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9" r:id="rId3"/>
    <p:sldId id="278" r:id="rId4"/>
    <p:sldId id="344" r:id="rId5"/>
    <p:sldId id="347" r:id="rId6"/>
    <p:sldId id="348" r:id="rId7"/>
    <p:sldId id="349" r:id="rId8"/>
    <p:sldId id="280" r:id="rId9"/>
    <p:sldId id="300" r:id="rId10"/>
    <p:sldId id="287" r:id="rId11"/>
    <p:sldId id="296" r:id="rId12"/>
    <p:sldId id="295" r:id="rId13"/>
    <p:sldId id="345" r:id="rId14"/>
    <p:sldId id="346" r:id="rId15"/>
    <p:sldId id="290" r:id="rId16"/>
    <p:sldId id="291" r:id="rId17"/>
    <p:sldId id="294" r:id="rId18"/>
    <p:sldId id="297" r:id="rId19"/>
    <p:sldId id="354" r:id="rId20"/>
    <p:sldId id="350" r:id="rId21"/>
    <p:sldId id="353" r:id="rId22"/>
    <p:sldId id="335" r:id="rId23"/>
    <p:sldId id="301" r:id="rId24"/>
    <p:sldId id="303" r:id="rId25"/>
    <p:sldId id="302" r:id="rId26"/>
    <p:sldId id="304" r:id="rId27"/>
    <p:sldId id="352" r:id="rId28"/>
    <p:sldId id="342" r:id="rId29"/>
    <p:sldId id="351" r:id="rId30"/>
    <p:sldId id="343" r:id="rId31"/>
    <p:sldId id="339" r:id="rId32"/>
    <p:sldId id="305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6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1:40:24.1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20799 1154 4607 0,'-1'-4'400'0,"-2"0"-400"15,2 4 0-15,1-2 0 0,1 2 1024 0,-1 0 128 16,0-3 32-16,0 2 0 0,0-4 224 0,0 4 64 16,1 2 0-16,2 4 0 0,-1 2 320 0,3 8 80 15,1 5 16-15,2 7 0 0,0 12-80 0,4 8-16 16,-1 7 0-16,0 3 0 0,0 6-256 0,1 10-48 16,2 10-16-16,-2 5 0 0,-1 1-352 0,-3 2-80 0,-2 3-16 0,-2-2 0 0,-2-7-288 0,-3 0-64 15,-1 4-16-15,-5 3 0 16,2-3-224-16,0 2-48 0,-1 1-16 0,0 1 0 0,1-6-112 0,0-11 0 15,1-6-16-15,2 2 0 16,-2 3-112-16,2-2 0 0,-1-2-128 0,0-6 192 0,0-6-192 16,1-12 128-16,-2-7-128 0,3-1 0 15,-2-2 128-15,2 1-128 0,0-7 0 0,0-3 0 0,-1-2 0 16,2-7 0-16,0-2 0 0,0-4 0 16,2-5 0-16,-2-2 0 0,1-3 0 0,-1-6 0 15,1-3-544-15,-1-6-96 0</inkml:trace>
  <inkml:trace contextRef="#ctx0" brushRef="#br0" timeOffset="984.37">19472 3720 11055 0,'0'0'976'0,"0"0"-784"0,0 0-192 0,0 0 0 16,0 0 160-16,0 0-16 0,0 0 0 0,44-31 0 16,-44 31 240-16,0 0 32 0,75-39 16 0,-75 39 0 15,62-18 464-15,-62 18 112 0,64-13 16 0,-64 13 0 16,74-7 528-16,-74 7 112 0,80-6 32 0,-80 6 0 16,97-6 48-16,-37-1 16 0,6 1 0 0,4 0 0 15,0 0-544-15,0-2-96 0,-6 2-32 0,0 1 0 16,0 2-448-16,13-4-112 0,14 1-16 0,9 2 0 15,0 2 16-15,4 2 0 0,3 2 0 0,-1-2 0 0,-2 3 128 16,-3-2 32-16,-4 2 0 0,6 0 0 16,11 0-288-16,1-3-48 0,-16 0-16 0,11 0 0 15,15-3-80-15,5 0 0 0,0-1-16 0,1-2 0 0,2 0-240 16,-3-1 176-16,-9 1-176 0,7 0 160 0,5 0-160 0,-3 2 0 16,-4-2 0-16,3 0 0 0,3 3 0 0,-4 2 0 15,-10-4 0-15,-1 4 0 0,2 1 0 0,-10 0 0 16,-10 0 0-16,-1 0 128 0,3 0 32 0,-12 4 0 15,-14-1 0-15,-7 4 0 0,-3-1 0 0,6-3 0 16,3 6 0-16,-1-3 0 0,-5 4 64 0,-4-4 16 16,-2 3 0-16,-2-2 0 0,-3-3-112 0,4 1 0 15,4 1-128-15,0-5 192 0,-5 2-192 0,0-1 0 0,2-4 0 16,-4-1 0 0,-4 0-384-16,-3-1-80 0,-7-1-16 0,1-2-18704 0</inkml:trace>
  <inkml:trace contextRef="#ctx0" brushRef="#br0" timeOffset="1957.33">22163 2066 12895 0,'-10'8'1152'0,"4"-6"-928"0,-1 2-224 0,3-2 0 15,2-2 2768-15,1 1 512 0,0-1 112 0,-2 2 0 16,0 1-848-16,-2 1-176 0,0-1-48 0,0 0 0 16,1 4-1232-16,0-5-256 0,2 2-64 0,2-1 0 15,0 1-768-15,2-1-144 0,1 0-48 0,2 0-15744 16</inkml:trace>
  <inkml:trace contextRef="#ctx0" brushRef="#br0" timeOffset="2214.14">22346 1798 11967 0,'-11'4'1072'0,"4"-2"-864"15,2-2-208-15,2 1 0 0,0 0 2480 0,2-1 448 0,0 2 80 0,-2 0 32 16,-2-1-48-16,0 2-16 0,0-1 0 0,1 2 0 16,1-1-1440-16,2-3-272 0,1 1-64 0,2-1-16 15,2-1-1056-15,2 1-128 0,2 0-208 0,0-3-16512 16</inkml:trace>
  <inkml:trace contextRef="#ctx0" brushRef="#br0" timeOffset="2421.13">22681 2070 27647 0,'-9'9'1216'0,"4"-6"256"15,0 1-1168-15,3-2-304 0,2 0 0 0,1-2 0 0,0 2 1040 0,1-2 160 16,0 0 16-16,0 3 16 0,5-2-992 0,0 1-240 15,0-2 0-15,-7 0 0 16,0 0-896-16,0 0-192 0,0 0-48 0,62 3 0 0</inkml:trace>
  <inkml:trace contextRef="#ctx0" brushRef="#br0" timeOffset="2596.92">23075 2241 30399 0,'-16'3'1344'0,"9"-3"288"0,1 0-1312 0,2 0-320 0,3-1 0 0,1 1 0 15,1 0-384-15,0-2-128 0,2-1-48 0,0-1 0 32,-3 4-1936-32,0 0-384 0,0 0-64 0,0 0-32 0</inkml:trace>
  <inkml:trace contextRef="#ctx0" brushRef="#br0" timeOffset="2776.8">23528 1896 16575 0,'-16'3'1472'0,"6"-3"-1168"16,1 0-304-16,3 0 0 0,4 0 3744 0,0 0 688 15,1-2 144-15,-1 1 32 0,-1-2-3200 0,1-1-640 0,-1 1-128 0,4 0-32 31,3 3-832-31,-4 0-160 0,0 0-48 0,0 0-14864 0</inkml:trace>
  <inkml:trace contextRef="#ctx0" brushRef="#br0" timeOffset="2966.92">23774 1811 23951 0,'-22'13'2128'0,"9"-8"-1696"16,2-2-432-16,4 0 0 0,3 1 2432 0,2-4 416 0,-1 1 80 0,-1 1 16 16,-2 1-2304-16,1 1-464 0,2 4-176 0,1 0 128 31,7 0-1952-31,1 0-400 0,4 0-80 0,4 2 0 0</inkml:trace>
  <inkml:trace contextRef="#ctx0" brushRef="#br0" timeOffset="3117.42">23992 2079 35007 0,'-12'9'1552'0,"7"-5"320"15,1 0-1488-15,0 1-384 0,3-4 0 0,1 2 0 16,0-3 240-16,1 2-32 0,0 2 0 0,3-1 0 16,2 1-416-16,-6-4-96 0,0 0-16 0,35 11-6624 15,-35-11-1328-15,49 18-272 0</inkml:trace>
  <inkml:trace contextRef="#ctx0" brushRef="#br0" timeOffset="3253.17">24299 2206 2751 0,'-6'6'256'0,"3"-3"-256"16,-1-2 0-16,1 1 0 0,3-2 4736 0,0 0 896 0,0 0 176 0,0 0 32 16,0 0-4240-16,0 0-864 0,0 0-160 0,0 0-5456 31,0 0-1088-31,0 0-224 0</inkml:trace>
  <inkml:trace contextRef="#ctx0" brushRef="#br0" timeOffset="3416.84">24632 2044 23951 0,'-10'-6'1056'0,"5"1"224"0,4 1-1024 0,-1 3-256 0,0-2 0 0,1 3 0 15,1-2 0-15,-1 1 0 0,0-4 0 0,-1 1 0 32,2 4-960-32,0 0-192 0,0 0-32 0,0 0-16 0</inkml:trace>
  <inkml:trace contextRef="#ctx0" brushRef="#br0" timeOffset="3561.47">24769 1879 27647 0,'-17'7'1216'0,"10"-7"256"0,-1 0-1168 0,3 0-304 16,3-3 0-16,1 3 0 16,1 0-512-16,0 0-144 0,0 0-48 0,0 0 0 15,0 0-1936-15,0 0-400 0,0 0-80 0</inkml:trace>
  <inkml:trace contextRef="#ctx0" brushRef="#br0" timeOffset="3724.41">24879 2056 32255 0,'-12'5'1424'0,"7"-2"304"0,0-3-1392 0,3 2-336 15,-1-2 0-15,3 0 0 0,0 0-192 0,0 0-96 0,0 0-32 0,0 0 0 16,0 0-1936-16,0 0-400 0,0 0-80 16,0 0-8336-16</inkml:trace>
  <inkml:trace contextRef="#ctx0" brushRef="#br0" timeOffset="3885.06">25207 2186 32255 0,'-16'14'1424'0,"9"-8"304"0,-1-4-1392 0,2 2-336 0,4-1 0 0,0-3 0 16,1 0 512-16,-1 1 16 0,-3 1 16 0,1 1 0 15,1-3-1296-15,2 1-256 0,2 1-48 0,-1-2-16 0,0 0 816 0,0 0 256 16</inkml:trace>
  <inkml:trace contextRef="#ctx0" brushRef="#br0" timeOffset="4086.81">25353 1902 35007 0,'-10'1'3120'0,"3"-1"-2496"16,4-1-496-16,3 1-128 0,0 0 1104 0,0 0 208 16,-11-3 32-16,1 1 16 0,-2 1-960 0,1-2-192 0,5 3-32 0,3 0-16 15,3 0-448-15,0 0-96 16,0 0 0-16,36 3-16 0</inkml:trace>
  <inkml:trace contextRef="#ctx0" brushRef="#br0" timeOffset="4266.39">25736 2121 29487 0,'-5'0'2624'16,"2"0"-2112"-16,0 0-512 0,3 0 0 15,0 0-352-15,-2-3-176 0,-2 3-48 0,-2 0 0 16,-3 0-3168-16,1 3-640 0,1-1-128 0,-1 4-32 0</inkml:trace>
  <inkml:trace contextRef="#ctx0" brushRef="#br0" timeOffset="4522.02">24086 2056 39615 0,'-12'-2'3520'0,"4"-1"-2816"0,4 0-560 0,4 3-144 16,0 0 416-16,0 0 48 0,0 0 16 0,-7-19 0 15,0 9-480-15,3 0 0 0,4 10 0 0,0 0 0 0,3-33 0 0,-3 33-256 16,0 0 16-16,0 0-17920 15</inkml:trace>
  <inkml:trace contextRef="#ctx0" brushRef="#br0" timeOffset="4736.89">24131 1893 21183 0,'-3'0'1888'0,"0"-2"-1504"0,2 0-384 0,0 2 0 0,1 0 2320 0,0 0 400 15,-5-6 80-15,0 2 16 0,0 2-960 0,-3-4-192 16,3 3-48-16,0 2 0 0,2-1-768 0,0-1-144 0,2 2-48 0,-1 1 0 31,0-3-1664-31,2 3-336 0</inkml:trace>
  <inkml:trace contextRef="#ctx0" brushRef="#br0" timeOffset="4938.67">23621 2197 26719 0,'-10'15'1184'0,"4"-9"240"0,1-2-1136 0,1 0-288 0,3-3 0 0,1-1 0 0,-2 1 1664 0,1-1 256 15,0 3 64-15,-2-3 16 16,1 0-688-16,1 0-144 0,1 0-16 0,0-3-16 16,0 3-832-16,0 0-176 0,0 0-128 0,0 0-11232 15,0 0-2352-15</inkml:trace>
  <inkml:trace contextRef="#ctx0" brushRef="#br0" timeOffset="5137.71">23043 1947 26719 0,'-9'3'2368'0,"1"-1"-1888"16,2-4-480-16,4 2 0 0,2-3 1504 0,-2 2 208 16,-4 1 32-16,-3-3 16 0,-3 0-1248 0,-1-1-256 15,3-1-64-15,3 2 0 16,2-3-1824-16,4 2-368 0,3 0-80 0,0-2-16 0</inkml:trace>
  <inkml:trace contextRef="#ctx0" brushRef="#br0" timeOffset="5298.23">22765 1909 5519 0,'-20'10'496'0,"9"-5"-496"0,0-1 0 0,2-4 0 0,5 2 5584 0,3-2 1024 16,1 0 208-16,-3 0 32 15,-2 0-4944-15,-2 0-1008 0,1-2-192 0,1 2-32 32,4 0-1632-32,1 2-336 0,4-2-64 0,2 0-16 0</inkml:trace>
  <inkml:trace contextRef="#ctx0" brushRef="#br0" timeOffset="5478.17">22435 2224 18431 0,'-9'7'1632'16,"3"-4"-1312"-16,3 0-320 0,3-3 0 0,0 0 1664 0,-1 0 272 15,-1 1 48-15,-3 4 16 0,1-1-1168 0,0-1-256 16,3 1-32-16,4-3-16 0,0 1-528 0,-3-2 0 16,0 0 0-16,0 0-12240 0</inkml:trace>
  <inkml:trace contextRef="#ctx0" brushRef="#br0" timeOffset="5697.07">23213 1981 22111 0,'-20'6'1968'0,"9"-5"-1584"0,-1-1-384 0,5 0 0 16,3-1 2240-16,3 1 352 0,0 0 80 0,-2-2 16 16,-2-2-2000-16,1 1-400 0,0 0-80 0,1-1-16 15,3 1-1216-15,4 0-256 0,-4 3-64 0,0 0 0 0</inkml:trace>
  <inkml:trace contextRef="#ctx0" brushRef="#br0" timeOffset="5832.98">23388 2098 31327 0,'-7'7'2784'0,"1"-5"-2224"16,3-1-560-16,3-1 0 0,1-1 1392 0,-1 1 160 15,0 4 48-15,-1-3 0 16,2 1-3600-16,-2 5-720 0</inkml:trace>
  <inkml:trace contextRef="#ctx0" brushRef="#br0" timeOffset="10976.95">20768 912 12895 0,'-1'0'1152'0,"-2"0"-928"0,3 0-224 0,0 0 0 16,0 0 1152-16,-1 0 176 0,-2 4 32 0,-1 0 16 16,-3 5 704-16,0 0 144 0,-2 4 16 0,1 3 16 15,-4 0-224-15,1 5-48 0,-1 1-16 0,-3 0 0 16,3 1-800-16,-2-3-144 0,3-2-48 0,1 1 0 16,1-6-448-16,2 0-80 0,2-1-32 0,3-6 0 0,0-2-208 0,4-2-32 15,3-4-16-15,0-2 0 16,1 0-160-16,-6 4-256 0,0 0 64 0,0 0 16 15,49-43-336-15,-49 43-64 0,0 0 0 0,53-51-16 32,-53 51-208-32,42-44-32 0,-42 44-16 0,39-47 0 0,-39 47 528 0,33-42 96 0,-33 42 32 0,0 0 0 0,30-41 320 0,-25 35 64 15,-4 2 0-15,-1 4 16 0,-1 0 880 0,-3 4 192 16,-1 2 16-16,0 1 16 0,0 5-384 0,0 1-80 16,2 2-16-16,0-1 0 0,1 1-528 0,0-2-112 15,4 2-32-15,-1 1 0 0,3 0-160 0,0 3 128 16,1-1-128-16,3-2 128 0,-1 0 0 0,-2-2-128 15,1 1 192-15,-1-3-64 0,-2-2 80 0,-1 0 16 16,-2 0 0-16,-1-2 0 0,-3 2 80 0,-3-3 16 0,-2-4 0 16,-1 2 0-16,0-4-80 0,-3 2-16 15,-4-3 0-15,-6-3 0 0,0 2-224 0,-2-5 0 0,-1 4 128 16,1-5-128-16,-1 0 0 0,0 1-160 0,-1-3 32 16,4-1-13056-16,5 2-2592 0</inkml:trace>
  <inkml:trace contextRef="#ctx0" brushRef="#br0" timeOffset="11380.74">20052 859 13823 0,'-3'3'1216'0,"1"0"-960"15,1 1-256-15,-1-1 0 0,2-1 2064 0,-1 3 368 16,-1 4 80-16,-3 3 16 0,0 7-32 0,-3 0-16 16,1 6 0-16,0-3 0 0,-1 1-1280 0,1-5-256 15,-1 1-48-15,1-2-16 16,1-2-1168-16,1-5-224 0,-1 2-64 0,2-6-14400 0</inkml:trace>
  <inkml:trace contextRef="#ctx0" brushRef="#br0" timeOffset="11560.97">19740 884 17503 0,'-10'-6'768'0,"7"2"176"0,0 2-752 0,2-2-192 0,1 1 0 0,1 1 0 16,2 1 1344-16,0-4 224 0,5 0 48 0,-8 5 16 15,0 0 400-15,0 0 80 0,69-27 0 0,-69 27 16 16,0 0-720-16,78-7-160 0,-78 7-32 0,77 0 0 16,-77 0-800-16,92 0-160 0,-92 0-48 0,98-1-10832 15,-98 1-2160-15</inkml:trace>
  <inkml:trace contextRef="#ctx0" brushRef="#br0" timeOffset="15216.88">25877 3518 2751 0,'-1'-3'256'0,"0"2"-256"15,0 1 0-15,1 0 0 0,0 0 960 0,-2 0 128 0,1 0 48 16,0-2 0-16,-2 1 1168 0,2 1 224 16,1-3 48-16,1 3 16 0,4-2 0 0,0 0 0 15,1 0 0-15,-6 2 0 0,0 0-624 0,0 0-128 16,0 0-32-16,64-10 0 0,-64 10-704 0,0 0-144 16,0 0-16-16,69-10-16 0,-69 10-432 0,0 0-96 15,68-2-16-15,-68 2 0 0,0 0-176 0,78 6-32 16,-78-6-16-16,0 0 0 0,76 12 0 0,-76-12 0 0,55 14 0 0,-55-14 0 15,52 15 112-15,-52-15 32 16,60 13 0-16,-60-13 0 0,71 15 16 0,-71-15 0 0,70 10 0 0,-70-10 0 16,68 2-320-16,-68-2 160 15,62-2-160-15,-62 2 128 0,0 0-128 0,74-19 0 0,-74 19-192 0,0 0-17680 16</inkml:trace>
  <inkml:trace contextRef="#ctx0" brushRef="#br0" timeOffset="15617.91">27200 3315 16575 0,'-12'8'1472'0,"5"-3"-1168"15,2-2-304-15,0 0 0 0,2 0 1392 0,1 0 208 16,-2 2 64-16,-2 6 0 0,-3 3 320 0,-2 7 80 15,-1 2 16-15,2 2 0 0,4 0-848 0,1-3-160 0,3 0-48 0,4-2 0 16,0-2-528-16,4-3-112 16,1-1-32-16,-1-2 0 0,0-3-352 0,-6-9 0 15,0 0 0-15,27 22 0 0,-27-22 0 0,0 0 0 16,0 0 0-16,0 0 0 0,0 0-336 0,52 16 16 0,-52-16 0 0,0 0 0 31,0 0-848-31,0 0-176 0,56-12-16 0,-56 12-7792 0,0 0-1568 0</inkml:trace>
  <inkml:trace contextRef="#ctx0" brushRef="#br0" timeOffset="15820.42">27042 3487 27647 0,'-1'3'1216'0,"2"-3"256"0,2 0-1168 0,-1 0-304 15,2 0 0-15,0 0 0 0,-4 0 640 0,0 0 80 16,0 0 16-16,56 0 0 0,-56 0-304 0,56 2-64 16,-56-2-16-16,54 4 0 15,-54-4-2320-15,0 0-464 0</inkml:trace>
  <inkml:trace contextRef="#ctx0" brushRef="#br0" timeOffset="16130.3">26810 3375 19343 0,'-4'0'1728'0,"1"0"-1392"0,3 0-336 0,2 1 0 16,0 1 1808-16,-1-2 304 0,2 4 48 0,1-2 16 15,2 6-544-15,-6-8-96 0,0 0-32 0,31 31 0 0,-31-31-464 0,27 28-80 16,-27-28-32-16,31 31 0 16,-31-31-672-16,28 32-256 0,-19-22 176 0,-2 2-176 15,0 2 368-15,-4 1-32 0,-2 1 0 0,-4-4 0 0,-3 2 256 0,-4-2 48 16,-1 1 16-16,-2-3 0 0,-3-2-336 0,0 2-80 16,-1-4-16-16,-2 3 0 0,3-3-224 0,0-2-192 15,2 2 48-15,2-2-17776 16</inkml:trace>
  <inkml:trace contextRef="#ctx0" brushRef="#br1" timeOffset="37050.65">20116 1981 15663 0,'-6'0'1392'0,"1"0"-1120"0,3 0-272 0,2 0 0 16,1 0 768-16,-1-3 112 0,-1 3 16 0,-2 0 0 0,2-2-192 0,1 2-16 16,0 0-16-16,0 0 0 15,0 0 576-15,0 0 112 0,0 0 32 0,58 12 0 16,-58-12-368-16,0 0-80 0,68 15-16 0,-68-15 0 16,56 8-240-16,-56-8-48 0,58 8-16 0,-58-8 0 15,63 9-176-15,-63-9-16 0,73 7-16 0,-73-7 0 16,84 9 96-16,-84-9 0 0,93 6 16 0,-93-6 0 15,89 1-160-15,-89-1-48 0,90-1 0 0,-90 1 0 16,95-2-80-16,-47-1-32 0,4-1 0 0,3 2 0 0,3 1 48 0,-3-2 16 16,-1 0 0-16,-4 0 0 0,-50 3-144 0,87-4-128 15,-40 2 192-15,0 1-192 0,-47 1 192 0,91 0-64 16,-45 0 0-16,0-3-128 0,-46 3 192 0,91 0-192 16,-91 0 192-16,89 0-192 0,-89 0 160 0,85-2-160 15,-38 2 128-15,2 0-128 0,0 2 176 0,2-2-48 16,1 0-128-16,-1 0 192 0,-3 0-192 0,-48 0 144 0,93-4-144 15,-93 4 128-15,90-4-128 0,-43 2 0 16,0 0 0-16,1 2 0 0,-1-3 0 0,0 3 0 0,-1 0 128 16,-46 0-128-16,87-1 0 0,-87 1 0 15,81-2 0-15,-81 2 128 0,79 0-128 0,-79 0 160 16,92 2-160-16,-44-2 160 0,-2 4-160 0,-2-4 128 0,-44 0-128 0,79 2 128 16,-79-2-128-16,83-2 0 0,-33-1 0 0,2 2 128 15,2-1-128-15,-2 0 0 0,-3 2 0 0,0-2 0 0,-2-1 0 0,-5 2 0 16,-42 1 0-16,80-6 0 15,-38 4 0-15,3-2 0 0,0 4 0 0,1-3 0 16,0 3 0-16,-3 0 0 0,-3 3 0 0,-40-3 0 16,74 4 0-16,-36-4 0 0,-38 0 0 0,76 2 0 15,-37-1 0-15,1-1 0 0,-2 3 0 0,2-1 0 16,1-2 0-16,2 4 0 0,3-2 0 0,-2 0 128 0,3 0-128 0,-4 2 0 16,-1-4 0-16,-1 2 128 0,-2-2-128 15,0 0 0-15,2 0 0 0,2 0 0 0,2 0 0 0,-1 0 0 16,2 0 0-16,-2 2 0 0,1-2 0 0,-3-2 0 15,0 2 0-15,-1-2 0 0,-2 2 0 0,-1-3 0 16,-38 3 0-16,77-1 0 0,-36 1 0 0,-1 0 128 16,1 0-128-16,-1 1 0 0,3 2 144 0,-1-1-144 15,-2-2 160-15,0 2-160 0,-3 0 192 0,0-2-48 16,1 2-16-16,3-2 0 0,-1 4 0 0,-2-1-128 16,3-2 192-16,-1 1-64 0,-3 1 0 0,-2 1-128 15,-35-4 192-15,65 0-64 0,-65 0 0 0,53 0-128 0,-53 0 192 16,47-4-64-16,-47 4-128 0,40-3 128 15,-40 3-128-15,0 0 128 0,44-8-128 0,-44 8 0 16,0 0 0-16,0 0 0 0,0 0 0 0,0 0-224 16,0 0 48-16,0 0-12640 0,0 0-2544 0</inkml:trace>
  <inkml:trace contextRef="#ctx0" brushRef="#br2" timeOffset="67097.5">1684 12650 7359 0,'-1'0'656'0,"1"0"-528"16,0 0-128-16,0 0 0 0,0 0 832 0,0 0 128 0,2 1 16 0,-2 4 16 16,2 8 528-16,0 3 96 15,1 0 32-15,0 6 0 0,-1 7-144 0,0 2-32 16,0 1 0-16,1 2 0 0,-2-2-288 0,0-1-64 15,2 2-16-15,-2-9 0 0,2-1-208 0,-2 2-64 16,1 4 0-16,0 2 0 0,-1 1-384 0,0-7-64 0,0-9-32 0,-1-4 0 16,0 2-192-16,0-6-32 0,0 2-128 0,0-6 192 15,-1-2-432-15,1 1-80 0,-1-6-32 0,1 0 0 32,0-2-1104-32,1-1-208 0,-1-1-64 0,0 0-9664 0</inkml:trace>
  <inkml:trace contextRef="#ctx0" brushRef="#br2" timeOffset="67866.94">1909 12632 3679 0,'0'0'320'0,"1"0"-320"16,1 2 0-16,-2 2 0 0,1 0 1648 0,0-1 256 16,3 6 48-16,1 6 16 0,2 13 496 0,2 14 96 0,0 6 32 0,-2 2 0 15,0-6-624-15,-2 0-128 0,0 4-32 0,-1-1 0 16,-2 4-768-16,0-9-144 0,-1-8-48 0,-1-3 0 31,0-2-1136-31,-1-5-224 0,-2 0-64 0,2-3-12032 0</inkml:trace>
  <inkml:trace contextRef="#ctx0" brushRef="#br2" timeOffset="68067.33">1724 12951 13823 0,'-9'-3'608'0,"5"3"128"0,1 0-592 0,0 0-144 0,3-1 0 0,0 1 0 0,1-2 656 0,3-1 112 15,1 2 0-15,4-4 16 0,-9 5 0 0,0 0 0 16,0 0 0-16,68-14 0 0,-68 14-192 0,50-6-32 16,-50 6-16-16,62-6 0 15,-62 6-880-15,68-3-176 0</inkml:trace>
  <inkml:trace contextRef="#ctx0" brushRef="#br2" timeOffset="68433.67">2160 12890 15663 0,'-3'4'1392'0,"-1"2"-1120"0,1-2-272 0,3-2 0 15,0 2 1968-15,-1 2 336 0,-1 4 64 0,-1 9 0 16,1 3-1088-16,2-4-208 0,1 5-48 0,3-5-16 15,3-2-240-15,2-3-32 0,1-6-16 0,1-2 0 0,0-1-720 0,0-4 0 16,-11 0 0-16,0 0 0 16,0 0-320-16,63-21-64 0,-63 21-16 0,0 0 0 15,0 0-432-15,52-41-64 0,-52 41-32 16,0 0 0-16,0 0 384 0,32-52 80 0,-27 40 16 0,-2 2 0 16,-1 0 448-16,-1 5-144 0,-1 4 144 0,-1 2 0 0,0 1 368 0,0 4 144 15,-2 7 48-15,1 3 0 0,-1 2 784 0,-1 5 144 16,1-1 48-16,-1 0 0 0,-2 2-752 0,0 3-144 15,-2 4-16-15,0 5-16 0,-1 1-256 16,0-3-48-16,2 0-16 0,1-6 0 0,1 1-288 0,3-6 0 0,2-6-176 16,2-2-10016-1,0-2-2016-15</inkml:trace>
  <inkml:trace contextRef="#ctx0" brushRef="#br2" timeOffset="68666.53">2508 12975 23039 0,'-13'14'1024'0,"8"-10"192"0,0 2-960 0,2-1-256 0,0-1 0 0,2 2 0 16,0 0 416-16,0 6 32 0,-1 11 16 0,2 5 0 15,-1 4 160-15,2 0 16 0,1 9 16 0,0 0 0 16,1 6-48-16,0-6-16 0,1-3 0 0,0-6 0 15,1-6-400-15,-2-4-192 0,2-1 160 0,0-4-160 16,-1-4-656-16,0-4-240 0,-1-5-32 0,0-4-11232 16</inkml:trace>
  <inkml:trace contextRef="#ctx0" brushRef="#br2" timeOffset="68886.36">2525 12973 6447 0,'4'-15'272'0,"-2"8"80"0,1 1-352 0,-1 2 0 15,-1 1 0-15,2 3 0 0,-1-3 1296 0,3 0 192 0,3-1 48 0,-8 4 0 16,0 0 720-16,0 0 160 16,43 0 16-16,-34 8 16 0,-1 3-320 0,-2 3-64 15,1 2-16-15,-4 2 0 0,0 1-800 0,-3-1-160 16,0 5-48-16,-3 0 0 0,-2 2-496 0,-1-7-96 16,0-2-32-16,-4-2 0 0,2-2-224 0,-4 0-64 15,2 1 0-15,-1-4 0 16,1-6-864-16,1-6-176 0,0-6-48 0,3 3-13120 0</inkml:trace>
  <inkml:trace contextRef="#ctx0" brushRef="#br2" timeOffset="69226.71">2792 13040 6447 0,'0'-4'272'0,"0"0"80"0,0 2-352 0,-1-2 0 0,1 2 0 0,0-1 0 0,-1 2 592 0,1-4 48 15,-2 0 16-15,0-1 0 0,-2 3 624 0,-1 1 112 16,2 7 16-16,-1 1 16 0,0 5-528 0,2 0-128 16,-2 3 0-16,2 1-16 15,0 5-304-15,1-4-48 0,1 2-16 0,3 1 0 0,0 1 784 0,2-6 160 16,1 0 16-16,1-5 16 0,-1-2-192 0,1-2-32 15,3-8-16-15,-1 3 0 0,1 3-752 16,1-6-160-16,-11 3-16 0,0 0-16 0,0 0-176 0,0 0 0 16,44-43 0-16,-38 33 0 0,1 3 0 0,-4-2 0 15,0-4 0-15,-3 0 0 0,0 1 0 0,-3 2 0 16,1-1 0-16,-3 1 0 16,-3 0-320-16,-1 0-160 0,-3 0-32 0,-1 2-11264 0</inkml:trace>
  <inkml:trace contextRef="#ctx0" brushRef="#br2" timeOffset="69586.95">3093 12590 16575 0,'-9'3'736'0,"5"-3"160"0,1 4-720 15,0 0-176-15,3 1 0 0,-1-2 0 0,1 6 800 0,0 7 128 16,-1 16 32-16,1 15 0 0,1 14 240 0,0-2 48 16,3-4 16-16,-2-7 0 0,2-5-576 0,0-2-112 15,-2-3-32-15,1-6 0 0,-1-7-672 0,-1 0-144 16,-1-3-32-16,0-6-7376 16,-2-6-1488-16</inkml:trace>
  <inkml:trace contextRef="#ctx0" brushRef="#br2" timeOffset="69747.05">3009 12947 911 0,'-3'7'0'0,"2"-4"0"15,0-3 0-15,-1 0 0 0,2 1 2608 0,2 2 432 0,0-3 96 0,2 0 0 16,4 0-1040-16,5 0-224 0,3 0-32 0,-16 0-16 0,41 3-864 16,-41-3-192-16,0 0-16 0,71-3-16 15,-71 3-896-15,51-4-176 0</inkml:trace>
  <inkml:trace contextRef="#ctx0" brushRef="#br2" timeOffset="70266.97">3323 12544 11055 0,'-4'-1'480'0,"3"1"112"16,-1 0-464-16,1 0-128 0,1 1 0 0,0 1 0 0,0 5 1312 0,0 1 240 15,1 6 48-15,-1 8 16 0,0 9 416 0,-1 5 80 16,-1 1 0-16,-1 4 16 0,-2 3-720 0,0-2-128 16,2 5-48-16,-2-3 0 0,1-5 336 0,0-4 64 15,3-8 16-15,0-5 0 0,1-3-1280 0,1 1-368 16,2-2 144-16,0-4-144 0,2-3-192 16,-1-6-128-16,2-5 0 0,-1-1-16 15,1-2-1520-15,0-1-288 0,2-2-64 0,-1-2-16 16,1 0 816-16,-8 8 144 0,0 0 48 0,0 0 0 15,35-47 496-15,-35 47 96 0,0 0 32 0,0 0 0 0,0 0 416 0,0 0 176 16,47-43-128-16,-43 44 128 0,1 3 0 0,-2 2 256 16,0 0-48-16,1 4 0 0,0-3 912 0,-2 5 176 0,2-3 48 0,0 1 0 15,-1-3-240-15,1-1-32 16,2 1-16-16,2-1 0 0,0 1-416 0,1-3-64 16,-2-4-32-16,2 2 0 0,2-4-544 0,-1 2 0 0,0-2 0 0,1-2 0 0,1 4-192 0,0-2-80 15,-3-2-32-15,0-2 0 16,-9 6-256-1,0 0-48-15,0 0-16 0,0 0 0 16,36-56 160-16,-36 56 16 0,0 0 16 0,12-42 0 0,-12 42 240 0,0 0 64 0,5-44 0 0,-6 31 0 0,0 7 128 0,-3-1 0 16,0 1 0-16,1 3 0 15,-3 1 688-15,1 4 64 0,-2 1 16 0,1 4 0 0,0 5 464 0,-1 1 112 16,2 0 0-16,0 2 16 0,2-1-656 0,0 2-128 16,1 1-16-16,1-1-16 0,1 0-416 15,3 0-128-15,0-1 0 0,2-1 0 16,1-4-336-16,3-2-176 0,2-8-48 0,2 0-9440 15,-13 0-1904-15</inkml:trace>
  <inkml:trace contextRef="#ctx0" brushRef="#br2" timeOffset="70506.77">3882 12961 6447 0,'-5'0'576'0,"0"0"-576"16,2 0 0-16,2 2 0 0,-2-2 2432 0,1 0 368 0,-4 1 80 0,-3 2 0 15,0-1-544-15,1 4-112 16,0 1-32-16,2 0 0 0,3 2-1008 0,0-2-208 0,2 2-32 0,2-2-16 16,3 4-448-16,-1-1-96 15,4 3 0-15,-1-2-16 0,0 4-192 0,0-3-48 0,-1-2 0 0,-1 0 0 16,-2 1-128-16,-2-1 0 0,0 2 0 0,-2-2 128 16,-2-6-128-16,-2-2 128 0,-1-1-128 0,-2-1 128 15,-1-1-128-15,0-1-272 0,-1-2 64 0,1-2-8640 16,0-4-1728-1</inkml:trace>
  <inkml:trace contextRef="#ctx0" brushRef="#br2" timeOffset="70798.21">4133 12963 20271 0,'-5'12'896'0,"2"-7"192"0,2 4-880 0,0-5-208 0,1 1 0 0,0-2 0 16,0 5 672-16,1 4 96 15,1 7 0-15,1 5 16 0,1 1-192 0,-2-3-32 0,1 1-16 0,-1-7 0 32,3-3-976-32,-1-1-192 0</inkml:trace>
  <inkml:trace contextRef="#ctx0" brushRef="#br2" timeOffset="70917.99">4100 12774 9215 0,'-6'-9'400'0,"4"8"96"0,-1 1-496 0,2-2 0 0</inkml:trace>
  <inkml:trace contextRef="#ctx0" brushRef="#br2" timeOffset="71145">4301 12896 10127 0,'-4'2'896'0,"0"0"-704"15,3-2-192-15,1 0 0 0,0 1 1856 0,0 2 352 16,-2-1 64-16,-1 2 16 0,2 2-1200 16,1 0-256-16,2 2-32 0,1 0-16 0,3 1-32 0,0 1-16 15,2 2 0-15,0 1 0 16,2 0-272-16,0 0-48 0,0-1-16 0,-1 4 0 0,-2-4 256 0,-1 4 48 16,-2 3 16-16,-3-7 0 0,-2-2 368 0,-2-4 64 0,-3 4 0 0,-2-3 16 15,-2-4-352-15,0 0-80 16,0-2-16-16,-4-2 0 15,-1-4-1360-15,-2-3-288 0</inkml:trace>
  <inkml:trace contextRef="#ctx0" brushRef="#br2" timeOffset="71797.03">2656 12319 10127 0,'-7'10'448'0,"4"-5"96"16,1-4-544-16,-1 1 0 0,2 2 0 0,0-1 0 0,1-3 1088 0,-1 1 96 16,2 1 32-16,0-2 0 0,2-2-368 0,1-2-64 15,-4 4-16-15,0 0 0 0,0 0-256 0,49-61-48 0,-49 61-16 0,34-47 0 16,-34 47-160-16,36-54-32 15,-36 54-16-15,35-56 0 0,-35 56-240 0,34-54 0 0,-34 54 0 0,31-63 0 16,-31 63 0-16,25-59-128 16,-15 29 128-16,-1 3 0 0,-3 3 0 0,-3 8 0 0,0 1 0 0,-3 8 0 15,-3 1 0-15,0 6 0 0,-2 0 192 0,-1 3-48 0,1 1 1328 16,-1 5 272 0,-2 3 48-16,2 4 16 0,0 4 496 0,1 5 80 15,0-1 32-15,4-4 0 16,-2-5-2416-16,3 5-448 0,0 2-96 0,1 7-32 0,3-1 576 0,2-2 192 0,3-1 0 0,1-4 0 0,1-4-192 15,1-2 0-15,2-5-192 0,0-7 192 32,-1-3-672-32,-13 0-32 0,0 0 0 0,0 0 0 15,63-25-768-15,-63 25-176 0,0 0-16 0,55-54-16 0,-55 54-160 0,0 0-16 0,45-54-16 0,-45 54 0 16,26-45 416-16,-26 45 96 0,19-43 16 0,-12 23 0 0,-3 6 784 0,-2 0 176 16,-2 5 16-16,-2 3 16 15,-3 5 688-15,-2 1 144 0,-2 6 32 0,-2 1 0 0,0 8 1808 0,-2 1 368 16,1 4 80-16,1 1 16 15,2-4-1120-15,1 7-208 0,0 2-48 0,2-1-16 16,3 1-1120-16,3-4-272 0,4 0 0 0,2-3 0 16,7 3-2000-16,0-6-464 0</inkml:trace>
  <inkml:trace contextRef="#ctx0" brushRef="#br2" timeOffset="72067.86">3423 12141 11967 0,'-13'-3'528'0,"6"0"112"0,0 3-512 0,-3-5-128 16,3 3 0-16,6 2 0 0,-4 0 1536 0,-6-2 288 15,-4-2 48-15,-4 2 16 0,-4 2 320 0,2 0 64 0,1 3 16 0,6 2 0 16,0 3-48-16,3 2 0 0,4 1 0 0,0 5 0 31,4 0-2240-31,3 0-592 0,2-4-48 0,2 2-16 0,3-3 656 0,1 0 0 16,2 0 0-16,1-1 0 0,1 0 0 0,0-1-128 15,0-3 128-15,0-2 0 0,0-4 480 0,-12 0 176 0,0 0 48 0,0 0 0 32,0 0-2016-32,55-32-400 0,-50 20-80 0,0 1 0 0,-3-1 688 15,0-4 144-15,1-3 16 0,-2 1-6992 0,-1 2-1408 0</inkml:trace>
  <inkml:trace contextRef="#ctx0" brushRef="#br2" timeOffset="72746.82">3644 12209 6383 0,'-2'-8'128'0,"0"5"48"0,1 0 0 0,0-1 16 0,0 2-192 0,-2-2 0 15,1 2 0-15,-2-2 0 0,-2 2 2528 0,-3-2 480 0,-2 4 80 0,0 0 32 16,-1 4-544-16,-1-1-96 16,2 6-32-16,0 0 0 0,1 4-1040 0,3 0-192 0,0-1-64 0,3 0 0 15,1-1-496-15,4 1-96 16,3-1-32-16,1-5 0 0,2-1-352 0,1-5-176 0,3 4 160 0,-1-4-160 16,1 0 0-16,0-4-128 15,0 1-16-15,-1 0 0 16,0 3-256-16,-10 0-48 0,0 0-16 0,0 0 0 15,40-51-80-15,-40 51-16 0,0 0 0 0,21-53 0 16,-21 53-160-16,13-37-48 0,-7 17 0 0,1 0 0 0,-7 20 176 16,13-37 16-16,-13 37 16 0,14-48 0 0,-9 23 368 0,0-3 64 0,0 2 128 0,-2-3-208 15,2 4 208-15,-2 1 0 0,-2 5 0 0,-1 6 160 16,0 3 96-16,-1 4 0 0,-1 3 16 0,0 6 0 16,-3 0 912-16,0 3 176 0,-1 8 48 0,0 3 0 15,1 3-160-15,-1 5-32 0,-1 1 0 0,4 0 0 0,0-1-768 0,2 3-176 16,1 3-16-16,4 1-16 15,2 0 64-15,1-1 16 0,2-6 0 0,2-3 0 0,1 0-192 16,2-3-128-16,0-3 144 0,-3-4-144 16,0-1 0-16,0-2 0 0,0 0 0 0,0-4 0 0,-1 0-144 0,0-4 144 15,-1-2-208-15,-2-4 80 16,1-3-208-16,-2-2-48 0,-6 10 0 0,0 0 0 16,0 0-64-16,25-55 0 0,-21 37-16 0,0 0 0 15,-1-1-48-15,-1 0-16 0,1-2 0 0,-3 1 0 0,0 4 144 0,0-2 48 16,-3 7 0-16,1 3 0 0,-3 1 336 0,1 5 0 0,-2 2-144 15,-2 5 144-15,1 1 704 0,-2 4 208 16,1 2 48-16,-1 4 0 0,0 0 64 0,2 3 0 16,-1 0 16-16,4 3 0 0,1 4-512 0,3-4-96 15,1 0-32-15,3-1 0 0,1-5-256 0,4 2-144 0,1-3 160 0,1-6-160 16,1 4 0-16,0-9-240 0,1-2 32 0,-13-2 0 31,0 0-1200-31,0 0-224 0,58-20-48 0,-58 20-13360 0</inkml:trace>
  <inkml:trace contextRef="#ctx0" brushRef="#br2" timeOffset="72919.49">4123 11736 26719 0,'-11'11'1184'0,"4"-4"240"0,2 1-1136 0,0-1-288 0,3-1 0 0,0 1 0 0,-1 4 1408 0,-2 12 208 15,-1 11 48-15,0 11 16 16,1 3-432-16,4 1-96 0,2-3 0 0,4-3-16 15,2-4-816-15,3-5-144 0,2-3-48 0,2-2 0 16,1-7-800-16,0-3-160 0,0-6-48 0,1-3-14832 16</inkml:trace>
  <inkml:trace contextRef="#ctx0" brushRef="#br2" timeOffset="73108.19">4345 12059 12895 0,'-8'4'576'0,"4"-4"112"0,0 0-560 0,3 0-128 16,1 0 0-16,0 0 0 0,0 0 0 0,0-3-144 16,1 2 144-16,2 1-208 0,2-2 208 0,-2 2 256 0,2 3-48 0</inkml:trace>
  <inkml:trace contextRef="#ctx0" brushRef="#br2" timeOffset="73567.03">4772 12859 17503 0,'-3'3'1552'0,"0"-3"-1232"0,1 0-320 0,1 0 0 16,1 1 1264-16,-1 1 192 16,-2-2 32-16,-1 3 16 0,-1 1-1104 0,1-1-208 0,1 0-64 0,2 3 0 31,1-2-1792-31,-5-4-384 0</inkml:trace>
  <inkml:trace contextRef="#ctx0" brushRef="#br2" timeOffset="73696.87">4758 13077 23039 0,'-13'10'2048'0,"5"-4"-1648"0,2-4-400 0,2 2 0 16,3-4 1040-16,1 0 128 0,1-2 32 0,4-5-8752 15,-1 0-1728-15</inkml:trace>
  <inkml:trace contextRef="#ctx0" brushRef="#br2" timeOffset="74620.22">6022 12508 9215 0,'-6'1'816'0,"1"2"-656"0,1-3-160 0,3 0 0 15,2 0 1456-15,-1 0 256 0,0 0 48 0,1 2 16 16,-1-1 160-16,2 4 48 0,-1 5 0 0,1 3 0 15,3 4 80-15,0 6 32 0,0 3 0 0,0 5 0 16,1 3-544-16,-2 9-96 0,-2 4-32 0,-2 4 0 16,0-4-688-16,-2 1-144 0,-3-1-16 0,1-5-16 15,-1-5-352-15,0 1-64 0,-1 1-16 0,-1-6 0 0,2-1-128 0,0-7 0 16,1-3 0-16,1-6 128 16,1 0-128-16,2-3 0 0,0-7 0 0,2-2-176 15,0 2-208-15,2-6-32 0,1-6-16 0,1-1 0 16,0-2-592-16,-6 9-112 15,0 0-16-15,32-50-16 0,-32 50 384 0,32-39 80 0,-32 39 0 0,0 0 16 0,55-54 240 0,-55 54 64 16,0 0 0-16,0 0 0 0,58-38 240 0,-49 36 144 16,-1 4-160-16,-2 4 160 0,1 0 176 0,-4 4 128 15,1 0 16-15,-3 6 16 0,-1-1 944 0,-1 5 192 16,-1 2 48-16,-3 0 0 0,-2 3-640 0,1 0-128 16,0 1-32-16,0-4 0 0,1-2-720 0,1-5 0 0,4-3-160 15,1-2-16224 1</inkml:trace>
  <inkml:trace contextRef="#ctx0" brushRef="#br2" timeOffset="75000.82">6623 13197 11967 0,'-3'-6'1072'0,"2"1"-864"0,1 1-208 0,0 0 0 16,0 2 1968-16,0-2 336 0,0-2 80 0,-2-4 16 16,-2-2-384-16,-2 2-80 0,-2 4-16 0,0 3 0 15,-2 6 64-15,-1 3 0 0,-2 4 0 0,1 3 0 16,-2 5-1168-16,2 4-240 0,0 4-32 0,2 0-16 16,1 5-384-16,3-5-144 0,4-2 0 0,0-1 144 15,4-5-144-15,1-2 128 0,2-1-128 0,4-4 128 16,-1 2-128-16,4-5 0 0,-1 0 0 0,0-3 0 0,1-2 0 0,2 0 0 15,2-2 0-15,-16-1 0 0,0 0 0 0,0 0 0 16,61-14 0-16,-61 14 0 0,0 0 0 0,0 0 0 16,53-38 0-16,-53 38 0 0,0 0 0 0,0 0 0 15,27-49-176-15,-26 35 176 16,0-1-432-16,-2 2 0 0,-1-2 0 0,-2-1 0 16,-1 1-896-16,-1 1-176 0,-2-1-32 0,0 4-16 15,0 0-1008-15,-3 4-208 0</inkml:trace>
  <inkml:trace contextRef="#ctx0" brushRef="#br2" timeOffset="75176.61">6525 13306 13823 0,'-5'12'1216'0,"3"-8"-960"0,1-2-256 0,1 1 0 16,2-3 1904-16,1 0 336 0,0 0 64 0,5-3 0 15,-8 3-1072-15,0 0-208 0,60-20-64 0,-60 20 0 16,0 0-384-16,74-31-64 0,-74 31-32 0,0 0-12352 16</inkml:trace>
  <inkml:trace contextRef="#ctx0" brushRef="#br2" timeOffset="75967">7388 12638 4607 0,'0'-4'400'0,"0"4"-400"16,0 0 0-16,0 0 0 0,-1 0 1584 0,0 0 224 0,0 0 48 0,-2 1 16 15,-2 2 768-15,-2 3 160 0,-4 8 16 0,-4 7 16 16,-4 8-240-16,-2 6-48 0,-3 6-16 0,-1 6 0 15,1 1-912-15,3 3-176 0,5 4-32 0,3-3-16 16,3 0-656-16,4-7-128 0,3-3-32 0,4-5 0 16,3-5-432-16,3-4-144 0,3-3 0 0,0-1 0 15,3-3-432-15,0-3-192 0,2-4-32 0,1-2-16 32,0-3-1760-32,3-3-336 0</inkml:trace>
  <inkml:trace contextRef="#ctx0" brushRef="#br2" timeOffset="76291.95">7559 12973 10127 0,'-9'2'896'0,"4"2"-704"16,0-1-192-16,3 0 0 0,2-3 1696 0,2 0 304 0,2 4 64 0,0-1 16 16,3 4-128-16,6 4-32 0,4 5 0 0,4 0 0 15,0 0-464-15,4 3-112 16,2 1 0-16,1 1-16 0,1 1-560 0,-2-5-96 0,2 2-32 0,-4-3 0 15,-1-1-16-15,-5-3-16 0,-3-2 0 0,-4 0-15264 16</inkml:trace>
  <inkml:trace contextRef="#ctx0" brushRef="#br2" timeOffset="76507.97">7867 12922 13823 0,'-6'3'1216'0,"-3"-2"-960"15,4 1-256-15,5 0 0 0,-2 0 2272 0,-7 4 416 16,-5 7 64-16,-4 0 32 0,-12 15-512 0,-4 4-96 16,0 2-32-16,1-3 0 0,2 1-864 0,0-2-192 15,3 1-16-15,3-5-16 0,5-3-800 0,4-5-256 16,6-3 128-16,3-6-15888 0</inkml:trace>
  <inkml:trace contextRef="#ctx0" brushRef="#br2" timeOffset="79236.78">8123 12619 2751 0,'-1'-2'256'0,"1"1"-256"16,0-3 0-16,0 4 0 0,0-3 848 0,0 1 128 15,-2 1 32-15,1-4 0 0,-1 1 512 0,-1 4 96 16,0 0 32-16,-2 4 0 0,-2 1 592 0,0 7 112 16,-2 4 16-16,-1 4 16 0,1 2-96 0,0 3-32 15,0 1 0-15,3-1 0 0,0-7-736 0,1 4-160 0,1 1-16 0,3-4-16 16,1 0-864-16,0-4-160 16,4 1-48-16,-1-4 0 15,5-2-896-15,-1-2-192 0,3-2-48 0,0-1-8880 0,-10-5-1776 0</inkml:trace>
  <inkml:trace contextRef="#ctx0" brushRef="#br2" timeOffset="79449.97">8264 12691 12207 0,'-5'4'256'0,"1"-2"64"0,1-2 16 0,0 0 16 0,2 1-352 0,1 2 0 0,-1-2 0 0,-2 4 0 15,1 1 2128-15,-3 4 368 0,1 3 64 0,0 0 0 16,1 3-480-16,0 2-96 0,1-2-32 0,0-3 0 0,2 0-992 0,2-1-192 16,-1 0-32-16,0-4-16 15,2 0-912-15,-1-4-176 0,0 0-32 0,2-2-13008 16</inkml:trace>
  <inkml:trace contextRef="#ctx0" brushRef="#br2" timeOffset="79617.34">8313 12514 18431 0,'-11'4'816'0,"4"-4"160"0,-1 2-784 0,3-2-192 15,2 0 0-15,1 0 0 0,0 2 1024 0,-2 0 176 16,-1-2 16-16,0 4 16 16,3 1-1968-16,4 2-400 0,5 2-80 0,-4 2 0 0</inkml:trace>
  <inkml:trace contextRef="#ctx0" brushRef="#br2" timeOffset="79858.89">8491 12559 11055 0,'0'1'976'0,"0"1"-784"0,0 1-192 0,2-3 0 16,-1 4 2512-16,0-2 464 0,2 5 96 0,0 6 0 16,2 5-224-16,0 2-48 0,0 2-16 0,-2 1 0 15,-2 1-1040-15,-2 4-208 0,-3-2-32 0,-2-2-16 16,0 2-880-16,-3-3-176 0,-1-1-48 0,0-4 0 16,-1-2-384-16,1-3-304 0,1-3 48 0,1-4-16816 15</inkml:trace>
  <inkml:trace contextRef="#ctx0" brushRef="#br2" timeOffset="80276.53">8754 12625 8287 0,'-2'0'736'0,"2"0"-592"0,2 0-144 0,-1 0 0 16,1 0 896-16,2 3 160 0,1-2 32 0,4 4 0 16,4 6 848-16,4 7 176 0,3-1 48 0,0 5 0 15,0 5 448-15,0 2 80 0,1 5 32 0,-5 5 0 16,-3 3-752-16,-3 4-160 0,-4 2-16 0,-6 2-16 16,-3 0-688-16,-7 1-128 0,-4-3-16 0,-4-4-16 15,-2 0-448-15,-4-6-96 0,1 0 0 0,-2-3-16 0,2-4-240 16,-1-5-128-16,2-4 128 0,1-8-12256 15,4-3-2448-15</inkml:trace>
  <inkml:trace contextRef="#ctx0" brushRef="#br2" timeOffset="81056.78">9315 13036 20271 0,'-3'0'1792'0,"3"0"-1424"0,0 0-368 0,2-2 0 0,-1 2 704 0,1-2 80 15,2 2 16-15,1 0 0 0,-5 0 176 0,0 0 48 16,0 0 0-16,54 0 0 15,-54 0 0-15,52 4 16 0,-52-4 0 0,72 4 0 0,-72-4-752 0,83 3-160 16,-83-3-128-16,85 5 192 16,-85-5-1200-16,81 4-224 0</inkml:trace>
  <inkml:trace contextRef="#ctx0" brushRef="#br2" timeOffset="81327.75">9338 13207 9215 0,'-5'3'816'0,"3"-3"-656"0,2 0-160 0,1-2 0 16,3 2 1424-16,-2-1 256 0,2 1 48 0,4 0 16 15,-8 0-240-15,0 0-48 0,0 0-16 0,71-4 0 16,-71 4 576-16,62 0 112 0,-62 0 32 0,82-3 0 16,-82 3-1072-16,94-2-192 0,-94 2-64 0,92-1 0 31,-92 1-992-31,81-3-208 0</inkml:trace>
  <inkml:trace contextRef="#ctx0" brushRef="#br2" timeOffset="83117.47">10892 12849 16575 0,'-3'-5'1472'0,"1"2"-1168"0,0 1-304 0,1 0 0 16,-1 2 1376-16,-3-3 224 0,-4-3 32 0,-7-1 16 15,-8-2 576-15,-3 5 112 0,-1 4 32 0,-2 8 0 16,3 7-816-16,-1 1-144 0,-1 9-48 0,2 4 0 16,0 5-656-16,1 1-144 0,2 5-32 0,3-2 0 15,4 1-224-15,3-5-48 0,6-1-16 0,4-8 0 16,4-4-32-16,4-1 0 0,3-1 0 0,4-1 0 16,5-4-208-16,4-2 0 0,2-2 128 0,-22-10-128 0,53 11 0 0,-53-11 0 15,61 0 0-15,-61 0 0 0,66-14 0 0,-66 14 0 0,68-25 0 0,-68 25 0 16,64-32 0-16,-64 32 0 15,58-42 0-15,-58 42 0 0,48-54-160 0,-48 54 160 0,32-56-128 0,-20 25 128 16,-4-2-128-16,-4 1 128 16,-3 0-128-16,-3-1 128 0,-1 7 0 0,-4 0 0 0,-2 1 0 0,-3 3 0 15,-2 3 0-15,-2 7 0 16,-1-2 0-16,-2 6 0 0,-1 2 0 0,2 2-208 16,1 1 80-16,-2 3 128 15,0 7-1568-15,2 1-192 0</inkml:trace>
  <inkml:trace contextRef="#ctx0" brushRef="#br2" timeOffset="83337.78">10688 13068 16575 0,'-4'3'736'0,"1"-3"160"0,2 0-720 0,1 0-176 0,1-3 0 0,2 2 0 16,1 0 1120-16,2-1 192 0,-6 2 32 0,0 0 16 0,0 0-400 0,70-21-96 15,-70 21-16-15,56-7 0 0,-56 7-320 0,57-6-64 0,-57 6-16 0,55-6-11792 32</inkml:trace>
  <inkml:trace contextRef="#ctx0" brushRef="#br2" timeOffset="83719.85">11259 13210 16575 0,'-5'0'736'0,"1"-2"160"0,0 1-720 0,2 1-176 0,1 0 0 0,-1 0 0 16,0 1 1280-16,-3 1 240 0,-4-2 32 0,-3 7 16 15,-3 1 416-15,-1 2 64 0,0 2 32 0,1 5 0 16,2-1-960-16,1 0-192 0,5-1-32 0,1-2-16 16,5 2-560-16,2-1-128 0,3-2 0 0,2-3-16 0,4 1 80 0,0-3 32 15,2-1 0-15,-12-6 0 16,0 0-128-16,0 0-32 0,58 9 0 0,-58-9 0 15,0 0-128-15,0 0 0 0,64-22 0 0,-64 22 0 16,0 0-128-16,0 0 128 0,52-51 0 0,-52 51 0 0,0 0-144 0,16-47 144 16,-16 31-192-16,-1 1 192 15,-3 1-144-15,-2 4 144 0,-1-1 0 0,-3 4-144 0,-1-3 144 16,-2 1 0-16,2 3 0 0,-1 0-10208 16,0 0-1968-16</inkml:trace>
  <inkml:trace contextRef="#ctx0" brushRef="#br2" timeOffset="90567.07">13389 12948 20271 0,'-1'0'1792'0,"1"0"-1424"0,0 0-368 0,0 0 0 0,1 0 896 0,1 0 96 16,0 3 32-16,3-3 0 15,4 2 256-15,-9-2 48 0,0 0 16 0,53 5 0 16,-53-5-512-16,54 3-112 0,-54-3-16 0,65 0 0 16,-65 0-512-16,75-3-192 0,-75 3 144 0,73-5-144 31,-73 5-912-31,67-5-272 0</inkml:trace>
  <inkml:trace contextRef="#ctx0" brushRef="#br2" timeOffset="90910.64">13528 13046 13823 0,'-5'2'1216'0,"1"0"-960"16,3 0-256-16,2-4 0 0,0 2 1616 0,1 0 288 0,-2 0 48 0,2 2 16 16,3-2-176-16,5 3-48 0,-10-3 0 0,0 0 0 15,53-3-320-15,-53 3-64 0,55-6-16 0,-55 6 0 16,63-6-832-16,-63 6-160 0,69-6-32 0,-69 6-16 31,72-7-640-31,-72 7-128 0,56-3-32 0,-56 3-13728 0</inkml:trace>
  <inkml:trace contextRef="#ctx0" brushRef="#br2" timeOffset="91222.11">14077 12758 13823 0,'-3'4'1216'0,"2"-2"-960"15,0 2-256-15,1-4 0 0,0 2 1904 0,0 4 336 16,-3 4 64-16,1 9 0 0,-2 4-240 0,-1 6-48 16,2 2-16-16,-2-3 0 0,0 1-528 0,1-4-96 15,0 0-32-15,2 0 0 0,-1-5-960 0,2-2-192 16,1-2-32-16,0-3-16 16,1-7-1024-16,1 0-208 0,0-6-32 0,2 0-13184 0</inkml:trace>
  <inkml:trace contextRef="#ctx0" brushRef="#br2" timeOffset="91501.16">14086 12776 3679 0,'-2'4'320'0,"1"-1"-320"0,0-3 0 0,1 1 0 16,0 1 4224-16,1-2 784 0,3 4 160 0,2-2 16 15,5 5-2560-15,5 2-512 0,4 4-96 0,1-3-32 16,-21-10-496-16,43 18-96 0,-43-18-32 0,44 16 0 0,-44-16-928 0,40 16-192 15,-20-6-48-15,-3 0 0 0,-2-1-192 0,-4 0 0 16,-1-2 0-16,-2-1 0 0,-2 0 160 0,-2-2-16 16,-3 2 0-16,0 0 0 0,-3 1 368 0,-5-1 64 15,0 0 0-15,-3 0 16 0,-2 2-64 0,-3 0-16 16,0 2 0-16,-2-1 0 0,-3 3-256 0,-2-1-48 16,-4 4-16-16,-1 0 0 0,-1 1-192 0,4-2 128 15,-1-2-128-15,4 0 0 16,5-4-416-16,3-2-176 0</inkml:trace>
  <inkml:trace contextRef="#ctx0" brushRef="#br2" timeOffset="92786.81">15693 12556 29487 0,'-6'3'2624'0,"2"-3"-2112"0,4 0-512 0,1-3 0 15,2 3 384-15,-2 0-48 0,0-1 0 0,3 1 0 0,2 0-336 0,-6 0 0 16,0 0 0-16,0 0-128 0,65 4 464 0,-65-4 112 16,56 3 0-16,-56-3 16 0,65 3-176 15,-65-3-32-15,57 0-16 0,-57 0 0 0,0 0-240 0,65-6 0 16,-65 6 0-16,0 0 0 15,0 0-320-15,0 0 32 0,0 0 16 0,0 0 0 16,0 0 32-16,0 0 16 0,0 0 0 0,0 0 0 16,0 0 480-16,0 0 112 0,0 0 16 0,0 0 0 15,9 6 480-15,-18 0 96 0,1 4 32 0,-1-1 0 0,3 2-160 16,1 4-16-16,1 3-16 0,2 2 0 0,0 1-336 16,4 6-64-16,1 8-16 0,2 2 0 0,1 1-176 0,3 1-32 0,1-2-16 0,0 3 0 15,2-1-32-15,-2-1 0 16,-1-4 0-16,-2 1 0 0,-1 0-128 0,-1-4 160 0,-1-3-160 0,-3-2 160 15,-2 5-32-15,-3-2-128 16,-2-3 192-16,-3-2-64 0,0-4 0 0,-5-5-128 0,-1-1 192 0,-2-2-64 16,-2-5-128-16,-2 0 0 15,-2-2 0-15,-3-2 128 0,-1-3-128 0,-2 0 0 0,1-2 0 0,-2 1 0 16,2-2 0-16,3-1 0 0,3 1-160 0,3 0 160 0,5-3-160 16,3 2 160-16,5-2-160 0,2 4 160 15,4-6-128-15,4 2 128 0,2 0 0 0,-6 6-144 16,0 0-48-16,0 0 0 0,55-37 0 0,-55 37 0 15,0 0-128-15,79-36-16 0,-79 36-16 0,69-29-11616 16,-69 29-2304 0</inkml:trace>
  <inkml:trace contextRef="#ctx0" brushRef="#br2" timeOffset="93183.64">16676 12499 3679 0,'-7'3'320'0,"2"-3"-320"16,0 0 0-16,1 0 0 0,3 2 3520 0,-2-2 624 16,0 4 128-16,-6 2 16 0,-6 7-1264 0,-6 6-256 15,-2 10-48-15,-3 3-16 0,0 8-560 0,0 2-112 0,1-2-32 0,0 7 0 16,3 2-1040-16,2-2-224 0,3 1-32 0,3-1-16 15,4-3-480-15,6 0-80 0,2-5-128 0,4-4 176 16,4-7-464-16,4-3-96 0,3-3 0 0,5-3-16528 16</inkml:trace>
  <inkml:trace contextRef="#ctx0" brushRef="#br2" timeOffset="93526.67">17140 12698 24879 0,'-21'-1'2208'0,"8"1"-1760"0,1-2-448 0,2 2 0 0,3-3 1792 0,1 3 288 16,-3 3 48-16,-7-1 16 0,-10 2 368 0,-10 6 80 15,-5 6 16-15,2 5 0 0,0 7-2416 0,6 2-464 16,2 7-112-16,4-1 0 0,5 4 384 0,3-2 0 15,7 0 0-15,3-1 128 0,4-5-128 0,4-1 0 16,5 2 0-16,3-4 0 0,7-2 0 0,4-4 0 0,3-4 0 0,4 0 0 16,5-4 0-16,0-4 0 15,-30-11 0-15,68 5 0 0,-68-5-240 0,76-12 48 0,-76 12 0 16,78-31 0-16,-78 31-64 0,67-45-16 0,-67 45 0 0,54-51 0 16,-54 51 96-16,33-59 32 0,-33 59 0 0,18-63 0 15,-15 31 144-15,-1 2 0 0,-5-1 0 0,-4 5 0 16,-1 5-160-16,-4 1 160 0,-3 2-192 15,-3 2 192-15,-2 1-1296 0,-3 5-160 0</inkml:trace>
  <inkml:trace contextRef="#ctx0" brushRef="#br2" timeOffset="93730.29">16847 13055 25791 0,'-13'7'1152'0,"8"-5"224"16,1 1-1104-16,0 1-272 0,4-4 0 0,0 0 0 15,2 0 1152-15,2 1 160 0,5-1 32 0,-9 0 16 0,0 0-96 0,52-1-32 16,-52 1 0-16,60-10 0 0,-60 10-784 0,79-15-144 0,-79 15-48 0,83-19-10816 31,-83 19-2160-31</inkml:trace>
  <inkml:trace contextRef="#ctx0" brushRef="#br2" timeOffset="94184.58">17468 13140 20271 0,'-7'4'896'0,"4"-4"192"0,-1 0-880 0,1 0-208 0,1 0 0 0,0 0 0 0,-2 0 1120 0,-2 2 176 16,-4 2 48-16,-4 0 0 16,-2 4 400-16,0 2 96 0,1 2 16 0,3 1 0 15,1 4-736-15,2 0-144 0,3 3-16 0,2-1-16 16,4-1-528-16,3-2-96 0,2-2-32 0,1-2 0 0,2-2-32 16,2-1 0-16,3-5 0 0,0-2 0 0,1-2-256 0,-14 0 128 0,0 0-128 0,53-9 0 15,-53 9 0-15,0 0 0 16,56-29 0-16,-56 29 0 0,0 0 0 0,35-41 0 0,-35 41 0 0,0 0 0 15,10-43 0-15,-12 30 0 16,-3 3 0-16,-2-2 0 0,-2 2 0 0,-2 0 0 0,-2 2-128 0,1 0-10880 31,-2 0-2176-31</inkml:trace>
  <inkml:trace contextRef="#ctx0" brushRef="#br2" timeOffset="94496.91">17746 12543 25791 0,'-4'12'1152'0,"2"-6"224"0,2 2-1104 0,0-2-272 0,1 0 0 0,0 1 0 15,2 6 2176-15,1 11 368 0,3 11 80 0,-1 22 0 0,0 10-1280 0,-4 4-256 16,-4 0-48-16,-4 1-16 16,-5-6-544-16,-5-1-112 0,-5-2-32 0,-5-1 0 0,-2 1-336 0,-2-9-160 15,-1-7 16-15,-2-5-17584 0</inkml:trace>
  <inkml:trace contextRef="#ctx0" brushRef="#br2" timeOffset="95896.98">18151 12947 7359 0,'-8'1'656'0,"4"2"-528"15,0-3-128-15,1 0 0 0,1 0 1248 0,1 0 224 0,1 2 32 0,-1-2 16 16,1 1 720-16,0 2 160 0,2 1 32 16,3-2 0-16,4-1-224 0,2 2-32 0,-11-3-16 0,0 0 0 15,0 0-576-15,62 0-112 0,-62 0-32 0,0 0 0 0,60-3-752 0,-60 3-160 16,0 0-16-16,72-3-16 16,-72 3-368-16,0 0-128 0,72-7 0 15,-72 7 0 1,0 0-576-16,68-1-224 0,-68 1-32 0,0 0-14528 0</inkml:trace>
  <inkml:trace contextRef="#ctx0" brushRef="#br2" timeOffset="96152.01">18134 13099 17503 0,'-12'6'384'0,"5"-2"64"0,3-2 32 0,1-2 32 0,2 2-512 0,0-2 0 16,1 2 0-16,1-2 0 0,3 3 2128 0,2-2 336 16,4 3 64-16,4 1 16 0,-14-5-384 0,40 6-80 15,-40-6-16-15,47 6 0 0,-47-6-992 0,59 10-208 16,-59-10-32-16,63 6-16 0,-63-6-592 0,52 6-224 15,-52-6 176-15,68 6-11184 16,-68-6-2224-16</inkml:trace>
  <inkml:trace contextRef="#ctx0" brushRef="#br2" timeOffset="98147.01">19189 12758 27647 0,'-3'4'2448'0,"1"-2"-1952"16,2-2-496-16,0 0 0 0,1 1 688 0,0 2 32 16,1-3 16-16,0 0 0 0,4 0-400 0,3-4-80 15,-9 4 0-15,0 0-16 0,0 0-16 0,59-41 0 16,-59 41 0-16,48-31 0 0,-48 31-224 0,0 0 0 15,61-36 0-15,-61 36 0 0,0 0 0 0,62-50 0 16,-62 50 0-16,51-47 0 0,-51 47 0 0,0 0 0 16,48-45 0-16,-48 45 0 0,0 0 416 0,0 0-16 15,0 0 0-15,0 0 0 0,1-6 768 0,-10 16 160 16,2 2 16-16,-3 2 16 0,0 4-720 0,-1 3-128 16,-1 2-48-16,1-1 0 0,2 0-464 0,0 0 128 0,2 3-128 0,1-1 0 0,2 3 0 0,0-5 0 15,2 0 0-15,2-3 0 31,0-2-1120-31,1-2-160 0,1-1-48 0,2 1-15120 0</inkml:trace>
  <inkml:trace contextRef="#ctx0" brushRef="#br2" timeOffset="98416.81">19011 12957 16175 0,'-9'10'352'0,"3"-8"80"0,1 2 16 0,2-2 0 0,2-2-448 0,1 0 0 15,1 0 0-15,2 2 0 16,1 0 1664-16,3-1 256 0,5 2 32 0,-12-3 16 0,0 0 16 0,67 9 0 16,-67-9 0-16,69 1 0 0,-69-1-528 0,93 2-112 0,-38 1 0 0,0-3-16 15,-4 0-672-15,6 0-128 16,5-3-16-16,-1 3-16 0,1-2-368 0,-5 1-128 0,-4 1 0 0,-53 0 0 31,91-3-416-31,-91 3-176 0</inkml:trace>
  <inkml:trace contextRef="#ctx0" brushRef="#br2" timeOffset="98852.76">19054 13247 17503 0,'-7'4'768'0,"4"-1"176"16,1-3-752-16,0 0-192 0,2 0 0 0,2 0 0 16,0-3 656-16,2 3 112 0,-4 0 0 0,0 0 16 15,0 0 448-15,0 0 96 0,73-15 16 0,-73 15 0 0,0 0-48 16,59 11 0-16,-42-4 0 0,0 0 0 0,-5 2-656 0,-5 1-128 16,-2 2-16-16,-6 2-16 0,-3 0-288 0,-6 3-64 15,-2-1-128-15,-4 2 192 0,-1-2-192 0,-2-1 144 16,-1 1-144-16,2 0 128 0,0-2-128 0,2 1 0 15,0-3 0-15,4 2 128 0,3-2 208 0,3 0 48 16,4-2 0-16,0-1 0 0,1-3 96 0,4 2 32 16,2 0 0-16,2 2 0 0,3-4-304 0,2 0-48 15,3 1-16-15,-15-7 0 0,0 0-144 0,57 6 0 16,-57-6 0-16,0 0 0 0,70-3-256 0,-70 3-16 16,56-8-16-16,-56 8-15424 0</inkml:trace>
  <inkml:trace contextRef="#ctx0" brushRef="#br2" timeOffset="99417.49">19439 13299 10127 0,'-3'0'896'0,"1"0"-704"0,0 0-192 0,2 0 0 16,0 0 1840-16,-1 3 336 0,-1-3 64 0,-2 4 0 16,-1 4-96-16,1 2-32 0,1 3 0 0,-1 3 0 15,1 2-208-15,2-2-48 0,0 4-16 0,-2 1 0 16,2-2-816-16,0 0-144 0,0 1-48 0,0-3 0 16,-1-5-384-16,2 2-96 0,-1 0-16 0,0 3 0 0,1-3-176 0,1-5-32 15,0-2-128-15,2-2 192 0,2-1-192 0,-2-7 0 16,4-1 0-16,-2-2 0 0,-2 3-192 0,-3 3 0 15,0 0 16-15,0 0 0 0,24-45 48 0,-24 45 0 16,0 0 0-16,20-49 0 0,-20 49 128 0,0 0-208 16,17-45 80-16,-17 45 128 0,0 0-192 0,17-42 192 15,-17 42-160-15,0 0 160 0,0 0 0 0,17-37 0 16,-14 33 0-16,1-1 0 0,-2 4 0 0,1 1 0 16,-1 0 0-16,1 4 0 0,-1 2 176 0,-1-2-32 15,2 4 0-15,-2 0 0 0,0 3 32 0,-1-1 0 16,0 2 0-16,0-2 0 0,0 2-176 0,-1 1 0 0,2-3 0 15,-1 2 0-15,3-2 0 0,-2-3 0 0,3 2 0 0,-1-5 0 16,2-2 0-16,3 1 0 16,-1-3 0-16,-7 0 0 0,0 0-256 0,0 0-16 0,0 0-16 0,52-29 0 15,-52 29-64-15,0 0-16 0,0 0 0 0,51-34 0 16,-51 34 240-16,0 0 128 0,0 0-160 0,0 0 160 16,0 0 0-16,0 0 0 0,55-13 0 0,-51 19 0 15,-1 1 416-15,-1 0 32 0,-1 5 0 0,-1 1 0 16,0-1 208-16,2 4 48 0,-2 0 16 0,-2-1 0 0,2 2-416 15,-1-2-96-15,1-1-16 0,0-2-11616 16,0-2-2336-16</inkml:trace>
  <inkml:trace contextRef="#ctx0" brushRef="#br2" timeOffset="100267.95">20498 12577 19343 0,'-3'0'1728'16,"0"0"-1392"-16,3 0-336 0,3 0 0 0,-1 0 1552 0,2 0 240 16,1-2 64-16,-5 2 0 15,0 0-816-15,0 0-144 0,73-4-48 0,-73 4 0 16,71-2 544-16,-71 2 96 0,86 2 32 0,-86-2 0 16,102 10-640-16,-45-8-128 0,0 2-32 0,0-1 0 0,1 0-496 0,-2-1-96 15,-2 0-128-15,-54-2 176 0,92 0-432 0,-92 0-64 0,64-4-32 0,-64 4-10544 31,0 0-2112-31</inkml:trace>
  <inkml:trace contextRef="#ctx0" brushRef="#br2" timeOffset="100751.38">20576 12546 8287 0,'-12'3'736'0,"6"-3"-592"0,1 0-144 0,1-3 0 16,3 3 1760-16,1 0 320 0,0 0 64 0,0 0 16 16,0 0-176-16,1 0-16 0,3 3-16 0,3-2 0 15,3 4 272-15,-10-5 48 0,0 0 16 0,51 20 0 16,-51-20-880-16,48 22-192 0,-48-22-16 0,54 31-16 15,-25-11-704-15,-2 1-144 0,-1 1-16 0,-3-2-16 0,-2 5-304 0,-3-3 0 16,-5 4 128-16,-4-2-128 16,-4-1 0-16,-4 1 0 0,-4 2 0 0,-5-1 0 0,-1-1-208 15,-4-1 48-15,-2-3 16 0,-4 0 0 16,0 1-336-16,-4-5-64 0,-1 2-16 0,-5 0 0 0,0-1 192 16,-2-3 48-16,0 0 0 0,6-1 0 15,3 0 320-15,0 0 0 0,-1-1-144 0,5 1 144 0,3-4 320 0,4-2 112 16,3 0 16-16,5-1 16 0,1 0 96 0,5 1 16 15,1-4 0-15,2 2 0 0,4 1-336 0,2-2-64 16,-12-4-16-16,0 0 0 0,61 14 32 0,-61-14 16 0,56 6 0 0,-56-6 0 16,66 5 64-16,-66-5 16 15,67 7 0-15,-67-7 0 0,71 4-288 0,-71-4 128 16,75 2-128-16,-75-2 0 0,70 0 0 0,-70 0 0 16,63 0 0-16,-63 0 0 0,0 0 0 0,76-12-272 0,-76 12 16 0,0 0 16 15,0 0-1968 1,60-26-400-16</inkml:trace>
  <inkml:trace contextRef="#ctx0" brushRef="#br2" timeOffset="101041.21">20476 13552 9215 0,'-2'2'816'0,"0"2"-656"0,2-2-160 0,0 2 0 0,2-1 1952 0,-2 0 352 15,-2 7 80-15,2 5 16 0,0 5-272 0,0 2-48 16,0 0-16-16,2-1 0 0,-2-3-784 0,1-4-176 15,-1 3-16-15,0-5-16 0,0-2-1072 0,0-2-304 0,0-4-16 0,1-1-12304 32</inkml:trace>
  <inkml:trace contextRef="#ctx0" brushRef="#br2" timeOffset="101193.92">20482 13393 19343 0,'-13'-3'848'0,"5"3"192"0,1 0-832 0,2 0-208 16,2 0 0-16,3 0 0 0,-1 0 432 0,0 0 32 0,0 0 16 0,1 1 0 31,1 1-1168-31,4 1-224 0,5 1-48 0,2-2-16 0,-12-2 800 0</inkml:trace>
  <inkml:trace contextRef="#ctx0" brushRef="#br2" timeOffset="101447.03">20641 13567 12895 0,'-4'0'576'0,"3"0"112"0,-1 0-560 0,2-3-128 0,3 3 0 0,-2 0 0 0,0 0 1008 0,2 0 160 16,2 0 48-16,2 0 0 0,-7 0 1088 0,0 0 240 0,0 0 32 0,51-2 16 15,-51 2-960-15,0 0-192 16,53-2-32-16,-53 2-16 0,0 0-768 0,61 0-160 0,-61 0-16 16,0 0-16-16,70-2-432 0,-70 2-176 15,0 0 16-15,64-4-14432 0</inkml:trace>
  <inkml:trace contextRef="#ctx0" brushRef="#br2" timeOffset="101706.61">20684 13659 11967 0,'-14'6'528'0,"8"-3"112"0,0-3-512 0,1 1-128 15,2 2 0-15,2-3 0 16,0 0 1280-16,-2 2 208 0,1-1 48 0,1 2 16 15,3-1 256-15,3 0 48 0,1 0 16 0,3-1 0 16,-9-1-656-16,0 0-128 0,43 5-16 0,-43-5-16 16,0 0-608-16,60 4-112 0,-60-4-16 0,0 0-16 15,68 2-304-15,-68-2-224 0,50-2 32 0,-50 2-12608 16</inkml:trace>
  <inkml:trace contextRef="#ctx0" brushRef="#br2" timeOffset="102246.82">21082 13785 18431 0,'0'0'1632'0,"0"0"-1312"0,1-2-320 0,0 2 0 0,1-1 608 0,0 1 48 16,2-5 16-16,-4 5 0 16,0 0 496-16,0 0 112 0,44-36 0 0,-44 36 16 15,0 0-512-15,50-38-96 0,-50 38-32 0,0 0 0 0,46-44-336 0,-46 44-80 16,0 0-16-16,38-42 0 0,-38 42-32 0,0 0 0 15,0 0 0-15,0 0 0 0,0 0 176 0,0 0 16 16,0 0 16-16,0 0 0 0,0 0 560 0,0 0 128 16,0 0 0-16,0 0 16 0,37 18 16 0,-39 0 0 15,-1 3 0-15,1 1 0 0,0 4-672 0,0-1-144 16,1 1-32-16,1-1 0 0,0-3-272 0,0 0 128 0,0-3-128 0,1-7 0 16,0-2 0-16,2-4-192 15,-1-2 0-15,3-4-17392 0</inkml:trace>
  <inkml:trace contextRef="#ctx0" brushRef="#br2" timeOffset="103233.33">20798 12211 5519 0,'-2'3'496'0,"1"-2"-496"0,0-1 0 0,1 2 0 15,0-2 1760-15,0 0 256 0,0 0 48 0,0 3 16 16,0 1 224-16,-1 2 32 0,1 4 16 0,1-2 0 16,-1 3-320-16,0 2-64 0,1 2-16 0,-1-3 0 15,1-1-688-15,1 2-144 0,-1-1-32 0,0 0 0 0,0-2-480 0,1-1-96 16,0-3-32-16,-1 0 0 0,2-2-320 0,-2-2-160 15,1 0 160-15,0 0-160 16,-1-2 0-16,1-4 0 0,1 4 0 0,-2-5 0 0,2 2 0 0,-2-3 0 16,1-2 0-16,1-1 0 0,-1 0-176 0,1-1 176 15,-1-3-160-15,1 2 160 0,-1 0-144 0,2-1 144 16,-1-1-128-16,2 1 128 0,2-2 0 16,-2 3 0-16,1 1 0 0,-6 10 0 0,0 0 0 0,0 0 128 15,0 0-128-15,0 0 0 0,0 0 240 0,44-38-32 0,-39 38 0 0,0 0 0 16,-1 0 144-16,0 2 32 15,-1 3 0-15,0 2 0 0,0 1-128 0,-1-2 0 0,0 4-16 0,-1 0 0 16,-1 1-240-16,-1-1 144 16,0 3-144-16,-2-4 128 0,1 1-128 0,1 0 0 0,0 0 0 0,-1 1 0 15,0-5 0-15,2 2 0 16,-1-2 0-16,1-3 0 0,0-2 0 0,1 1 0 16,1-4 0-16,2-2 0 0,1 0 0 0,1-2-176 0,-6 6 176 15,0 0-128-15,0 0 0 0,0 0 0 0,45-48 0 0,-45 48 0 16,0 0 128-16,0 0-208 0,43-41 80 0,-43 41 128 0,0 0 0 0,0 0 0 15,0 0 0-15,0 0 0 16,0 0 0-16,0 0 0 0,0 0 0 0,51 10 0 0,-50 2 224 16,-1 2 64-16,-1 2 16 0,-1 1 0 15,1 1 48-15,-1 0 16 0,-1 2 0 0,2-3 0 16,0-1-368-16,1-3 0 0,2-2 0 0,1 0-17056 0</inkml:trace>
  <inkml:trace contextRef="#ctx0" brushRef="#br2" timeOffset="104267.6">22018 12379 5519 0,'-1'3'496'0,"0"-3"-496"0,1 0 0 0,0 0 0 0,0 0 1328 0,0 0 160 16,-2 0 48-16,1 0 0 0,0 2 160 0,-3 5 32 15,-1 0 16-15,-2 5 0 0,-3 2 560 0,-1 4 96 16,-3 7 32-16,-1 6 0 0,-2 4-512 0,-2 7-80 0,0 5-32 0,-2 5 0 15,0 3-832-15,2 2-160 16,2 4-48-16,3-2 0 0,3 2-48 0,2-4-16 0,4 2 0 0,3-5 0 16,2 1-176-16,4-2-32 15,-1-2-16-15,4-4 0 0,1-3-256 0,2-3-48 0,1-3-16 0,2-7 0 16,0-1-160-16,2 1 0 0,2-3 0 0,-2-3 128 16,-1-8-128-16,-3-2 0 0,0-2 0 0,-1-6-176 15,-3-2-576 1,1-1-112-16,-1-4-32 0,-1-4-16016 0</inkml:trace>
  <inkml:trace contextRef="#ctx0" brushRef="#br2" timeOffset="105626.81">22581 12833 17503 0,'-4'-5'1552'0,"0"4"-1232"0,3 1-320 0,-1 0 0 15,-1 0 1392-15,-1 0 208 0,-4 0 64 0,-6 0 0 16,-4 4 496-16,-6-1 96 0,-2 6 32 0,-1 7 0 16,0 3-944-16,-1 3-192 0,5 3-48 0,-1 1 0 15,2 5-576-15,1 1-112 0,3 4-32 0,2 1 0 16,3-3-240-16,5-1-144 0,3-3 160 0,5-1-160 0,3-3 128 0,5-4-128 16,3-1 0-16,4-4 144 15,2-2-144-15,4-2 0 0,-21-13 144 0,54 12-144 16,-54-12 0-16,61 4 0 0,-61-4 0 0,58-4 0 15,-58 4 0-15,67-21 0 0,-67 21 0 0,64-36 0 0,-64 36 0 0,53-49 0 16,-53 49 0-16,37-51 0 16,-37 51 0-16,24-51 0 0,-18 23 0 0,-2-1 0 0,-4 3 0 0,-3-1 0 15,-2 4 0-15,-1 2 128 16,-2 1-128-16,-2 4 0 0,-3 0 0 0,0 3 128 0,-3 5-128 16,0-2 0-16,0 1 0 0,-2 3 0 15,1 2-576-15,0 1-64 0,1 0-32 0,1 2-15472 16</inkml:trace>
  <inkml:trace contextRef="#ctx0" brushRef="#br2" timeOffset="105836.82">22322 13115 18431 0,'-6'4'1632'0,"4"-2"-1312"16,-1-2-320-16,3 0 0 0,1 0 1232 0,2 0 176 0,1 0 48 0,3-2 0 16,-7 2-352-16,0 0-64 0,0 0-16 0,79-10 0 15,-79 10-176-15,0 0-32 0,78-9-16 0,-78 9-9376 16,56-6-1888-16</inkml:trace>
  <inkml:trace contextRef="#ctx0" brushRef="#br2" timeOffset="106217.27">22847 13192 18431 0,'-7'0'816'0,"4"0"160"0,-1 0-784 0,1 0-192 16,1 0 0-16,0 2 0 0,-1-2 960 0,-3 3 128 16,-3 0 48-16,-3 5 0 0,-3 3 352 0,1 1 80 0,3 2 16 0,0 1 0 15,4 1-624-15,1 0-112 16,2 0-16-16,3 0-16 0,2-1-400 0,1-1-80 16,3-2-16-16,1 0 0 0,3 1 256 0,0-3 32 15,2-4 16-15,0 0 0 0,-1 0-304 0,2-2-48 0,-1-2-16 0,-11-2 0 16,0 0-256-16,0 0 0 0,0 0 0 0,63-17 0 15,-63 17 0-15,0 0 0 16,0 0 0-16,0 0 0 0,36-42 0 0,-34 30 0 0,-2 2 0 16,-4 0 0-16,0-1 0 0,-3 1 128 0,-2 2-128 0,-1 0 0 15,-2 0 0-15,-1 2 0 0,1 0 0 0,-2 0-10496 16,0 1-2144-16</inkml:trace>
  <inkml:trace contextRef="#ctx0" brushRef="#br2" timeOffset="108127.92">23255 13077 9215 0,'-2'0'816'0,"1"1"-656"15,1-1-160-15,1 0 0 0,1 0 1264 0,-1 0 208 16,0 0 64-16,2 3 0 0,0-1 640 0,3-2 128 15,3 1 16-15,1 2 16 0,-10-3 48 0,0 0 16 16,0 0 0-16,51 6 0 0,-51-6-896 0,0 0-176 16,49 6-48-16,-49-6 0 0,0 0-496 0,56 10-96 15,-56-10-32-15,0 0 0 0,48 4-352 0,-48-4-80 16,0 0-16-16,59 8 0 0,-59-8-208 0,0 0 128 16,66 3-128-16,-66-3 0 0,0 0 0 0,0 0 0 0,56-9 0 0,-56 9 0 31,0 0-1040-31,0 0-112 0,0 0 0 0,0 0-15232 0</inkml:trace>
  <inkml:trace contextRef="#ctx0" brushRef="#br2" timeOffset="108766.7">24001 12953 15663 0,'-2'-5'688'0,"1"4"144"0,0-1-656 0,1-1-176 16,0 2 0-16,0 1 0 0,1-3 1088 0,-1 3 192 0,1-2 48 0,-1 1 0 15,1 1 672-15,-1 3 144 0,0 4 32 0,0-1 0 16,0 4-176-16,0-1-16 0,1 4-16 0,1 2 0 15,-1-2-896-15,0 2-176 0,2 1-48 0,-1 0 0 16,2 0-400-16,1 0-64 0,-2-1-32 0,4-5 0 16,-1-2-160-16,3 0-48 0,-2 1 0 0,3-2 0 15,-2 0-144-15,-8-7 0 0,0 0 0 0,0 0 0 16,0 0 0-16,46 0 0 0,-46 0 0 0,0 0 0 16,0 0-208-16,0 0 80 0,44-36 128 0,-44 36-208 15,0 0 80-15,0 0 128 0,33-50-208 0,-33 50 80 0,0 0 128 0,0 0 0 16,23-44-144-16,-23 44 144 0,0 0 0 0,0 0 0 15,0 0-144-15,0 0 144 0,0 0 0 16,0 0 0-16,0-20 0 0,-6 26 144 16,-1 5 208-16,-1 4 32 0,0 1 16 0,-1 3 0 15,-1 3-192-15,0 0-32 0,0 3-16 0,-2 1 0 0,0 2 16 0,-3 3 0 16,1-2 0-16,-1 0 0 0,1 2-176 0,-1-2 192 16,1 2-192-16,0-3 192 0,3-1-192 0,0-2 0 15,1 0 0-15,2-5 0 0,0-3 0 0,1-1 0 16,1-2-160-16,1-6-12304 15,0 0-2448-15</inkml:trace>
  <inkml:trace contextRef="#ctx0" brushRef="#br2" timeOffset="109402.49">24576 12628 8287 0,'0'-3'736'0,"-1"3"-592"0,1 0-144 0,-1 0 0 16,1-2 1728-16,-1 2 320 0,-3-1 64 0,0 2 16 16,-3 1 48-16,-2 2 16 0,-1 5 0 0,-2-3 0 15,-2 1-272-15,1 6-64 0,-3 5-16 0,0 2 0 16,0 4-752-16,-1-1-128 0,4 4-48 0,1-1 0 16,3 0-288-16,3-1-64 0,2 0-16 0,2-3 0 15,3-3-160-15,1 0-48 0,2-4 0 0,2-1 0 16,0-2-336-16,3-2 0 0,2-1 0 0,-1-2 0 15,0-2-752-15,1-1-160 0,-11-4-48 0,0 0-14464 16</inkml:trace>
  <inkml:trace contextRef="#ctx0" brushRef="#br2" timeOffset="109616.61">24674 12745 1839 0,'1'0'160'0,"-2"3"-160"16,0-2 0-16,0 2 0 0,1-3 3056 0,0 2 576 16,0 2 112-16,-2 0 32 0,1 5-960 0,-3 4-176 0,1 5-32 0,-1-2-16 15,0 0-560-15,-1 1-112 16,3 0-32-16,-2-4 0 0,3 2-1152 0,-1-1-224 16,0-2-64-16,2-2 0 15,0-1-1056-15,0-5-224 0,3-2-32 0,-1-1-13008 0</inkml:trace>
  <inkml:trace contextRef="#ctx0" brushRef="#br2" timeOffset="109766.75">24722 12670 10127 0,'-7'0'896'0,"2"0"-704"0,0 0-192 0,3 0 0 0,0 0 2416 0,1 0 448 16,0 0 80-16,0 0 32 15,-3 0-1584-15,3 2-320 0,-1-2-64 0,5 3-16 16,1-2-1904-16,2 2-384 0,-6-3-80 15,22 12-16-15</inkml:trace>
  <inkml:trace contextRef="#ctx0" brushRef="#br2" timeOffset="109989.07">24853 12632 8287 0,'3'2'736'0,"-2"-2"-592"0,0 0-144 0,2 0 0 0,-2 0 2496 0,0 0 448 16,2 4 112-16,1-2 16 0,0 5 112 0,4 2 16 0,-1 5 16 0,1 1 0 16,-2 3-1072-16,-1 2-224 15,-3 2-32-15,0 1-16 0,-5-1-1104 0,-2 3-208 0,-2-1-48 0,-3 0-16 16,-1-2-304-16,-2-1-48 16,0-1-16-16,-2-1 0 0,1-6-128 0,1-2-224 15,0-3 48-15,3-3-17408 0</inkml:trace>
  <inkml:trace contextRef="#ctx0" brushRef="#br2" timeOffset="110518.88">25129 12559 14735 0,'-1'0'1312'0,"0"1"-1056"16,2-1-256-16,0 1 0 0,0 3 1600 0,2-3 256 0,1 4 48 0,1 2 16 15,6 6-128-15,1 5 0 16,4 5-16-16,0 5 0 0,0 1-112 0,-2 3 0 0,-1 1-16 0,-3 5 0 16,-2 4-608-16,-6 2-112 0,-3 0-32 0,-4-2 0 15,-4 2-368-15,-4-6-80 0,-4 3 0 0,-3-4-16 16,-1-1-64-16,-2 1-16 0,1-1 0 0,-1 1 0 16,0-3-176-16,1-1-48 0,2-5 0 0,2 0 0 15,2-5-128-15,1-5 0 0,1-2 0 0,3-3 0 16,3-3-832-1,0-2-128-15,2-4-48 0,2-2-15952 0</inkml:trace>
  <inkml:trace contextRef="#ctx0" brushRef="#br2" timeOffset="111078.85">25358 12372 16575 0,'-4'-2'1472'0,"2"-2"-1168"0,1 4-304 0,1-3 0 16,1 2 1584-16,0-1 256 0,1-2 48 0,1-2 16 15,-3 6-832-15,0 0-176 0,0 0-16 0,0 0-16 16,62-29 320-16,-62 29 64 0,0 0 16 0,52 2 0 0,-52-2-592 0,0 0-112 16,50 16-32-16,-50-16 0 15,25 21-368-15,-17-11-160 0,-2 2 128 0,-5 0-128 16,-3 1 0-16,-3-1 0 0,-3 2 0 0,-3-2 0 16,-3 0 0-16,-3 1 0 0,-3 0 0 0,1-3 0 0,4-1 608 0,-3-2 32 15,0 2 16-15,-1 0 0 0,3 0 192 16,5-2 48-16,2-1 0 0,6-2 0 0,1 2-368 0,4-3-64 15,3 4-16-15,3-4 0 0,2 2-448 0,-10-5 128 16,0 0-128-16,50 16 0 0,-50-16 0 0,0 0 0 16,52 10 0-16,-52-10 0 15,0 0-640-15,70 3-160 0,-70-3-32 0,0 0-16320 16</inkml:trace>
  <inkml:trace contextRef="#ctx0" brushRef="#br2" timeOffset="160476.67">3143 14462 15663 0,'-6'-4'1392'0,"1"-1"-1120"16,3 4-272-16,0-2 0 0,1 0 1472 0,-2-2 224 0,-4-3 48 0,-1-6 16 16,-2-4 160-16,4 3 16 15,6 2 16-15,2-2 0 0,-2 15-480 0,0 0-80 0,0 0-32 0,56-38 0 16,-56 38-464-16,0 0-80 15,89-20-32-15,-89 20 0 0,69-3-256 0,-69 3-48 0,66 7-16 0,-37 0 0 16,2 4-224-16,-4 0-48 16,-2 7-16-16,-6-2 0 0,-5 3-176 0,-4 2 128 0,-6 5-128 0,-4-1 128 15,-4 1-128-15,-2 0 0 0,-2 1 144 16,-4-1-144-16,-1 3 208 0,-3-3-16 0,-3-2-16 0,1-1 0 16,-1-2-176-16,1-8 0 0,-1 2 0 0,2-5 128 15,-1-4-128-15,2-2 0 0,-1-2 0 0,2-4 128 16,0-2-128-16,2-4 0 0,2 0 0 0,1-4 0 15,2 1 0-15,3 1 0 0,2 2 0 0,1 2 0 16,1-3 0-16,4 2 0 0,0 1 0 0,2 0 0 0,1-1 0 0,3 1 0 16,-2 3 0-16,2 0 0 15,4-1 784-15,-13 4 176 0,0 0 48 0,56-12 0 16,-56 12-1648-16,55-10-320 0,-55 10-64 0,62-16 0 16,-62 16 448-16,63-17 112 0</inkml:trace>
  <inkml:trace contextRef="#ctx0" brushRef="#br2" timeOffset="161301.09">2853 14864 9215 0,'-5'2'816'0,"0"-1"-656"0,2 2-160 0,2-3 0 15,1 0 1424-15,-1 0 256 0,-2 2 48 0,-2 0 16 16,1 0 464-16,1 2 96 0,3-2 0 0,4 1 16 16,-1-3 304-16,6 1 48 0,5-1 16 0,4 0 0 15,-18 0-2016-15,55-1-400 0,-55 1-80 0,75 0 0 16,-28 0 544-16,4 0 112 0,3 0 32 0,-6 0 0 16,-48 0-320-16,85 0-64 0,-25 1-16 0,11 1 0 15,2 0-288-15,-7 0-48 0,-5-2-16 0,-8 0 0 0,-5-4-128 0,-48 4 0 16,82-6 0-16,-82 6 0 15,67-10 0-15,-67 10 0 0,54-8 0 0,-54 8 0 0,0 0-240 0,57-23-16 16,-57 23-16-16,0 0-17008 16</inkml:trace>
  <inkml:trace contextRef="#ctx0" brushRef="#br2" timeOffset="161809.85">3080 15287 18431 0,'-16'-7'816'0,"9"4"160"0,-1-3-784 0,3-1-192 0,3 5 0 0,1-2 0 0,-1-2 1152 0,0-4 192 15,-1-5 48-15,3-3 0 16,3 0-112-16,2 4-32 0,2 1 0 0,4 6 0 16,2 1-80-16,3 1-16 0,4 5 0 0,2 2 0 15,-2 1-288-15,0 0-64 0,2 4-16 0,3 0 0 16,2 5-192-16,0 3-32 0,-2 1-16 0,-2 4 0 0,-6 1-48 0,-3 4-16 15,-4-2 0-15,-5 2 0 0,-3-3-224 16,-4 3-32-16,-2-2-16 0,-3 2 0 0,-2-3-208 0,-1-1 128 16,-1-3-128-16,-4-1 0 0,-1-3 0 0,-1-2 0 15,0-2 0-15,-2-4 0 0,-2 0 0 0,-1-3 0 16,2-3 0-16,0-3 0 0,2 0 0 0,0-4 128 0,2 1-128 16,1-2 0-16,3 0 0 0,2-2 0 15,1 2 128-15,5-2-128 0,1-1 0 0,2-1 0 0,2 1 0 0,2 1 0 16,0 3 0-16,1-2 0 15,3 1 0-15,1 0 0 0,0 2 0 0,2 0 0 16,3 2 0-16,0-2 0 0,-13 6-144 0,0 0 144 16,0 0 0-16,71-19-144 15,-71 19-1360-15,0 0-272 0</inkml:trace>
  <inkml:trace contextRef="#ctx0" brushRef="#br2" timeOffset="162172.51">3710 15179 32255 0,'-20'0'1424'0,"9"-2"304"0,0 2-1392 0,1-3-336 0,4 3 0 0,1 3 0 0,-3-1 816 0,-5 4 80 16,-7 4 32-16,-10 9 0 15,-2 9 96-15,1 1 32 0,4 3 0 0,6-1 0 16,5-2-608-16,5 2-112 0,3 1-16 0,6-1-16 16,2-5-176-16,2-1-128 0,4 3 144 0,4-3-144 0,4-3 128 15,2-4-128-15,2-3 0 0,2-6 0 0,4 0 0 16,2-5 0-16,1-2 0 0,1 0 0 0,1-4 0 0,-29 2 0 16,55-8 0-16,-55 8 0 0,0 0 0 0,75-33 0 15,-75 33 0-15,0 0 0 0,52-53 0 0,-52 53 0 16,22-50 0-16,-22 50 0 0,12-54 0 0,-11 30 0 0,-2-2 0 15,-2 3 0-15,-2 4-128 0,-2 3 128 16,-1 1-192-16,-5 1 192 16,1 3-1392-16,-3 1-160 0</inkml:trace>
  <inkml:trace contextRef="#ctx0" brushRef="#br2" timeOffset="162380.16">3502 15384 27071 0,'-14'18'592'0,"6"-10"128"0,-1 2 32 0,3-4 0 0,5-3-608 0,1-3-144 0,1 4 0 0,0-1 0 16,3 6 1536-16,4-3 256 0,7 0 64 0,5-2 16 16,5-2-1360-16,2-4-288 0,-27 2-48 0,70-10-16 15,-70 10-432-15,76-16-96 0,-76 16-16 0,70-17-14512 16</inkml:trace>
  <inkml:trace contextRef="#ctx0" brushRef="#br2" timeOffset="162682.01">3963 15509 28559 0,'-13'9'1264'0,"5"-5"272"0,1 1-1232 0,1-2-304 15,2 1 0-15,1 0 0 0,0 1 992 0,-2 5 144 0,-4 2 16 0,-1 6 16 16,1 2-208-16,3 0-64 16,4 1 0-16,2-5 0 0,5 0-528 0,1-1-112 15,4-5-32-15,2 0 0 0,2-4-224 0,1-4 0 16,1-4 0-16,1-2 0 0,-17 4 0 0,0 0 0 16,57-24 0-16,-57 24 0 0,0 0 0 0,51-39-128 15,-51 39 128-15,0 0 0 0,0 0 0 0,38-57 0 0,-36 42 0 0,-2 3 0 16,-1 1 0-16,-5 2 0 0,-1 3 0 0,-2-1 0 15,-1 4 256-15,-4 3 176 0,-3-2 16 0,-4 4 16 16,4-1-208-16,-4 2-32 0,0 1-16 0,0 1 0 31,1-2-1056-31,0 0-224 0</inkml:trace>
  <inkml:trace contextRef="#ctx0" brushRef="#br2" timeOffset="164085.88">4464 14585 11055 0,'-7'-7'976'0,"3"2"-784"0,0-1-192 0,2 0 0 15,2 5 304-15,1-4 16 0,1 0 0 0,2-4 0 16,2-7 256-16,-6 16 64 0,0 0 16 0,42-57 0 16,-42 57 112-16,0 0 0 0,63-43 16 0,-63 43 0 15,0 0 112-15,62-29 32 0,-62 29 0 0,0 0 0 16,0 0-352-16,64-13-80 0,-55 13-16 0,-3 3 0 16,-2 4 176-16,-4 1 48 0,-1 2 0 0,-3 2 0 15,2 1 640-15,-2 0 128 0,0 6 16 0,2 3 16 16,-1 3-224-16,3 3-32 0,3 1-16 0,3 3 0 15,0-2-464-15,3-1-112 0,1 4-16 0,3 1 0 16,3 5-336-16,3-1-80 0,1-1-16 0,1-2 0 16,-3-7-208-16,0 0 0 0,-1-2 128 0,-5-1-128 15,-3-3 0-15,-2-2 0 0,-3 5 0 0,-4-5 0 0,-2 1 192 16,-3-3-64-16,-5 2-128 0,-3-6 192 0,-2 1 128 0,-3-6 0 16,-2 0 16-16,-2-3 0 0,2-2-160 0,-1-2-48 15,-4-4 0-15,1-2 0 0,-1-2-128 0,3-3 128 0,2 0-128 0,1-1 128 16,3-3-128-16,4 1 0 15,2-3 0-15,4 1 0 0,1 1 0 0,4-2 0 16,3 0 0-16,3-2 0 0,-5 17 0 0,0 0 0 16,35-53 0-16,-35 53 0 0,0 0-416 0,50-49 32 15,-50 49 16-15,0 0 0 16,63-37-1488-16,-63 37-320 0,56-22-48 0,-56 22-12816 0</inkml:trace>
  <inkml:trace contextRef="#ctx0" brushRef="#br2" timeOffset="164367.63">5265 14379 27647 0,'-18'10'1216'0,"7"-6"256"0,-1 2-1168 0,4 0-304 0,4-4 0 0,-1 3 0 16,-4 4 1584-16,-5 10 256 0,-9 7 48 0,-5 12 16 15,-4 9-304-15,0 6-64 0,3 1-16 0,3 3 0 16,5 3-1040-16,5-7-208 0,6-7-32 0,5-3-16 0,7 1-224 0,1-6 0 16,2-6 0-16,6-4 0 15,5-3-1024-15,4-3-192 0</inkml:trace>
  <inkml:trace contextRef="#ctx0" brushRef="#br2" timeOffset="164817.35">5703 14588 4607 0,'-9'4'400'0,"4"-7"-400"0,-1 2 0 0,1 1 0 16,2-3 4112-16,0 3 752 0,-2 0 128 0,-4-2 48 15,-3 1-1648-15,-6 2-320 0,-6 4-64 0,-2 2 0 16,1 8-1296-16,-1 1-256 0,0 3-48 0,3 7-16 15,-1 0-816-15,5 5-176 0,1 6-16 0,3-3-16 16,6 0-368-16,2-1 128 0,5-4-128 0,3-1 0 16,4 1 0-16,4-6 128 0,3-1-128 0,3-4 0 15,1-2 0-15,1-6 0 0,3-1 0 0,4-2 128 16,3-4-128-16,3-3 0 0,-30 0 0 0,59-6 0 16,-59 6 0-16,54-13 0 0,-54 13 0 0,0 0-128 0,56-23 128 0,-56 23 0 15,0 0 0-15,52-54 0 0,-52 54 0 0,27-50 0 0,-27 50 0 0,11-54 0 16,-10 27 0-16,-2-2 0 15,-5 3 0-15,-3-2 0 0,1 6 0 0,-3-1 0 16,-1 5 0-16,1 2 0 0,0 2 0 0,-2 2 0 16,-1 1 0-16,-2 1-17856 15</inkml:trace>
  <inkml:trace contextRef="#ctx0" brushRef="#br2" timeOffset="165055.14">5510 14844 16575 0,'-7'1'736'0,"4"-1"160"0,1 0-720 0,0 0-176 0,2 0 0 0,2 0 0 0,1 0 1088 0,2-1 176 16,3 1 32-16,3 0 16 15,6-3 416-15,-17 3 64 0,0 0 32 0,63-8 0 0,-63 8-928 0,0 0-176 16,65-8-32-16,-65 8-16 16,47-6-1056-16,-47 6-224 0</inkml:trace>
  <inkml:trace contextRef="#ctx0" brushRef="#br2" timeOffset="165383.38">5965 14952 17503 0,'-10'9'768'0,"5"-6"176"0,-1 3-752 0,1-2-192 15,3-1 0-15,-1 0 0 0,-1 1 1056 0,0 4 176 16,-5 6 48-16,0 4 0 0,2 1 512 0,1 1 96 0,2-2 32 0,3 1 0 15,2-3-704-15,5-4-128 16,2-2-16-16,0-2-16 0,3-2-672 0,2-4-144 16,0 1-32-16,1-3 0 0,-14 0-208 0,0 0 0 0,0 0 0 0,60-25 0 15,-60 25-128-15,0 0 128 0,0 0 0 0,0 0 0 16,40-47-128-16,-39 37 128 0,-1-2 0 0,-1-1 0 16,-1 0 0-16,-3 0 0 0,-2-1 128 0,0 0-128 31,-3 2-240-31,0-2-144 0,0 3-16 0,0 1-14080 0</inkml:trace>
  <inkml:trace contextRef="#ctx0" brushRef="#br2" timeOffset="165768.25">6191 14425 28559 0,'-6'21'1264'0,"4"-11"272"0,1-2-1232 0,-1 0-304 16,4 0 0-16,-1-1 0 0,2 4 1392 0,4 6 208 0,3 15 64 0,4 10 0 15,6 11-320-15,0 4-64 0,1 3-16 0,-4-6 0 16,-3-3-768-16,-4-2-160 0,-7-1-16 0,-3-3-16 16,-4-2-304-16,-5-4 0 0,-3-5 0 0,-5-4-11888 15,-1 3-2384-15</inkml:trace>
  <inkml:trace contextRef="#ctx0" brushRef="#br2" timeOffset="166376.94">6734 14861 14735 0,'-2'-1'1312'0,"1"1"-1056"16,1-2-256-16,1 2 0 0,-1 0 784 0,1 0 112 16,0-2 0-16,3 2 16 0,1 0 624 0,4 0 128 15,0 0 32-15,3 0 0 0,4 2 192 0,-16-2 32 16,43 2 16-16,-43-2 0 0,58 4-736 0,-58-4-160 16,64 0-16-16,-64 0-16 0,75 2-624 0,-75-2-128 15,82-2-32-15,-82 2 0 16,78-8-608-16,-78 8-128 0</inkml:trace>
  <inkml:trace contextRef="#ctx0" brushRef="#br2" timeOffset="166678.07">6717 15075 21183 0,'-3'3'944'0,"3"-3"192"15,2 0-912-15,-1 0-224 0,1 0 0 0,2 0 0 16,2-3 960-16,5 3 160 0,-11 0 32 0,0 0 0 15,77-10 576-15,-77 10 112 0,83-6 16 0,-35 4 16 0,7-1-960 0,1 2-192 16,3 1-32-16,-4 0-16 0,-4 1-672 0,-7 2 0 16</inkml:trace>
  <inkml:trace contextRef="#ctx0" brushRef="#br2" timeOffset="177316.99">8353 14699 28559 0,'-6'3'2544'0,"2"-3"-2032"0,3-3-512 0,2 3 0 15,0-3 1168-15,0-1 144 0,1-2 32 0,0-5 0 16,3-3-1152-16,-5 14-192 0,22-41 0 0,-22 41-144 16,39-53 144-16,-39 53 0 0,49-63 0 0,-49 63 0 15,51-58 0-15,-51 58 128 0,53-62 0 0,-53 62 0 16,53-57 48-16,-53 57 16 0,41-40 0 0,-41 40 0 16,0 0 128-16,0 0 48 0,0 0 0 0,0 0 0 15,0 0 400-15,0 0 64 0,10 8 32 0,-21 10 0 0,0 5-192 0,-4 1-32 16,0 6-16-16,-1 3 0 15,2-4-432-15,1 1-192 0,-1 3 160 0,4-7-160 0,2-4 0 0,1 0 128 16,1 3-128-16,2 0 0 16,3-2-256-16,2-4-112 0,3 0-16 0,0-7-17552 15</inkml:trace>
  <inkml:trace contextRef="#ctx0" brushRef="#br2" timeOffset="177585.03">8036 14981 18431 0,'-11'5'816'0,"6"-5"160"0,0 1-784 0,3 2-192 15,1-3 0-15,1 0 0 0,1 0 896 0,1-3 144 0,5 2 32 0,-7 1 0 16,0 0 880-16,0 0 176 15,68-9 48-15,-68 9 0 0,56-3-192 0,-56 3-48 16,76-6 0-16,-76 6 0 0,98-9-928 0,-44 3-192 16,4 0-48-16,1-2 0 0,0 2-448 0,-59 6-80 15,85-12-32-15,-85 12 0 0,84-14-208 0,-84 14 0 16,84-17 0-16,-84 17-12032 0,62-18-2384 0</inkml:trace>
  <inkml:trace contextRef="#ctx0" brushRef="#br2" timeOffset="178017.92">8140 15305 11967 0,'-3'-2'1072'0,"-1"2"-864"15,3-3-208-15,1 2 0 0,0-1 1792 0,-2-2 320 16,1-5 64-16,0-1 16 0,2-2-592 0,4-4-128 16,-5 16-32-16,0 0 0 0,0 0-64 0,45-41-16 15,-45 41 0-15,0 0 0 0,0 0-560 0,56 0-112 16,-44 9-32-16,-5 1 0 0,-3 6-288 0,-6 0-64 15,0 6-16-15,-5 0 0 0,-2-1-64 0,-3-1-16 16,-3 2 0-16,-4 3 0 0,1 0 48 0,-1-3 16 16,2 0 0-16,1-2 0 0,5-4 320 0,-1 0 64 15,4 2 16-15,0-5 0 0,5 0-176 0,1-4-48 0,4 0 0 16,3-3 0-16,2-2-288 0,2 0-160 0,4-2 160 16,1-2-160-16,-2 0 0 0,-12 0 0 0,0 0 0 0,56-9 0 15,-56 9 0-15,0 0 0 0,54-12 0 0,-54 12 0 31,0 0-1536-31,74-23-192 0</inkml:trace>
  <inkml:trace contextRef="#ctx0" brushRef="#br2" timeOffset="178596.95">8431 15327 19343 0,'-6'0'848'0,"3"-2"192"0,1 2-832 0,0-3-208 16,2 3 0-16,0 0 0 0,2 0 752 0,-2 3 96 15,2-1 32-15,1 2 0 0,0 2 992 0,1 1 208 0,1 2 32 0,0 0 16 16,-1 1-784-16,-1 2-176 16,1 2-16-16,0-2-16 0,-3 1-576 0,1-1-112 15,-2 2-32-15,0 0 0 0,0-4-32 0,0 0 0 16,0-1 0-16,-1-3 0 0,1-1-176 0,0-2-32 0,0-1-16 0,0-2 0 16,1-2-160-16,-1-1 0 0,2-2 0 0,-1-1 0 15,3-3 0-15,-2-1 0 0,2-4 0 0,-4 14 0 16,0 0 0-16,16-49 0 0,-16 49 0 0,0 0 0 15,25-44 0-15,-25 44 0 0,0 0 0 0,0 0 0 16,0 0 0-16,0 0 0 0,45-44 0 0,-38 44 0 16,-1 3 0-16,-1-1 0 0,1 2 0 0,-1 0 0 15,1 2 0-15,-1 0 0 0,1 0 144 0,-1 3-144 0,1-2 192 0,-1 2-16 16,0-1-16-16,-1 0 0 0,1 0-160 0,-1 0 0 16,-1-2 144-16,0 2-144 0,0 1 0 0,0-6 0 15,1 2 0-15,-1-1 0 0,1-4 0 16,0 0 0-16,1 0 0 0,-2-4 0 0,0-1 0 0,2 2 0 15,-1-4-144-15,0 0 144 0,1 2 0 0,0 1 0 16,0 1 0-16,-2 0 0 0,1 6 0 0,-2-2 0 16,0 4 0-16,1 2 0 0,-2 3 0 0,-1 1 0 15,1-1 128-15,-2 2-128 0,1 2 128 0,0 1-128 16,0-3 0-16,0-1 128 16,1 1-672-16,1-6-144 0</inkml:trace>
  <inkml:trace contextRef="#ctx0" brushRef="#br2" timeOffset="179008.68">9536 14529 21183 0,'-12'2'944'0,"6"-1"192"0,1 2-912 0,1-3-224 0,2 0 0 0,0 0 0 16,2 2 1744-16,0-2 304 0,0 4 64 0,3-4 16 0,3 2-144 0,-6-2-16 15,0 0-16-15,0 0 0 0,53 2-864 0,-53-2-160 16,0 0-32-16,74-4-16 0,-74 4-416 0,0 0-80 16,86-6 0-16,-33 2-16 0,6-2-368 0,1 0 128 15,-2 0-128-15,-58 6 0 0,94-13-128 0,-94 13-112 0,73-13-16 0,-73 13-17472 31</inkml:trace>
  <inkml:trace contextRef="#ctx0" brushRef="#br2" timeOffset="179446.82">9589 14550 13823 0,'-12'1'608'0,"6"-1"128"0,2-1-592 0,2 1-144 0,0 0 0 0,1 0 0 0,1 0 1664 0,0 0 288 16,1 0 64-16,2 0 16 0,1 0 336 0,2 0 80 16,4 3 16-16,2 4 0 0,-12-7-672 0,30 16-128 15,-15-7-16-15,-2 4-16 16,-4-7-800-16,0 6-176 0,2 4-16 0,0 3-16 15,-4 5-400-15,-3 0-80 0,-5 1-16 0,-7 1 0 0,-3 5-128 0,-4-3 0 16,-1-2 0-16,-5-1 0 16,-1 3-144-16,-4-3-64 0,-2 1-16 0,3-1 0 0,3-3 224 15,1-2-144-15,0 2 144 0,2-1-128 0,4-1 128 16,3-5 256-16,3 1-64 0,3-6-16 0,3 0 96 0,5-2 32 16,3-1 0-16,2-4 0 0,4 0-304 0,-11-3 160 15,0 0-160-15,55 3 128 0,-55-3-128 0,54-3 0 16,-54 3 144-16,69-6-144 0,-69 6 0 0,77-7 144 15,-77 7-144-15,75-2 0 0,-75 2 0 0,66-4 0 16,-66 4 0-16,67-6 0 0,-67 6 0 0,55-6 0 16,-55 6 0-16,0 0 0 15,0 0-1424-15,63-16-192 0,-63 16-48 0,0 0-14272 0</inkml:trace>
  <inkml:trace contextRef="#ctx0" brushRef="#br2" timeOffset="179716.95">9473 15416 4607 0,'-7'14'400'0,"2"-5"-400"0,1-3 0 0,2 0 0 0,-1 0 2528 0,2-2 416 16,0 2 96-16,-3 7 16 15,0 5-672-15,-1 4-128 0,0 7-16 0,2-6-16 0,-1 0-880 0,2-2-160 16,0-5-32-16,0-4-16 0,1-5-1136 0,1-2-192 16</inkml:trace>
  <inkml:trace contextRef="#ctx0" brushRef="#br2" timeOffset="179879">9382 15290 16575 0,'-13'9'736'0,"8"-8"160"0,-1 2-720 0,3-1-176 16,0-2 0-16,2 0 0 0,1 0 1120 0,0 0 192 0,0 1 32 0,4 2 16 31,3-3-2576-31,4 1-528 0,6 4-112 0,-17-5 0 0,0 0 1456 0</inkml:trace>
  <inkml:trace contextRef="#ctx0" brushRef="#br2" timeOffset="180076.59">9623 15433 18431 0,'-3'2'816'0,"3"-2"160"0,0 0-784 0,2 0-192 0,-1 0 0 0,0 0 0 16,3 0 864-16,2 0 128 0,3 0 32 0,4 0 0 16,-13 0 432-16,0 0 80 0,47 0 32 0,-47 0 0 15,35 4-1072-15,-19-4-224 0,1 2-32 0,1-2-8608 16,-2 1-1712-16</inkml:trace>
  <inkml:trace contextRef="#ctx0" brushRef="#br2" timeOffset="180325.12">9622 15565 10415 0,'-2'4'224'0,"1"-2"48"0,0-2 16 0,1 0 16 0,1 0-304 0,0 0 0 0,1 0 0 0,1 0 0 15,2 0 1728-15,3-2 304 0,3 2 48 0,-11 0 16 16,0 0-176-16,47-4-16 0,-47 4-16 0,0 0 0 16,62-4-1248-16,-62 4-256 0,48-2-64 0,-48 2 0 31,51-3-1232-31,-51 3-256 0</inkml:trace>
  <inkml:trace contextRef="#ctx0" brushRef="#br2" timeOffset="181883.89">9751 14139 10127 0,'-2'0'896'16,"1"1"-704"-16,1-1-192 0,0 0 0 15,0 3 1536-15,0-3 256 0,-2 3 64 0,1 4 16 16,-1 5-208-16,-2 3-32 0,2 1-16 0,-3 4 0 16,2 4-192-16,-2-1-32 0,0 1-16 0,0-1 0 0,0-3-736 0,2-2-160 15,0 1-32-15,1-6 0 16,1 2-448-16,-1-5 0 0,2 0 0 0,0-6 0 16,3 0 0-16,-2 0-128 0,-1-4 128 0,1 0 0 15,0-2 0-15,-1-2 0 0,3 0 0 0,-1-2 0 16,1-4 0-16,2-1 0 0,1-2 0 0,-6 13 0 0,17-38 0 0,-17 38 192 15,0 0-48-15,30-54-16 0,-30 54 160 16,28-38 32-16,-28 38 0 0,0 0 0 0,42-45 80 0,-42 45 32 0,0 0 0 0,0 0 0 16,0 0 0-16,0 0 0 15,52-28 0-15,-47 29 0 0,2 4 64 0,-4-1 16 0,2 2 0 0,-1 1 0 16,-3 2 0-16,-1 0 0 0,-1 2 0 16,-2 0 0-16,1 2-208 0,-3 0-48 0,1 0 0 15,-1 0 0-15,2-1-256 0,-1-2 0 0,0-1 0 0,3-2 0 16,0-1 0-16,1-1 0 0,2-4 0 15,1-1 0-15,2-1 0 0,0-4 0 0,1-1 0 0,-6 6-144 16,0 0-48-16,0 0 0 16,0 0 0-16,42-48 0 0,-42 48 192 0,0 0 0 15,0 0 0-15,42-42-128 0,-42 42 128 0,0 0 0 0,0 0 0 0,0 0 0 16,0 0 0-16,0 0 0 0,0 0 0 0,48 11 128 16,-48 1 32-16,0 3 16 0,-2 1 0 0,-1 0 0 15,1 0-176-15,-3 0 160 0,1 3-160 0,-1-3-16960 16</inkml:trace>
  <inkml:trace contextRef="#ctx0" brushRef="#br2" timeOffset="210050.41">6942 15733 20271 0,'-2'9'1792'0,"0"-2"-1424"0,1-1-368 0,0 0 0 16,1 1 992-16,-3 3 128 0,0 14 32 0,-4 15 0 16,0 11 176-16,-2 4 32 0,1-4 16 0,-3 1 0 15,-1 0-528-15,1-1-96 0,1 5-32 0,2-6 0 16,0-7-544-16,2-7-176 0,1-4 0 0,2-11 0 15,3-3-880-15,0-12-272 0,0-3-64 0,-2-5-11824 16</inkml:trace>
  <inkml:trace contextRef="#ctx0" brushRef="#br2" timeOffset="210267.91">6774 15841 10127 0,'-10'-2'896'0,"4"-3"-704"0,0-2-192 0,4 7 0 15,2-2 944-15,0-1 144 0,3-3 48 0,-1-5 0 16,2-8 80-16,-4 19 32 0,19-44 0 0,-19 44 0 16,32-47 96-16,-32 47 0 15,0 0 16-15,57-41 0 0,-57 41-16 0,0 0 0 0,0 0 0 0,61-22 0 16,-61 22-352-16,0 0-80 16,31 13-16-16,-27-2 0 0,-3 9 16 0,-2 1 0 0,-3 5 0 0,-2 3 0 15,-1-1-288-15,-1-2-64 0,2-4-16 0,1-3 0 16,1-4-1072-1,3-2-224-15</inkml:trace>
  <inkml:trace contextRef="#ctx0" brushRef="#br2" timeOffset="210623.22">6421 16871 16575 0,'-17'6'736'0,"8"-2"160"0,0-2-720 0,0 2-176 16,3-2 0-16,1 2 0 0,0-2 672 0,-6 8 96 16,-5 4 32-16,-3 4 0 0,2 4 416 0,3-3 96 15,2 1 16-15,2 1 0 0,2 1-176 0,4 1-48 16,1-4 0-16,3 2 0 0,4 2-592 0,2-7-128 16,1-10-32-16,3 0 0 15,0-2-640-15,3 0-128 0,-1 1-32 0,-12-5 0 16,0 0-1664-16,0 0-352 0</inkml:trace>
  <inkml:trace contextRef="#ctx0" brushRef="#br2" timeOffset="210983.7">6465 16586 10239 0,'-2'0'0'0,"0"0"0"16,2 3 2112-16,1-2 416 0,-1 1 96 0,0 2 0 0,1 5-544 0,-1 3-112 16,0 10-32-16,2 4 0 0,-1 7-592 0,1 0-128 15,0 3-32-15,0-2 0 0,1-1-608 0,-2-2-128 16,1-1-32-16,1-4 0 0,-1-3-416 0,1-7 0 16,-1 0 0-16,1-4 0 15,-2-3-384-15,1-3-64 0,0 0-16 0,0-2 0 16,1-2-624-16,0 0-128 0,1-4-32 0,2-3 0 15,3-2 176-15,-9 7 48 0,0 0 0 0,0 0 0 0,43-53 704 0,-43 53 128 16,0 0 48-16,0 0 0 0,0 0 144 0,48-45 0 16,-42 45 128-16,-2 4-128 0,-1 5 192 0,-2 1-16 15,0-4-16-15,-1 1 0 0,-1 8 544 0,0-5 96 16,1-1 32-16,-2 0 0 0,1 4-576 0,0 3-96 0,1-4-32 16,0 1 0-1,1 0-784-15,2-3-176 0</inkml:trace>
  <inkml:trace contextRef="#ctx0" brushRef="#br2" timeOffset="211367.92">6846 16944 5519 0,'-4'-4'496'0,"0"1"-496"0,2 0 0 0,0 0 0 15,1 2 1936-15,-4-4 304 0,-2-1 48 0,-6-1 16 16,0-3-512-16,-3 1-112 0,1 5-16 0,0 2 0 15,3 4-16-15,-1 4-16 0,5 1 0 0,-1 3 0 16,3 2-672-16,0 1-144 0,2 2-32 0,2 1 0 0,-1 0-400 0,3-3-96 16,1-3-16-16,1-2 0 0,0 4-112 0,2-4-32 15,1-4 0-15,0-2 0 0,2 2-128 0,0-1-144 16,2-2 144-16,-2 1-208 16,2 1-576-16,-1-2-112 0,-2-2-32 0,1-2 0 15,2-3-112-15,-9 6-32 0,0 0 0 0,0 0 0 16,0 0 48-16,0 0 0 0,52-51 0 0,-52 51 0 0,0 0 512 15,0 0 96-15,0 0 32 0,0 0 0 0,26-47 672 0,-26 46 144 16,-3 2 16-16,2 2 16 0,-3 1 1184 0,2 1 224 16,-2 2 48-16,2 2 16 0,-1-2-528 0,2 2-128 15,0-6 0-15,1 6-16 0,0-2 32 0,1 2 16 16,-1-3 0-16,2 0 0 16,2 4-1952-16,1-3-400 0,1 2-80 0,0-2-16 15,-1-4-400-15,0 1-64 0,2-1-32 0,-1-1-10560 0</inkml:trace>
  <inkml:trace contextRef="#ctx0" brushRef="#br2" timeOffset="211542.21">6993 16915 12895 0,'-3'10'576'0,"0"-5"112"0,-1 0-560 0,4-3-128 0,0 1 0 0,-1-3 0 0,-1 4 1168 0,1 2 208 16,-3 3 32-16,1 0 16 15,-2 4-880-15,1-3-176 0,2 0-48 0,-1-2 0 0,1 2-320 0,0-4-160 16,1 4 16-16,0-4-8240 16</inkml:trace>
  <inkml:trace contextRef="#ctx0" brushRef="#br2" timeOffset="211900.76">6968 16748 13823 0,'-4'6'608'0,"3"-3"128"0,0-1-592 0,0-2-144 16,-1 0 0-16,2 2 0 0,2 0 624 0,-1 2 80 15,0 5 32-15,1 0 0 0,3 4 112 0,-1-1 32 16,1 4 0-16,0 0 0 0,1 3-576 0,-1 1-112 16,0-2-32-16,0 2 0 0,-1 1-304 0,-2-2-64 15,1-2-16-15,-2-2 0 16,0-8-224-16,0 2-64 0,1-1 0 0,-1 2 0 0,0-4 256 0,0 1 64 0,-1-6 0 0,2 1 0 15,-1 0 192-15,1-2 0 0,1-2 0 0,1-1 0 16,-2-2-144-16,3-1 144 0,-5 6-128 0,0 0 128 16,0 0 0-16,36-59-128 0,-36 59 128 0,0 0 0 15,36-47 0-15,-36 47 0 0,0 0 0 0,0 0 128 16,0 0 512-16,0 0 128 0,48-37 0 0,-44 42 16 16,-2 1 432-16,1 4 96 0,-1 3 16 0,-2-1 0 15,1 2-96-15,-1 1-16 0,0 1 0 0,0-4 0 0,0-2-944 16,0 0-272-16,1-4 0 0,1 4-8416 15,-1-2-1792-15</inkml:trace>
  <inkml:trace contextRef="#ctx0" brushRef="#br2" timeOffset="212267.01">7369 16861 17503 0,'-2'1'768'0,"2"2"176"0,0-3-752 0,0 2-192 16,2-2 0-16,-1 4 0 0,0-2 864 0,2 6 144 15,0 4 16-15,2 4 16 0,1 5 592 0,-1-1 112 0,-1-7 32 0,0 5 0 16,-1-1-672-16,1 4-128 0,0-5-16 0,-3 3-16 15,2-6-384-15,-2 0-80 0,-1-3-16 0,0-2 0 16,1-4-128-16,-1-2-16 0,0 2-16 0,0-4 0 16,0 0-304-16,0-4 0 0,0-2 128 0,0 0-128 15,0 0 0-15,1 0 0 0,1-4 0 0,0-3-144 0,0 4 144 0,2-1 0 16,-4 10-144-16,0 0 144 0,21-50-240 0,-21 50 32 16,0 0 0-16,0 0 0 31,41-54-240-31,-41 54-32 0,0 0-16 0,0 0 0 0,0 0-784 0,49-25-144 0,-49 25-48 0,0 0-6816 15,0 0-1376-15</inkml:trace>
  <inkml:trace contextRef="#ctx0" brushRef="#br2" timeOffset="212477.84">7630 16946 2751 0,'0'1'256'0,"0"2"-256"0,-2-1 0 0,2-2 0 0,0 2 1776 0,0 0 304 16,-1 2 64-16,1 4 16 0,-1 0 400 0,1 0 64 0,0-1 32 0,0-4 0 15,0 4-848-15,1-1-160 16,2 1-48-16,-1 2 0 0,2-1-656 0,-1 2-144 15,4 0-32-15,-2 0 0 0,-1 3-176 0,1-5-32 16,3-7-16-16,-2-1 0 0,-1 3 0 0,0-3 0 0,-1 0 0 0,-1-3 0 16,1 3-288-16,1-3-64 15,0-1-16-15,-1-2 0 0,-4 6-176 0,0 0 0 16,0 0 144-16,0 0-144 0,19-60-192 0,-19 60-96 16,0 0-32-16,12-54-14176 0</inkml:trace>
  <inkml:trace contextRef="#ctx0" brushRef="#br2" timeOffset="212877.6">7892 16611 3679 0,'-4'6'320'0,"0"-2"-320"0,1 2 0 0,0 0 0 16,2-2 3776-16,1-2 672 0,0 5 144 0,-1-2 16 15,-2 12-2288-15,-1 9-464 0,2 6-80 0,-1 3-32 16,1-1-896-16,0-2-176 0,0 2-32 0,0-2-16 0,1-1 1248 0,-1-9 256 15,2-2 48-15,0-2 16 16,0 2-3456-16,0 3-688 0,0-1-144 0,3-1-16 16,-2-5 3328-16,3-3 656 0,-2 0 144 0,3-4 32 15,1-2-3328-15,1-2-640 0,0-1-144 0,0-4-32 0,3 0 1648 0,0-4 448 16,-10 4-128-16,0 0 128 0,0 0 0 0,0 0 0 0,58-35-128 0,-58 35 128 16,0 0 0-16,0 0 0 15,0 0 0-15,40-44 0 0,-40 44 0 0,0 0 0 16,32-57-128-16,-32 57 128 0,0 0 0 0,19-53 0 15,-19 53 0-15,0 0 0 0,4-42 0 0,-6 35 0 16,0 1 0-16,-3 4 0 0,0 2 192 0,-3 2 64 16,2 2 0-16,-3 2 0 0,1 4 560 0,-1 5 112 0,3-4 32 0,-2 4 0 15,2 1-192-15,0 2-48 16,1-1 0-16,0 5 0 0,3 3-96 0,1-2-32 16,2-4 0-16,1 2 0 0,4 5-304 0,4-10-64 0,1-8-16 15,3-4 0-15,-3 0-208 0,3-2 0 0,4 1 0 16,-18-3-11328-16,46-9-2368 0</inkml:trace>
  <inkml:trace contextRef="#ctx0" brushRef="#br2" timeOffset="213846.98">10662 14708 11055 0,'-9'-3'976'0,"5"0"-784"16,2 3-192-16,2-3 0 0,1 3 1360 0,-1-3 240 15,-3-4 32-15,1-3 16 0,3-1-336 0,4 0-64 0,-5 11-16 0,0 0 0 16,0 0-144-16,0 0-16 0,67-34-16 0,-67 34 0 15,0 0-112-15,67 6-32 0,-67-6 0 0,50 16 0 16,-26-4-304-16,-2 2-64 0,-3 2-16 0,-6 2 0 16,-3 1-240-16,-6 3-48 0,-4 3-16 0,-5-2 0 15,-4 5-224-15,-6-5 144 0,-2 4-144 0,-3-3 128 16,-1-2 128-16,2-1 32 0,-1-5 0 0,0 0 0 0,0-1 144 0,2-2 16 16,3-4 16-16,1 1 0 15,1-2-64-15,2 0-16 0,2 1 0 0,3-3 0 0,3-1-224 16,1 0-160-16,3 1 192 0,1-2-192 15,3 0 0-15,2 1 0 0,0-2 0 0,2 1 0 0,2 2 0 16,1 0 0-16,2 1 0 0,1-4 0 16,1 2 0-16,1 0 0 0,-17-5 0 0,0 0 0 15,56 11 0-15,-56-11 0 0,0 0 0 0,63 4 0 16,-63-4-1216-16,0 0-160 0,57-6-32 0,-57 6-13024 16</inkml:trace>
  <inkml:trace contextRef="#ctx0" brushRef="#br2" timeOffset="214096.88">11138 14850 23951 0,'-4'4'2128'0,"1"-4"-1696"16,2 0-432-16,1 0 0 0,1 0 2400 0,-1 0 400 0,0 0 80 0,0 2 0 15,0 2-1696-15,3-3-352 0,1 4-64 0,1-1 0 0,2-2-512 0,2 2-80 16,-1-1-32-16,3 3-16784 16</inkml:trace>
  <inkml:trace contextRef="#ctx0" brushRef="#br2" timeOffset="-214694.51">11737 14362 7359 0,'-3'2'656'0,"-1"1"-528"16,0-2-128-16,2 1 0 0,-1 1 1728 0,-2 3 320 15,-3 1 64-15,-8 9 16 0,-5 9 528 0,-7 10 96 0,0 7 32 16,-2 5 0-16,3 6-528 0,2 0-96 16,3 4-32-16,5 1 0 0,4-2-848 0,3 1-160 15,6 3-32-15,2-6-16 0,4-4-592 0,2-2-112 0,4-1-32 0,2-5 0 16,1-1-336-16,3-6 0 0,0 0 0 15,2-5-11152 1,3-6-2272-16</inkml:trace>
  <inkml:trace contextRef="#ctx0" brushRef="#br2" timeOffset="-213629.23">12210 14642 13823 0,'-3'-3'1216'0,"0"-2"-960"0,0 1-256 0,1 3 0 16,0-2 1232-16,-3 1 208 0,-6-4 32 0,-6-1 16 16,-7 4 352-16,-4 3 64 0,1 8 16 0,-2 5 0 15,2 9-336-15,0 2-64 0,2 6-16 0,2 5 0 16,3 0-528-16,4-1-96 0,1 5-32 0,4-8 0 0,3-3-144 0,4 0-16 16,2 1-16-16,6-3 0 0,2-1-336 0,4-2-64 15,2-2-16-15,2-5 0 16,3-2-256-16,2-6 0 0,1 1 0 0,-20-9 0 0,0 0 0 0,73 0 0 15,-73 0 0-15,0 0 0 16,79-27-128-16,-79 27 128 0,0 0 0 0,63-53-144 0,-63 53-16 0,31-46 0 16,-31 46 0-16,25-53 0 0,-25 53 32 0,17-55 0 15,-12 27 0-15,-3-3 0 0,-1 3-80 0,-2 2-16 16,-4 1 0-16,0 5 0 16,-2 3-256-16,-2 3-48 0,-3 4-16 0,-2 4 0 15,-1 0-1056-15,-3 2-192 0</inkml:trace>
  <inkml:trace contextRef="#ctx0" brushRef="#br2" timeOffset="-213443.06">11982 14913 19343 0,'-1'1'1728'0,"0"-1"-1392"0,1 0-336 0,1 0 0 0,1 0 1456 0,1 0 208 16,2 3 64-16,2-3 0 15,-7 0-1408-15,0 0-320 0,0 0 0 0,73-4 0 16,-73 4 0-16,56 0 0 0,-56 0 0 0,60-2-11392 16</inkml:trace>
  <inkml:trace contextRef="#ctx0" brushRef="#br2" timeOffset="-213096.08">12463 15006 19343 0,'-12'6'848'0,"4"-3"192"0,2-3-832 0,1 1-208 16,2 1 0-16,0-2 0 0,-2 3 1344 0,-2 0 240 0,-6 4 32 0,-3 3 16 16,-1-1-128-16,1 6-32 15,2-2 0-15,3 3 0 0,4-3-496 0,2 0-96 0,2 2-32 0,5-6 0 16,1 1-480-16,3 0-112 15,4 0 0-15,3-4-16 0,2-1-240 0,2-1 0 16,-17-4 0-16,0 0 0 0,60-4 0 0,-60 4 0 16,0 0 0-16,61-17-160 0,-61 17 160 0,0 0 0 15,53-30 0-15,-53 30-128 0,0 0 0 0,0 0 0 16,36-47 0-16,-36 47 0 0,0 0 128 0,3-34-160 0,-7 26 160 16,-2-3-160-16,-2 4 160 0,-2-2 0 0,-2 2 0 0,-3 2 0 15,-1 1 0-15,0 4-320 0,4-3 64 0,-2 2 16 16,0 2-1344-16,2 2-272 15,3-3-48-15,1 2-10656 0</inkml:trace>
  <inkml:trace contextRef="#ctx0" brushRef="#br2" timeOffset="-207608.65">12829 14825 11055 0,'-1'0'976'0,"1"0"-784"0,1 0-192 0,0-2 0 0,2 2 1408 0,1-1 224 15,-1 1 48-15,-3 0 16 16,0 0 176-16,0 0 48 0,67-15 0 0,-67 15 0 0,55-6 0 0,-55 6 0 16,54-2 0-16,-54 2 0 15,49 0-752-15,-49 0-144 0,50 0-16 0,-50 0-16 0,0 0-736 0,70-2-256 16,-70 2 144-16,0 0-15552 0</inkml:trace>
  <inkml:trace contextRef="#ctx0" brushRef="#br2" timeOffset="-207164.58">13431 14720 10127 0,'-3'4'896'0,"1"-3"-704"16,1-1-192-16,0 3 0 0,1-3 2208 0,0 2 416 0,0-2 64 0,0 4 32 15,-1 2-160-15,1 4-16 0,2 5-16 0,-1 1 0 16,1-3-480-16,0 6-80 0,1-4-32 0,0 1 0 15,4 0-912-15,-3-2-176 0,4-2-32 0,1 0-16 16,0-3-576-16,1-2-224 0,1 0 176 0,-2-4-176 16,-9-3 0-16,0 0 0 0,0 0 0 0,0 0-160 15,0 0-176-15,53-10-48 0,-53 10 0 0,0 0 0 0,0 0 16 0,0 0 0 16,42-44 0-16,-42 44 0 16,0 0 112-16,0 0 0 0,39-38 16 0,-39 38 0 15,0 0 240-15,0 0 0 0,0 0 0 0,0 0 0 0,0 0 128 0,0 0 80 16,3 12 16-16,-10 4 0 0,0 0 560 0,-5 4 112 15,-1 7 32-15,-4 5 0 0,-3 5-544 16,-3-1-96-16,2 5-32 0,-1-4 0 16,0 5-256-16,1-1 160 0,1-3-160 0,4-1 128 0,4-8-128 0,1-1 0 15,2-4 0-15,5-6-12032 16,3-3-2384-16</inkml:trace>
  <inkml:trace contextRef="#ctx0" brushRef="#br2" timeOffset="-206818.14">13900 14503 6447 0,'-1'-3'576'0,"0"3"-576"0,-1 0 0 0,1-2 0 15,1 2 2032-15,0 0 288 0,-1 0 64 0,-2 2 16 16,1 1 160-16,-3 0 48 0,-4 4 0 0,1 5 0 16,-2 0 0-16,-1 4 0 0,1 3 0 0,-1 1 0 15,1 2-1264-15,1 3-256 0,3-3-64 0,2 0 0 16,2-2-560-16,2-1-112 0,3-1-32 0,2 1 0 15,3-6-320-15,0 0 144 0,2-1-144 0,0-5 0 16,0 2-480-16,-10-9-208 0,0 0-32 0,0 0-16 16,46 2-1824-16,-46-2-384 0</inkml:trace>
  <inkml:trace contextRef="#ctx0" brushRef="#br2" timeOffset="-206630.12">14019 14630 15135 0,'-1'2'320'0,"-1"0"80"0,1-1 16 0,1 0 32 0,0-1-448 0,0 3 0 16,0-2 0-16,0 1 0 0,0 5 2320 0,0 1 384 15,-1 3 80-15,1 2 16 0,0-1-576 0,-1 0-112 16,1 1-32-16,-2-3 0 0,2 2-1296 0,0-2-256 16,0 0-48-16,0-1-16 15,0-3-1040-15,0-3-224 0,3 0-32 0,-1-6-13616 0</inkml:trace>
  <inkml:trace contextRef="#ctx0" brushRef="#br2" timeOffset="-206510.15">14104 14482 3679 0,'-7'2'320'0,"3"-2"-320"0,0 0 0 0,2 0 0 0,1 0 3808 0,-1 0 688 16,1 0 144-16,0 0 32 0,-2 0-2960 0,2 0-592 15,0 3-112-15</inkml:trace>
  <inkml:trace contextRef="#ctx0" brushRef="#br2" timeOffset="-206268.21">14215 14484 16575 0,'0'3'736'0,"0"-3"160"15,0 0-720-15,2 0-176 0,-1 1 0 0,0 1 0 0,0-2 1360 0,2 4 240 16,1 2 64-16,-1 4 0 0,1 5 896 0,-2-2 192 0,1 6 48 0,-4 2 0 16,-1 3-1376-16,-3 0-272 15,-2 1-48-15,-2 1-16 0,2-7-704 0,-3 0-160 16,-2 6-32-16,-3 0 0 0,0-2-192 0,0-4 0 0,3-4 0 0,1-5-16576 16</inkml:trace>
  <inkml:trace contextRef="#ctx0" brushRef="#br2" timeOffset="-205780">14448 14456 19343 0,'2'2'1728'0,"0"-1"-1392"0,0 2-336 0,-1 1 0 16,1-1 944-16,0 3 112 15,4 6 32-15,3 7 0 0,2 10 1168 0,3 8 240 16,-1 2 64-16,0 5 0 0,0 3-896 0,-3-2-160 15,-1 5-32-15,-6-3-16 0,-3 4-640 0,-6-3-128 0,-6 1-32 0,-4-3 0 16,-2-5-336-16,-3 2-64 0,-2-2 0 0,-3 1-16 16,0-4-96-16,0-3-16 0,0 0 0 0,1-7 0 15,4-3-128-15,2-5 0 0,0-4 0 0,3-4 128 16,1-3-352-16,3-6-80 0</inkml:trace>
  <inkml:trace contextRef="#ctx0" brushRef="#br2" timeOffset="-204199.92">14675 14380 14735 0,'-13'9'1312'0,"5"-8"-1056"0,2 2-256 0,2-3 0 15,4 0 1808-15,0 0 304 0,0-4 64 0,0 1 16 16,2-3-608-16,0-1-128 0,-2 7-32 0,0 0 0 15,19-34-288-15,-19 34-64 16,0 0-16-16,34-42 0 0,-34 42-464 0,31-38-80 0,-31 38-32 0,31-35 0 16,-31 35-288-16,0 0-64 0,39-44-128 0,-39 44 192 15,0 0-192-15,0 0 0 0,30-41 128 0,-27 36-128 16,-2 1 208-16,-1 3 0 0,-1 1 0 0,0 0 0 16,-3 4 464-16,0 0 96 0,1 2 0 0,-2 0 16 15,0 4-304-15,-2 2-64 0,1 2-16 0,0 1 0 0,0 3-400 0,-2-2 128 16,4 3-128-16,0-2 0 15,0 0 0-15,3 0 0 0,1-1 128 0,0-4-128 32,0 0-544-32,1-2-144 0,3 0-16 0,0-1-15920 0</inkml:trace>
  <inkml:trace contextRef="#ctx0" brushRef="#br2" timeOffset="-203961.97">14684 14484 13823 0,'-6'3'1216'0,"3"-3"-960"0,1 0-256 0,2 0 0 0,0-3 1344 0,1 3 240 0,2-2 32 0,0-2 16 16,-3 4 16-16,0 0 0 16,0 0 0-16,0 0 0 0,0 0 336 0,60-25 64 15,-60 25 0-15,0 0 16 0,0 0-784 0,0 0-176 0,68-6-16 0,-68 6-16 16,0 0-688-16,53 0-144 15,-53 0-32-15,0 0 0 16,52-1-624-16,-52 1-128 0</inkml:trace>
  <inkml:trace contextRef="#ctx0" brushRef="#br2" timeOffset="-203316.56">14806 14279 911 0,'2'-4'0'15,"-2"2"0"-15,1 0 0 0,-1 1 0 16,0 0 400-16,1-2 0 0,0 0 0 0,1-3 0 0,-1-3 592 0,0 3 112 16,-1 2 32-16,0 3 0 0,-2-2 208 0,0 6 32 15,0 0 16-15,-2 4 0 0,1 0 416 0,-1 4 96 16,0 3 16-16,0-2 0 0,-1 4-224 0,2 0-32 15,-2 5-16-15,0-1 0 0,1-4-752 0,0 3-128 16,1-1-48-16,0-2-8352 16,3-3-1680-16</inkml:trace>
  <inkml:trace contextRef="#ctx0" brushRef="#br2" timeOffset="-202332.47">15012 14937 21183 0,'-11'5'1888'0,"4"-4"-1504"0,2 1-384 0,1-2 0 16,2 0 1968-16,1 0 320 0,0 0 64 0,-3 0 16 15,-1 2-448-15,-1-2-96 0,0 2-16 0,1-2 0 16,1 3-800-16,2-2-176 0,2 1-16 0,0-2-16 31,1 3-992-31,3-3-192 0</inkml:trace>
  <inkml:trace contextRef="#ctx0" brushRef="#br2" timeOffset="-188830.06">15248 15128 21183 0,'0'-2'1888'0,"0"2"-1504"15,1-4-384-15,0 2 0 0,1-1 816 0,0 0 80 0,3-5 32 0,-5 8 0 16,0 0 624-16,35-53 128 16,-35 53 32-16,0 0 0 0,55-69-608 0,-55 69-112 0,49-55-32 0,-49 55 0 15,55-63-592-15,-55 63-128 0,47-65-32 0,-47 65 0 16,35-63-208-16,-35 63 0 0,28-52 0 0,-28 52 0 15,0 0 0-15,25-47 0 16,-21 37 0-16,-3 5 0 0,-4 4 0 0,0-2 192 0,-2 6-16 0,-1-2-16 16,-2 5 656-16,1 0 128 0,-1 3 16 0,1 1 16 15,1 2-416-15,0 4-96 0,2 0-16 0,-1 3 0 16,2 6-192-16,2 1-64 0,0 4 0 0,0 0 0 16,1 1-192-16,0-3 176 0,2 1-176 0,-1 1 160 0,2 0-160 0,-1 3 0 15,2 0 0-15,0 2 128 16,0-7-128-16,-2 1 0 0,-1-1 0 0,-1-2 0 15,0-1-560-15,-2-2-80 0,-1 2-32 0,0-5 0 16,0-2-2016-16,1-3-384 16</inkml:trace>
  <inkml:trace contextRef="#ctx0" brushRef="#br2" timeOffset="-188611.57">15349 15360 9215 0,'-3'0'400'0,"1"0"96"0,1 0-496 0,1 0 0 16,0 0 0-16,1-3 0 0,2 2 2208 0,2 1 352 0,2-3 64 0,6 0 0 15,-13 3 704-15,0 0 128 16,54-9 16-16,-54 9 16 0,46-4-1072 0,-46 4-224 16,58 0-32-16,-25 0-16 0,2 0-1264 0,1-2-256 0,-36 2-48 0,68-6-16 15,-68 6-320-15,58-4-64 0,-58 4-16 0,0 0 0 16,64-16-336-16</inkml:trace>
  <inkml:trace contextRef="#ctx0" brushRef="#br2" timeOffset="-187928.77">16236 14986 14735 0,'-8'6'1312'0,"5"-4"-1056"0,-1 0-256 0,2-1 0 0,0 1 1392 0,2-2 208 15,0 1 64-15,0 1 0 0,0-1 816 0,4 2 160 0,1-1 48 0,2-2 0 16,5 0-976-16,2 0-192 15,-14 0-48-15,0 0 0 0,65-6-752 0,-65 6-144 0,55-10-48 0,-55 10 0 16,62-8-400-16,-62 8-128 16,67-10 0-16,-67 10 0 15,67-13-704-15,-67 13-256 0</inkml:trace>
  <inkml:trace contextRef="#ctx0" brushRef="#br2" timeOffset="-187667.08">16266 15157 14735 0,'-3'0'640'0,"3"0"160"0,0 0-640 0,1 0-160 0,1 0 0 0,-1 0 0 16,3 0 1456-16,3 0 256 0,7 4 48 0,-14-4 16 16,43 6 912-16,-43-6 192 0,57 6 48 0,-57-6 0 0,62 0-1536 0,-62 0-304 15,75-6-64-15,-75 6-11008 16,88-15-2208-16</inkml:trace>
  <inkml:trace contextRef="#ctx0" brushRef="#br2" timeOffset="-174434.24">17526 14679 16575 0,'-3'0'1472'0,"2"0"-1168"0,0 0-304 0,1 0 0 16,0 0 1728-16,-2 0 304 0,1 0 48 0,-1 0 16 16,1 0 240-16,1 0 48 0,1 0 16 0,2-2 0 15,2-2-1056-15,-5 4-224 0,0 0-32 0,0 0-16 16,0 0-512-16,63-41-112 0,-63 41 0 0,0 0-16 15,57-44-256-15,-57 44-48 0,0 0-128 0,63-57 192 16,-63 57-192-16,45-49 0 0,-45 49 128 0,37-42-128 16,-37 42 0-16,0 0 0 0,42-51 0 0,-42 51 0 0,0 0 0 0,0 0 0 15,0 0 0-15,0 0 0 0,0 0 0 0,0 0 0 16,0 0 144-16,1 6-144 0,-7 10 448 0,-3 0 0 16,0 6 0-16,-1 1 0 0,1 5-240 0,0-3-32 15,2 1-16-15,0 2 0 0,0 0 32 0,1-1 16 16,0 0 0-16,2-5 0 0,1-2-80 0,-1 1-128 15,1-2 176-15,2-3-176 0,2 0 0 0,-1-6 0 16,3-2 0-16,1-2 0 16,1-2-736-16,1-3-160 0,1-2-16 0,2 1-16848 0</inkml:trace>
  <inkml:trace contextRef="#ctx0" brushRef="#br2" timeOffset="-174162.47">17240 14930 6447 0,'-4'3'576'0,"2"-3"-576"0,2 2 0 0,0-2 0 15,1 0 2224-15,0 2 336 0,2 0 64 0,2 1 0 16,3 0 576-16,7 4 128 0,-15-7 0 0,43 6 16 15,-43-6-800-15,65 3-176 0,-65-3-16 0,91 0-16 16,-35-2-1088-16,2-2-224 0,6-2-32 0,-3-4-16 16,-3 1-656-16,-5 0-128 0,-53 9-16 0,90-20-16 15,-90 20-160-15,80-22 0 0,-80 22-160 0,64-19 160 16,-64 19-1968-16,56-12-288 0</inkml:trace>
  <inkml:trace contextRef="#ctx0" brushRef="#br2" timeOffset="-173411.13">17432 15132 12895 0,'-5'0'576'0,"2"0"112"16,1 0-560-16,1 0-128 0,-1 0 0 0,2 0 0 16,0 3 1040-16,-1-3 176 0,1 3 48 0,-1 1 0 15,0 2 800-15,-1 3 176 0,2 1 16 0,0 0 16 0,0 2 208 0,0 2 32 16,0 3 16-16,-1-1 0 0,0 1-2192 0,0 4-336 16,-2 2-256-16,1-4 32 0,-2 2 688 0,-1-5 144 15,1 0 32-15,1-1 0 0,0-5-320 0,1 0-48 16,0-1-16-16,1-6 0 0,2 1-256 0,1-1 0 15,0-3 0-15,2-3 0 0,0-1 0 0,1 1 0 16,-1-3-208-16,1-3 80 0,3 0-224 0,-2-2-32 16,-6 11-16-16,0 0 0 0,0 0 144 0,31-51 16 15,-25 37 16-15,-6 14 0 0,0 0 224 0,21-49 0 16,-21 49 0-16,0 0 0 0,0 0 0 0,25-49 0 16,-20 41 0-16,1 0 0 0,0 2 0 0,0-1 0 15,-1 6 0-15,0-1 0 0,0 2 176 0,1 2-32 16,-1-1 0-16,-1 4 0 0,0 0 64 0,-2 4 16 0,2-3 0 0,-4 7 0 15,0-1-96-15,-3 0-128 0,1 2 176 0,0-2-176 16,-1 1 0-16,1 0 0 0,-1 0 0 0,1-4 0 16,-1 0 0-16,2-5 0 0,1 2 0 0,0-2 0 15,2-2 0-15,1-2 0 0,1 0 0 0,2-2 0 16,0-2-224-16,-6 4 48 0,0 0 16 0,0 0 0 16,43-41-96-16,-43 41-32 0,0 0 0 0,47-52 0 15,-47 52 288-15,0 0-128 0,56-49 128 0,-56 49 0 16,0 0 0-16,0 0 0 0,58-20 0 0,-49 24 0 15,-2-1 0-15,-2 7 0 0,-1 5 0 0,-4 1 144 16,0 3 384-16,-4 3 80 0,0 0 16 0,-2 3 0 16,0-3 32-16,-2 1 16 0,2-4 0 0,-1 0 0 15,1 1-400-15,1-3-80 0,1 0 0 0,2-2-11936 16,2-6-2384-16</inkml:trace>
  <inkml:trace contextRef="#ctx0" brushRef="#br2" timeOffset="-172295.39">18584 14592 3679 0,'-10'2'320'0,"4"-2"-320"0,0 0 0 0,1 0 0 16,2 0 3520-16,2 0 624 0,1 0 128 0,-2-2 16 16,-2 2-1536-16,2 0-320 0,0 0-64 0,5-3-16 15,2 3-576-15,3 0-112 0,-8 0-32 0,0 0 0 16,57-1-416-16,-57 1-96 0,66 0-16 0,-66 0 0 15,64-3-688-15,-64 3-144 0,82 3-16 0,-30-3-16 16,2 0-240-16,0 0 0 0,1-3 0 0,1 3 0 16,-2-2-256-16,-54 2-128 0,93-4-48 0,-93 4-10688 15,65-3-2128-15</inkml:trace>
  <inkml:trace contextRef="#ctx0" brushRef="#br2" timeOffset="-171779.61">18590 14602 5519 0,'-7'-2'496'0,"1"2"-496"16,2-2 0-16,3 2 0 0,0-3 1616 0,-3 2 240 0,-4-1 32 0,-1-2 16 16,-4-1 704-16,1 1 144 0,2 1 16 0,2 3 16 15,5-3 32-15,2 6 16 0,2-2 0 0,2 4 0 16,4-2-1232-16,0 1-256 0,2 5-64 0,4-3 0 16,5 4-688-16,1 2-144 0,-19-12-16 0,46 25-16 15,-21-9-272-15,0 3-144 0,-2-2 160 0,-3 4-160 16,-3 1 0-16,-3 3 0 0,-3-2 0 0,-5 2 0 15,-3-3 0-15,-5 1 0 0,-4 3 0 0,1-5 0 16,0-8-208-16,-2 2 16 0,-8 7 0 0,-8 4 0 16,-6 5 192-16,-2-2 0 0,-1-3 0 0,0 1-144 15,2-5 144-15,2-3 0 0,2 1 0 0,2-4 0 16,6-2 0-16,0-4 0 0,5 3 0 0,2-3 0 16,1-1 0-16,2 0 0 0,5-3 0 0,1 2 128 0,5-2-128 15,1 0 176-15,-1-2-176 0,2 1 192 0,6 0-192 0,4 0 0 16,-15-5 0-16,45 10 0 0,-45-10 0 0,55 8 0 15,-55-8 0-15,70 10 128 0,-70-10-128 0,78 4 0 16,-78-4 0-16,77 0 0 0,-77 0 0 0,80-4 0 16,-80 4 128-16,71-9-128 0,-71 9 0 0,57-7 0 15,-57 7 0-15,58-15 0 16,-58 15-1424-16,0 0-176 0,66-25-16 0,-66 25-13904 16</inkml:trace>
  <inkml:trace contextRef="#ctx0" brushRef="#br2" timeOffset="-171469.99">18400 15644 12895 0,'-9'10'1152'0,"4"-4"-928"0,2 0-224 0,0 0 0 16,2-4 1072-16,0 3 160 0,-1 1 48 0,0 4 0 15,-2 6-256-15,0 6-32 0,1 3-16 0,-1 0 0 0,2-3-256 0,-1-6-48 16,2 0-16-16,0-4 0 0,1-2-656 0,1-4-352 15,0 1 32-15,0-6-9776 0</inkml:trace>
  <inkml:trace contextRef="#ctx0" brushRef="#br2" timeOffset="-171325.29">18334 15536 10127 0,'-8'0'448'0,"4"0"96"0,-1 0-544 0,1 0 0 0,3-2 0 0,0 2 0 15,1-1 624-15,-1-1 16 16,-1 1 0-16,5-2-4032 16,3 3-816-16</inkml:trace>
  <inkml:trace contextRef="#ctx0" brushRef="#br2" timeOffset="-171078.95">18516 15664 15663 0,'-5'5'688'0,"3"-5"144"0,-1 0-656 0,1 0-176 0,1 0 0 0,1 0 0 16,1 0 816-16,0 0 128 0,1 1 16 0,3-1 16 15,3 2 192-15,-1 0 48 0,4 0 0 0,1 1 0 16,1 0-272-16,-13-3-48 0,0 0-16 0,52 9 0 0,-52-9-672 0,43 4-208 15,-43-4 128-15,47 0-128 16,-47 0-848-16,0 0-240 0</inkml:trace>
  <inkml:trace contextRef="#ctx0" brushRef="#br2" timeOffset="-170857.25">18515 15810 11055 0,'-6'5'480'0,"3"-5"112"0,1 0-464 0,1 0-128 0,1 0 0 0,0 0 0 16,2 0 304-16,0 0 32 0,3-3 16 0,3 2 0 16,2-2 576-16,2 1 112 0,-12 2 32 0,0 0 0 0,53-4-64 0,-53 4-16 15,0 0 0-15,70-2 0 16,-70 2-768-16,50 2-224 0,-50-2 0 0,51 3-8720 15</inkml:trace>
  <inkml:trace contextRef="#ctx0" brushRef="#br2" timeOffset="-169050.02">18932 14260 6447 0,'-4'0'576'0,"1"0"-576"16,1 0 0-16,-1-1 0 0,2 1 1232 0,1 0 144 15,-1 0 32-15,-1 0 0 0,-2 0 560 0,0 4 112 16,0-2 32-16,1 2 0 0,0 2-48 0,1 2 0 16,1 3 0-16,-1 0 0 0,0 4-752 0,1-2-160 0,-1 2-16 0,1-1-16 15,1-2-416-15,-2 0-64 0,0 1-32 0,1-1 0 16,0 0-304-16,1-2-64 0,0-3-16 0,1-1 0 15,0 0-224-15,1-5 0 0,0 2 0 0,-1-3 0 16,3 0 0-16,0-4 0 0,-1 1 0 0,1 0 0 16,2-3-144-16,-2-1 144 0,-1 4 0 0,0-4-144 15,2-1 144-15,0 0 0 0,0-3 0 0,1-1 0 16,-1-2 0-16,0 2 0 0,1 2 0 0,-1-2 0 16,0 2 0-16,-1 0 0 0,0 1 0 0,-1 3 0 0,0 0 0 15,1 2 0-15,-2 4 0 0,0-2 0 0,0 4 512 16,-1-2 16-16,1 4 16 0,0 0 0 15,0 1-32-15,-1 1-16 0,3 0 0 0,0 1 0 0,1 2-336 0,-2-2-160 16,2 2 160-16,0-2-160 16,0 2 0-16,-1-3 0 0,0 1 0 0,-1-1 0 0,1-5 0 15,0 1-192-15,1 1 48 0,-2-3 0 16,2-3-144-16,0 0-32 0,2-1 0 0,-1-2 0 0,-6 6 96 0,0 0 16 16,0 0 0-16,0 0 0 0,0 0 16 0,44-47 0 15,-44 47 0-15,0 0 0 0,0 0 192 0,0 0 0 16,0 0-160-16,0 0 160 0,0 0 0 0,0 0 0 15,0 0 0-15,0 0 0 0,55-4 560 0,-55 18 16 16,-2 1 16-16,1 1 0 0,-1 3-240 0,-2-4-48 16,0 1-16-16,2 0 0 15,-1 0-1168-15,3-3-224 0</inkml:trace>
  <inkml:trace contextRef="#ctx0" brushRef="#br2" timeOffset="-164979.14">10000 15658 3679 0,'-6'6'320'0,"1"-1"-320"16,2-2 0-16,2-3 0 0,4 0 720 0,-5 0 80 0,-1 4 16 0,-6 5 0 16,-1 1 528-16,0 2 96 0,4-6 32 0,1 0 0 15,3-2 384-15,0-4 64 0,4 0 32 0,0-6 0 16,2 2-480-16,1-2-80 0,-5 6-32 0,0 0 0 15,0 0-208-15,31-43-64 0,-31 43 0 0,0 0 0 16,36-48-336-16,-36 48-80 0,0 0-16 0,39-50 0 16,-39 50-208-16,0 0-64 0,57-63 0 0,-57 63 0 15,0 0-64-15,47-48 0 0,-47 48-16 0,0 0 0 16,0 0 208-16,0 0 64 0,0 0 0 0,12 6 0 16,-15 6 384-16,-4 7 64 0,-2 7 32 0,-4 5 0 15,2 3-544-15,-1-1-128 0,-1-7 0 0,2 1-16 16,0-1-368-16,4-2 0 0,4-1 0 0,6-6-17664 15</inkml:trace>
  <inkml:trace contextRef="#ctx0" brushRef="#br2" timeOffset="-164195.78">18876 15872 28559 0,'-4'1'2544'0,"1"1"-2032"0,0 1-512 0,3-3 0 15,0 0 1248-15,0 1 160 0,-1 1 16 0,-2 1 16 16,1 1-208-16,1-2-32 0,3-4-16 0,3-1 0 16,-5 3-576-16,0 0-112 0,0 0-32 0,56-32 0 15,-56 32-272-15,0 0-64 0,62-42-128 0,-62 42 192 16,0 0-192-16,60-43 0 0,-60 43 128 0,0 0-128 16,0 0 0-16,51-29 128 0,-51 29-128 0,0 0 0 15,13 13 288-15,-11-1-32 0,-4 7-16 0,0 0 0 16,-1 1 112-16,-1 5 32 0,-1 1 0 0,0 1 0 15,-2-5-256-15,1 1-128 0,-2 1 160 0,-1-2-160 16,0-2 0-16,2-5-320 0,2-5 64 0,6-6-18560 16</inkml:trace>
  <inkml:trace contextRef="#ctx0" brushRef="#br2" timeOffset="-163195.49">20141 14860 15663 0,'0'-4'1392'15,"0"-1"-1120"-15,0 2-272 0,0 0 0 0,-1 2 1488 0,-1-5 240 16,1-4 64-16,-2-7 0 0,-4-1 464 0,-1-3 112 16,-2 5 0-16,-4 6 16 0,1 4-496 0,-3 2-96 15,-2 6-32-15,0 6 0 0,-1 2-832 0,-3 5-160 16,-4 8-48-16,-3 11 0 0,-1 2-432 0,4 2-96 0,6-7 0 15,0 0-16-15,1 7-176 0,2 1 160 16,4 1-160-16,3-1 160 0,6-7-160 0,4-1 160 16,4-5-160-16,3-4 160 0,5-1-160 0,4-5 160 15,3-2-160-15,5-3 160 0,-24-11-160 0,54 10 0 0,-54-10 0 0,56 0 0 16,-56 0 0-16,70-19 0 0,-70 19 0 0,72-38 0 0,-72 38 0 16,65-50 0-1,-65 50 0-15,50-57 0 0,-50 57-160 0,34-51 160 0,-34 51 0 16,19-54-144-16,-19 54 144 0,7-48-192 0,-7 23 192 0,-2 1-192 15,-3 4-144-15,-2-1-48 0,-3 4 0 16,-3 2 0 0,0 2-1088-16,-6 6-240 0,-1 1-32 0,-2 1-13856 0</inkml:trace>
  <inkml:trace contextRef="#ctx0" brushRef="#br2" timeOffset="-162992.86">19965 15060 14735 0,'-12'9'1312'0,"7"-5"-1056"0,1-2-256 0,1 1 0 0,1-3 2976 0,2 0 544 16,2 0 96-16,0 0 32 0,3 0-2288 0,2 0-448 0,-7 0-80 0,0 0-32 16,0 0-240-16,68-13-48 15,-68 13-16-15,0 0 0 0,83-16-640 0,-83 16-128 16</inkml:trace>
  <inkml:trace contextRef="#ctx0" brushRef="#br2" timeOffset="-162612.17">20611 15126 10127 0,'-10'-4'896'0,"4"2"-704"0,1-2-192 0,0 4 0 0,1-2 2304 0,0 2 416 16,0 0 96-16,-6 0 0 0,-6 2-480 0,-7 2-96 16,-3 2-32-16,2 3 0 15,-1 4-544-15,3 2-96 0,3 1-32 0,4 0 0 0,4 0-816 0,4 0-160 16,3-1-48-16,3-1 0 15,3 1-112-15,3-6-16 0,3 4-16 0,3-7 0 16,2 0-80-16,-13-6-16 0,31 5 0 0,-31-5 0 16,0 0-272-16,53-4 0 0,-53 4 0 0,0 0 0 15,61-19 0-15,-61 19 0 0,0 0 0 0,0 0 0 0,53-45 0 16,-53 45 0-16,0 0 0 0,0 0 0 0,11-41 0 0,-13 31 0 16,-2 2 0-16,-1-2 0 0,-1 0-256 0,-1 1-64 15,-2 3-16-15,0-1-16176 16</inkml:trace>
  <inkml:trace contextRef="#ctx0" brushRef="#br2" timeOffset="-162179.6">19902 14543 17503 0,'-6'4'1552'16,"0"2"-1232"-16,1-2-320 0,1-1 0 0,1 3 880 0,-6 4 112 15,-6 9 32-15,-11 15 0 0,-6 10 384 0,-5 11 96 16,0 2 16-16,2-1 0 0,5-1 0 0,4-2 0 15,5-6 0-15,4 0 0 0,5-5-400 0,3-4-80 0,4 0-16 16,4-8 0-16,5-1-768 0,3-6-256 16,4 2 160-16,5-6-10784 0,7-1-2176 0</inkml:trace>
  <inkml:trace contextRef="#ctx0" brushRef="#br2" timeOffset="-161810.04">20934 15069 20271 0,'-3'0'1792'0,"2"2"-1424"16,2-2-368-16,0 0 0 0,3 0 1664 0,0 0 256 15,2 0 48-15,-6 0 16 0,0 0-736 0,0 0-144 16,68 4-16-16,-68-4-16 0,56-2-128 0,-56 2-32 0,66-4 0 0,-66 4 0 16,75-9-912-16,-75 9-176 15,74-6-32-15,-74 6-14928 0</inkml:trace>
  <inkml:trace contextRef="#ctx0" brushRef="#br2" timeOffset="-161394.5">21742 14905 21183 0,'-3'2'944'0,"0"-1"192"0,1 2-912 0,-1-1-224 0,1-1 0 0,0 2 0 0,0 1 2368 0,-3 2 448 15,-2 6 64-15,-3 4 32 16,-3 4-736-16,0 2-128 0,2 2-48 0,1-2 0 16,4-2-1088-16,3-4-208 0,3 0-64 0,4-1 0 15,3-5-432-15,2-2-80 0,3 0-128 0,-12-8 176 0,0 0-176 0,46 6-256 16,-46-6 64-16,0 0 16 16,51-14-368-16,-51 14-80 0,0 0-16 0,0 0 0 15,58-34-320-15,-58 34-80 0,0 0-16 0,0 0 0 16,41-45 480-16,-41 45 112 0,0 0 16 0,0 0 0 0,0 0 448 0,0 0 0 15,0 0 0-15,0 0 0 0,0 0 928 0,0 0 176 0,-9-6 48 16,-3 22 0-16,-2 4-240 0,-1 2-32 16,-1 5-16-16,-2-1 0 0,-1 5-560 0,-2 1-112 15,-1 3-32-15,1-3 0 0,0-1-160 0,3-2 0 16,2-4 0-16,5-2 0 0,2-2 0 0,5-5 0 16,1-6-192-16,3 0-18016 0</inkml:trace>
  <inkml:trace contextRef="#ctx0" brushRef="#br2" timeOffset="-161063.15">22326 14582 16575 0,'-12'0'736'0,"4"0"160"16,2 0-720-16,0 0-176 0,3 0 0 0,1 0 0 16,-3 1 1600-16,-4 1 304 0,-6 5 48 0,-4 1 16 0,-4 6 224 0,1 1 48 15,0 5 16-15,2-2 0 0,3 2-912 0,1 2-192 16,3 3-48-16,2-3 0 0,4 3-496 0,2-5-96 15,4-2-32-15,1 1 0 0,2-3-224 0,2 0-32 16,3-1-16-16,3-5 0 16,2 0-608-16,-12-10-128 0,30 8-32 0,-30-8-15888 15</inkml:trace>
  <inkml:trace contextRef="#ctx0" brushRef="#br2" timeOffset="-160899.73">22357 14752 19343 0,'-5'4'848'0,"2"-1"192"0,1-2-832 0,1 1-208 16,1-2 0-16,0 3 0 0,0-2 1664 0,0 4 304 0,1 2 48 0,-1 2 16 15,1 3-624-15,-1-2-112 0,1 3-16 0,1-2-16 16,0 0-640-16,2-4-128 0,0 2-32 0,1-5-14800 16</inkml:trace>
  <inkml:trace contextRef="#ctx0" brushRef="#br2" timeOffset="-160727.15">22457 14626 24879 0,'-7'0'1088'0,"3"0"256"16,1 0-1088-16,1 0-256 0,1 0 0 0,1 0 0 15,0 0 432-15,-2 0 16 0,2 0 16 0,2 0 0 16,-1 3-1040-16,1-3-224 0,-2 0-32 0,0 0-16 0,0 0 624 0,0 0 224 15</inkml:trace>
  <inkml:trace contextRef="#ctx0" brushRef="#br2" timeOffset="-160516.78">22577 14598 8287 0,'-1'2'736'0,"-1"-2"-592"15,2 2-144-15,0 0 0 0,0-2 2960 0,0 1 560 0,2 4 128 0,-1-1 0 16,-1 5-848-16,1 3-176 16,-1 5-48-16,-1 4 0 0,-2-2-656 0,1 3-128 0,-3 0-16 0,-1 1-16 15,0-1-1056-15,-3-4-224 0,-1 5-32 0,-1-4-16 16,1-2-432-16,-1-1 0 0,0-2 0 0,1-1-11504 16,0-6-2192-16</inkml:trace>
  <inkml:trace contextRef="#ctx0" brushRef="#br2" timeOffset="-159379.56">22865 14563 6447 0,'-1'0'576'0,"0"-2"-576"16,1 1 0-16,0 1 0 0,0 0 1456 0,1 0 176 15,0 0 32-15,2 0 16 0,-3 0 480 0,0 0 80 0,0 0 32 0,28 12 0 16,-17-2 288-16,1 2 48 15,3 4 16-15,-1 0 0 0,1 4-704 0,0 2-128 16,-1 6-16-16,1 1-16 0,-1 5-768 0,-3 1-160 16,-1 4-16-16,-6 0-16 0,-3 0-352 0,-5 2-64 15,-3-3 0-15,-6-2-16 0,-3 3-144 0,-5-4-32 16,-2 0 0-16,-3-6 0 0,0 2-64 0,1-5 0 0,-1 1-128 16,1-1 192-16,1 0-192 0,1-1-192 0,1-3 48 0,5-3-18288 15</inkml:trace>
  <inkml:trace contextRef="#ctx0" brushRef="#br2" timeOffset="-142312.17">23712 15032 3679 0,'-5'-1'320'0,"3"1"-320"0,0-3 1216 0,2 3 192 15,0-1 16-15,0-2 16 16,-1 1 224-16,1-2 64 0,0-2 0 0,1 2 0 0,3-2 256 0,1 1 48 16,-5 5 16-16,0 0 0 15,0 0 144-15,0 0 48 0,0 0 0 0,0 0 0 16,63-13-480-16,-63 13-96 0,0 0 0 0,58-4-16 15,-58 4-768-15,0 0-160 0,70-5-16 0,-70 5-16 16,0 0-480-16,68-5-80 0,-68 5-128 0,0 0 176 16,68 0-544-16,-68 0-96 0,0 0-32 0,56-2-16464 15</inkml:trace>
  <inkml:trace contextRef="#ctx0" brushRef="#br2" timeOffset="-141994.02">23809 15071 11055 0,'-15'10'976'0,"7"-6"-784"0,2 0-192 0,1 1 0 16,1-4 2288-16,3 1 400 0,-1 1 96 0,-1 1 16 16,1 2 432-16,1 1 96 0,2 2 0 0,4-5 16 15,5 1-1552-15,-10-5-304 0,0 0-64 0,0 0-16 16,69 3-880-16,-69-3-176 0,53-2-32 0,-53 2-16 16,61-1-304-16,-61 1 0 0,63-7 0 0,-63 7 0 15,54-6-512-15,-54 6-144 0,59-12-48 0,-59 12-16064 16</inkml:trace>
  <inkml:trace contextRef="#ctx0" brushRef="#br2" timeOffset="-125919.78">24852 14885 24879 0,'0'0'2208'0,"3"-3"-1760"16,-1 0-448-16,1 0 0 0,0 1 176 0,4-2-48 0,-7 4-128 0,0 0 192 16,50-47-16-16,-50 47-16 15,53-51 0-15,-53 51 0 0,57-57 384 0,-57 57 80 16,53-54 16-16,-53 54 0 0,46-57-224 0,-46 57-32 16,39-57-16-16,-39 57 0 0,34-51 0 0,-34 51 0 0,0 0 0 0,31-44 0 15,-26 38 352-15,-3 3 80 0,-3 3 16 0,-2 4 0 0,-2 1 400 0,-2 5 96 16,1 6 16-16,-1 2 0 15,-1 5-592-15,1-1-112 0,-3 9-32 0,0 1 0 16,2 3-400-16,-2-1-64 0,2 1-128 0,1-3 176 16,1-1-176-16,2-1 0 0,0-3 0 0,3-7 0 31,2-2-512-31,2-4-192 0</inkml:trace>
  <inkml:trace contextRef="#ctx0" brushRef="#br2" timeOffset="-125657.66">24659 15088 13823 0,'-8'9'608'0,"4"-5"128"16,1 1-592-16,1-1-144 0,2-2 0 0,1 0 0 0,0 0 2096 0,3-1 384 15,4 4 80-15,5-1 0 0,6 2-208 0,-19-6-48 0,49 6-16 0,-49-6 0 16,63 4-560-16,-63-4-96 16,79 2-32-16,-79-2 0 0,91 0-832 0,-91 0-160 15,101-6-32-15,-47 0-16 0,5-4-432 0,-4 2-128 16,-55 8 0-16,100-17-11520 16,-100 17-2400-16</inkml:trace>
  <inkml:trace contextRef="#ctx0" brushRef="#br2" timeOffset="-124995.06">24851 15360 1839 0,'-5'-3'160'0,"1"3"-160"0,2 0 0 0,-1 0 0 0,2 0 2816 0,1 0 512 16,-1 0 128-16,-2 3 0 0,1-1-752 0,-1 2-144 15,-1 3-48-15,0 4 0 0,0 3-272 0,0 1-48 16,2 1-16-16,-1 1 0 0,1 4-896 0,1-1-192 16,0 5-48-16,-2-3 0 0,2 3-528 0,0-3-128 15,1-2 0-15,-2-2-16 0,4-3-368 0,-1-1 128 16,0-6-128-16,0-1 0 0,2-1 0 0,-2-3 0 16,1-3 0-16,0-2 0 0,0 1-320 0,1-5 32 15,0-1 0-15,1-4 0 0,0 0 16 0,-1-4 0 0,1-1 0 0,1-4 0 16,0-2 272-16,0 1 0 0,-5 21 0 0,15-47 0 15,-15 47 0-15,16-42 0 0,-16 42 0 0,0 0 0 16,27-47 0-16,-27 47 0 0,0 0 160 0,0 0-32 16,0 0 144-16,0 0 48 0,0 0 0 0,0 0 0 15,0 0 0-15,58-13 0 0,-54 24 0 0,-3 0 0 16,0 2-128-16,-2 2-32 0,-3 5 0 0,1-1 0 16,-1 0-160-16,0 2 0 0,-1-1 0 0,2-1 0 15,0-1 0-15,1-4 0 0,1-4 0 0,2-2 0 16,1-4-176-16,2-4-64 0,1-1-16 0,0-2 0 15,-1 0-560-15,2-4-112 0,-6 7-32 0,0 0 0 16,0 0 1280-16,43-56 256 0,-43 56 64 0,0 0 0 16,47-63-1344-16,-47 63-256 0,0 0-48 0,49-47-16 15,-49 47 1024-15,0 0 0 0,0 0 192 0,55-10-32 0,-45 16 640 0,-4 4 128 16,0 3 32-16,-3 6 0 0,-3 2-112 0,-3 5-16 16,-2 2 0-16,-1 1 0 0,-1-1-464 0,-2 1-112 15,-1-5 0-15,1-1-11872 16,2-5-2368-16</inkml:trace>
  <inkml:trace contextRef="#ctx0" brushRef="#br2" timeOffset="-124378.56">26409 14224 12895 0,'-4'0'1152'0,"2"-2"-928"0,-1 2-224 0,2 0 0 16,0 0 1600-16,-3 2 288 0,-3 2 48 0,-6 5 16 16,-4 4 640-16,-6 8 128 0,-3 8 32 0,-3 4 0 15,-2 7-496-15,-1 8-80 0,0 9-32 0,-1 2 0 16,-2 2-1120-16,2 2-208 0,0 4-48 0,6-13-16 15,5-4-432-15,1 10-64 0,-3 23-32 0,3 17 0 16,4 4-64-16,6-6-16 0,5-9 0 0,5-6 0 16,4-5-144-16,6-10 0 0,3-9 0 0,3-6 0 15,2-6 0-15,2-9 0 0,-2-8 0 0,2-3 0 0,1-4-224 0,-1-5-80 16,2-1-16-16,-2-2 0 31,-2-2-896-31,-2-3-176 0,0-4-32 0,-1 0-15104 0</inkml:trace>
  <inkml:trace contextRef="#ctx0" brushRef="#br2" timeOffset="-122347.81">26482 15018 6447 0,'-1'0'576'0,"1"-2"-576"16,0 2 0-16,0 0 0 16,1 0 1024-16,-1 2 80 0,1-2 32 0,0 4 0 0,2 1 432 0,-2 5 96 15,3 6 0-15,-2 0 16 0,2 4-176 0,-1 3-32 0,-1 3-16 0,0 0 0 16,-2 5-304-16,0-1-48 15,-2 1-16-15,0-3 0 0,-2-3-256 0,0 0-48 16,0-3-16-16,2 0 0 0,-1-2-496 0,2-4-96 16,0-4-32-16,0-2 0 0,0-4-144 0,1-2 0 15,0-1 0-15,1-5-176 16,0 0-208-16,1-4-64 0,1-3 0 0,1 2 0 16,-2-6 128-16,2 1 32 0,1-8 0 0,1-1 0 0,0-2 288 0,2-2-128 15,0-4 128-15,0 1 0 0,-1 0 0 0,0-1 0 0,1 4 0 0,-8 25 0 16,17-44 144-16,-17 44 48 0,0 0 0 0,21-45 0 15,-15 35 512-15,-2 4 128 0,1 4 0 0,-1-1 16 16,-1 6 64-16,0-1 16 16,1 4 0-16,-1 4 0 0,2 0-160 0,-1 5-48 0,2-1 0 0,-1 4 0 15,0-2-352-15,-1 4-80 0,0 1-16 0,-1-2 0 16,0 0-272-16,-2 0 0 0,-1 0 0 0,1-3 0 0,0-4 0 0,1-2 0 16,-1-3 0-16,1-2 0 15,1-4-320-15,1-1 48 0,0-3 0 0,1-1 0 16,2-5-304-16,-1 0-64 0,-6 9-16 15,0 0 0-15,26-51 256 0,-26 51 48 0,0 0 16 0,32-63 0 0,-32 63 336 0,0 0 0 16,31-60 0-16,-31 60 0 16,0 0 0-16,30-48 0 0,-30 48 0 0,0 0 0 0,0 0 0 0,0 0 128 15,0 0-128-15,0 0 192 16,0 0 544-16,0 0 112 0,39 16 32 0,-38 3 0 0,1 3-176 0,-2 0-16 16,0 7-16-16,-2-1 0 0,1 4-480 0,-1 2-192 0,-1-6 176 15,1 1-176 1,-1-6-320-16,2 2-144 0,0-5-48 0,1-3-16000 0</inkml:trace>
  <inkml:trace contextRef="#ctx0" brushRef="#br2" timeOffset="-121969.78">27066 15259 13823 0,'-3'3'1216'0,"2"-1"-960"0,0-2-256 0,1 0 0 0,0 0 2032 0,0 2 352 15,-2 0 80-15,1 1 16 0,0 0-592 0,0 0-112 16,1-2-32-16,1 1 0 0,1 0-1344 0,2 0-272 15,1-4-128-15,3 2-12896 16</inkml:trace>
  <inkml:trace contextRef="#ctx0" brushRef="#br2" timeOffset="-121427.2">27581 14974 11055 0,'0'-13'480'0,"0"7"112"0,0 0-464 0,0-1-128 0,0 2 0 0,0 1 0 16,0-2 1088-16,0-3 208 0,-1-2 48 0,-1-4 0 0,-1-1 944 0,-3 1 192 15,0 4 32-15,-3 5 16 0,-1 3-80 0,-2 3-16 16,-4 7 0-16,-3 5 0 0,-2 4-864 0,-1 6-176 15,-3 7-48-15,0 3 0 0,2 5-704 0,-2 4-160 16,2 3-32-16,0 3 0 0,5 4-256 0,2-3-64 16,5 2-128-16,2-5 192 0,5-1-192 0,3-8 0 15,4-2 0-15,2-3 0 0,3-6 0 0,2-3 0 16,4-2 0-16,3-4 0 0,2-1 0 0,2-8-208 0,2-1 32 0,-23-6 16 31,52-1-320-31,-52 1-64 0,0 0-16 0,63-22 0 0,-63 22 240 0,0 0 32 0,64-59 16 0,-64 59 0 16,40-57 272-16,-40 57-160 15,31-63 160-15,-31 63-128 0,21-67 128 0,-15 32 0 0,-2 3-144 0,-3 1 144 16,-1 0-224-16,-2 5 32 16,-1 0 0-16,-2 4 0 15,-1 1-704-15,-3 5-144 0,1 0-32 0,-2 4-13840 0</inkml:trace>
  <inkml:trace contextRef="#ctx0" brushRef="#br2" timeOffset="-121188.77">27414 15209 25791 0,'-2'5'1152'0,"2"-4"224"16,1 1-1104-16,0-2-272 0,2 0 0 0,-1 0 0 0,4 0 688 0,4 0 80 15,4 0 0-15,-14 0 16 0,0 0 304 0,68-2 48 16,-68 2 16-16,53-4 0 16,-53 4-1152-16,55-8-464 0,-55 8 16 0,0 0 16 0</inkml:trace>
  <inkml:trace contextRef="#ctx0" brushRef="#br2" timeOffset="-120727.77">27937 15400 16575 0,'-3'-2'736'0,"0"-2"160"0,1 2-720 0,-1 1-176 0,2-1 0 0,0 2 0 0,-2-1 1264 0,-2 1 208 16,-2 0 64-16,-4 0 0 0,-4 3 576 0,0 4 128 15,-2 2 32-15,1 3 0 0,0 4-896 0,1 0-176 16,1 4-48-16,2 1 0 15,1 1-592-15,1 0-128 0,4 1-32 0,2-4 0 0,3 0-80 0,3 0 0 16,3-6-16-16,3-2 0 0,1-1-128 0,3-4-32 16,1-2 0-16,2-1 0 0,1-2-144 15,-16-1 0-15,0 0 0 0,56-13 0 0,-56 13-176 0,0 0-16 16,59-32 0-16,-59 32 0 0,0 0 0 0,46-50-16 16,-46 50 0-16,0 0 0 0,20-51 208 0,-20 51-176 15,0 0 176-15,0 0-160 0,3-47-48 0,-8 33-16 0,-3-2 0 0,-5 1 0 31,0 5-912-31,-2 1-176 0</inkml:trace>
  <inkml:trace contextRef="#ctx0" brushRef="#br2" timeOffset="-117789.9">28462 15227 22111 0,'-5'0'1968'0,"1"0"-1584"0,3 0-384 0,2 0 0 15,-1 0 976-15,0 0 112 0,0 3 32 0,0-3 0 16,0 3 480-16,3 0 112 0,3 3 16 0,4-2 0 15,-10-4-320-15,0 0-48 0,43 7-16 0,-43-7 0 16,47 3-688-16,-47-3-144 0,62-3-16 0,-62 3-16 16,70-7-304-16,-70 7-176 0,69-10 192 0,-69 10-192 15,62-11 0-15,-62 11-352 0,55-10 48 0,-55 10-16864 16</inkml:trace>
  <inkml:trace contextRef="#ctx0" brushRef="#br2" timeOffset="-117177.39">29403 14791 13823 0,'-6'0'1216'0,"1"-3"-960"16,2 2-256-16,2 1 0 0,1 0 1728 0,0-2 320 15,1 2 48-15,2 0 16 0,0-4 0 0,-3 4 0 16,0 0 0-16,0 0 0 0,0 0-224 0,73-10-32 15,-73 10-16-15,0 0 0 0,79-6-816 0,-79 6-144 16,70-6-48-16,-70 6 0 0,86-12-592 0,-86 12-240 16,86-7 176-16,-86 7-176 15,80-6-448-15,-80 6-192 0,84-6-48 0,-84 6-15936 0</inkml:trace>
  <inkml:trace contextRef="#ctx0" brushRef="#br2" timeOffset="-116687.7">29442 14730 23951 0,'-18'1'1056'0,"5"2"224"0,2-3-1024 0,5 0-256 16,4 0 0-16,0 0 0 0,1 0 1424 0,0 0 240 16,-3 0 32-16,0 2 16 0,2-2-80 0,3 4-16 15,3 0 0-15,5 1 0 0,-9-5-720 0,0 0-160 16,50 22-32-16,-50-22 0 0,47 16-400 0,-47-16-96 16,58 20-16-16,-58-20 0 0,68 26-192 0,-33-11 0 15,-3 1 0-15,-3 0 0 0,-3-1-192 0,-5 1-16 16,-7-4-16-16,-4 2 0 15,-5 1-544-15,-5-3-128 0,-5 4 0 0,-5 0-16 0,-4 0 416 0,-5 3 96 0,-3-1 16 16,-3 2 0-16,-2 0 144 0,-3 2 48 0,-3 2 0 0,-1-2 0 16,-3 4 64-16,1-2 128 0,4 0-208 15,1-3 80-15,4 1 528 0,4-3 112 0,2-2 32 16,5 0 0-16,3 0 112 0,6-5 32 0,1-1 0 0,4-2 0 16,5-1-432-16,3-1-64 0,1-3-32 0,5 1 0 15,-12-5-32-15,0 0 0 0,56 10 0 0,-56-10 0 16,0 0 128-16,72 3 32 0,-72-3 0 0,69-3 0 15,-69 3-128-15,87-6-32 0,-87 6 0 0,93-12 0 0,-93 12-128 0,79-13-144 16,-79 13 144-16,62-12-208 31,-62 12-1680-31,0 0-336 0</inkml:trace>
  <inkml:trace contextRef="#ctx0" brushRef="#br2" timeOffset="-116342.95">29228 15642 13823 0,'-5'2'1216'0,"2"-1"-960"16,1 2-256-16,4-3 0 0,-1 2 1552 0,-1-1 272 0,0 4 48 0,-1 2 16 16,-1 2-208-16,1 1-32 0,1 5-16 0,-1-1 0 15,2 1-400-15,-1-2-80 0,1 0 0 0,-1-1-16 16,0 0-784-16,-1-2-160 0,0-2-16 0,-1-3-16 31,0 1-1488-31,0-3-288 0</inkml:trace>
  <inkml:trace contextRef="#ctx0" brushRef="#br2" timeOffset="-116193.2">29249 15508 15663 0,'-14'1'688'15,"4"-1"144"-15,2 0-656 0,3 0-176 0,3 0 0 0,2 0 0 0,-1 0 384 16,-1-1 32-16,1 2 16 0,1-2-3680 16,3-1-720-16,4 2-160 0</inkml:trace>
  <inkml:trace contextRef="#ctx0" brushRef="#br2" timeOffset="-115978.58">29366 15654 22111 0,'-9'6'976'0,"4"-3"208"0,3-2-944 0,0 1-240 0,4-2 0 0,0 0 0 16,0 0 544-16,2 0 64 0,4 0 16 0,2 0 0 16,-10 0 608-16,0 0 128 0,45 6 32 0,-45-6 0 15,0 0-496-15,65 4-80 0,-65-4-32 0,0 0 0 16,58-2-784-16,-58 2-320 0,0 0 0 0,66-11-13696 15</inkml:trace>
  <inkml:trace contextRef="#ctx0" brushRef="#br2" timeOffset="-115751.83">29361 15780 11967 0,'-4'3'1072'0,"1"-3"-864"16,3 0-208-16,0 0 0 0,2-3 1216 0,-1 3 208 15,1 0 48-15,1-2 0 0,3 0-512 0,3 0-112 16,-9 2-16-16,0 0 0 0,0 0 128 0,64-16 0 16,-64 16 16-16,0 0 0 0,67-10-736 0,-67 10-240 15,0 0 128-15,69-5-7200 16,-69 5-1440-16</inkml:trace>
  <inkml:trace contextRef="#ctx0" brushRef="#br2" timeOffset="-115499.64">29687 15853 15375 0,'-2'2'320'0,"-1"-2"80"0,2 0 16 0,0-2 32 0,2 2-448 0,1-2 0 0,2 0 0 0,0-3 0 16,-4 5 1408-16,0 0 192 0,0 0 48 0,46-45 0 15,-46 45-272-15,0 0-48 0,49-45-16 0,-49 45 0 16,0 0-768-16,46-35-160 0,-46 35-16 0,0 0-16 0,0 0 96 0,0 0 32 16,0 0 0-16,52-18 0 15,-50 22 784-15,-2 4 144 0,-1 2 48 0,-2 4 0 0,0 3-304 0,-1 0-64 16,-1 4-16-16,-1-1 0 16,1 1-640-16,0-1-128 0,1-1-32 0,1-1 0 15,-1-2-272-15,1-2-144 0,2-2 16 0,1-3-17136 16</inkml:trace>
  <inkml:trace contextRef="#ctx0" brushRef="#br2" timeOffset="-114362.8">29462 14344 8287 0,'-2'0'736'0,"0"0"-592"16,2 0-144-16,0 0 0 0,2 0 1040 0,-2 0 176 15,1 2 48-15,-1 3 0 16,0-2 256-16,1 7 48 0,0 3 16 0,1 0 0 0,-1 4 128 0,-1 1 16 16,1 3 16-16,0-3 0 0,-1-2-544 0,-1 0-112 15,1 3-32-15,-1-2 0 16,-2 1-432-16,1-5-96 0,-1 0-16 0,1-4 0 0,1-2-208 0,-2-4-48 16,2 0-16-16,0-3 0 0,1 0-240 0,0-3 0 15,0 0 0-15,0-4 0 0,0 1 0 0,1-1 0 16,1-2-208-16,1-4 64 0,1 0-80 0,1 1-16 15,1-3 0-15,1 1 0 0,-7 14 240 0,0 0 0 16,21-34-160-16,-15 24 160 0,-1 4 0 0,1-3 0 0,1 3 0 0,-2 0 0 16,0 4 192-16,0 0 16 15,-3 2 0-15,2 2 0 0,-2 2 480 0,1 0 80 0,-2 5 32 0,0-3 0 16,-1 4-256-16,1-2-48 0,-1 2-16 0,0 0 0 0,0-1-352 0,0 1-128 16,-1-3 0-16,2 2 0 15,1-3 0-15,-1 0 0 0,1 0 0 0,1-2 0 0,0-2 0 0,1-2-128 16,1 0 128-16,1-2-160 15,0-4-48-15,2 0-16 0,1-2 0 0,-1-3 0 0,2 1 224 0,-10 10-176 16,0 0 176-16,41-41-160 16,-41 41 160-16,0 0 0 0,0 0 0 0,56-36 0 0,-56 36 0 0,0 0 0 15,0 0 0-15,0 0 0 16,45 14 0-16,-40-4 0 0,-1 2 0 0,-3 3 128 0,0-2-128 0,-2 3 176 16,-1 0-176-16,-1 0 192 0,0 0-192 15,-4-1-256-15,1-3 64 0,0 2-14976 16</inkml:trace>
  <inkml:trace contextRef="#ctx0" brushRef="#br2" timeOffset="-113861.89">30314 15094 22111 0,'-4'1'976'0,"3"-1"208"0,0 2-944 0,1-2-240 0,0 0 0 0,1 3 0 15,-1-3 944-15,1 1 144 0,1 4 16 0,0-1 16 16,1 0 448-16,-1 4 96 0,2-2 0 0,-1 1 16 16,1-1-672-16,1 1-144 0,0-1-32 0,0 1 0 15,1-4-576-15,0 3-112 0,2-3-16 0,-1-2-128 16,1 2 0-16,0-3 0 0,-8 0 0 0,0 0 0 31,0 0-528-31,0 0-16 0,0 0 0 0,60-29 0 0,-60 29 32 16,0 0 0-16,0 0 0 0,0 0 0 0,42-41 320 0,-42 41 192 0,0 0-192 0,0 0 192 15,0 0 0-15,0 0 0 0,0 0 0 0,6 0 0 16,-10 9 688-16,-2 3 80 0,-1 1 32 0,-3 3 0 16,0 6-16-16,-3 0 0 0,1 2 0 0,-2 3 0 15,1 1-352-15,-2 2-80 0,-1 4-16 0,1-2 0 16,0 0-128-16,3-4-16 0,2-5-16 0,1-1 0 0,2-1-176 0,1 1 160 16,1 0-160-16,1-7 160 0,3-1-384 0,0-4-80 15,4-7-16-15,1 0-16784 16</inkml:trace>
  <inkml:trace contextRef="#ctx0" brushRef="#br2" timeOffset="-113544.39">30840 14734 20271 0,'-14'9'896'0,"7"-6"192"0,-2 0-880 0,1 0-208 15,2 1 0-15,3-1 0 0,-5 3 1472 0,-2 1 240 16,-5 8 48-16,-2 2 16 15,0 7-464-15,1-2-96 0,3 4 0 0,5-4-16 0,3 1-352 0,2-2-64 16,6-2-16-16,0 0 0 0,5-5-528 0,1 0-112 16,2-1-128-16,2-3 176 15,2-4-1600-15,-15-6-320 0,32 10-64 0,-32-10-16 0</inkml:trace>
  <inkml:trace contextRef="#ctx0" brushRef="#br2" timeOffset="-113359.62">30922 14924 16351 0,'-2'3'352'0,"-1"-3"80"0,2 2 16 0,0-2 16 0,0 1-464 0,1 2 0 16,0-1 0-16,0 2 0 0,-1 2 1984 0,-1 1 320 16,1 5 48-16,-3 4 16 0,2 1-720 0,-2 1-144 15,2 1-32-15,-1-3 0 0,1 3-848 0,1-5-176 0,-1-2-48 0,2-1 0 31,2-1-992-31,-1-4-208 0</inkml:trace>
  <inkml:trace contextRef="#ctx0" brushRef="#br2" timeOffset="-113195.81">30957 14807 17503 0,'-7'2'1552'0,"2"-2"-1232"0,2 0-320 0,3 0 0 0,0 0 2368 0,-1 0 400 16,-1 0 96-16,-2 0 16 15,0 2-1536-15,0 0-320 0,3 0-48 0,1-2-16 16,4 2-2080-16,2 0-416 0,3 4-96 0,-3-3-16 16</inkml:trace>
  <inkml:trace contextRef="#ctx0" brushRef="#br2" timeOffset="-112989.59">31077 14782 13823 0,'1'0'1216'0,"-1"0"-960"0,0 0-256 0,1 0 0 16,1 3 2448-16,-1-3 448 15,0 0 96-15,2 2 16 0,0 4-672 0,2 0-128 0,0 4-32 0,-1 4 0 16,0 4-576-16,-2 1-128 0,-2 1-32 0,-1 2 0 16,-2 3-864-16,-1 0-160 0,-3-2-32 0,0 2-16 15,-3-1-368-15,-2-1 0 0,-2-1 0 0,-1-3-11536 31,-1-1-2304-31</inkml:trace>
  <inkml:trace contextRef="#ctx0" brushRef="#br2" timeOffset="-112469.65">31413 14503 22111 0,'2'6'1968'0,"0"1"-1584"0,1 2-384 0,-1-3 0 16,2 0 1184-16,-1 4 160 0,4 6 16 0,4 13 16 15,2 8 416-15,5 17 96 0,-1 6 16 0,-2-4 0 16,-3 9-720-16,-2 0-144 0,-3 5-16 0,-4 0-16 0,-6-1-560 16,-6 0-96-16,-5-2-32 0,-6 0 0 15,-2-4-144-15,-3-6-48 0,-1-4 0 0,-1-5 0 0,-3-1-128 0,-1-5 0 16,1-2 0-16,0-2 128 31,1-6-512-31,5-3-128 0,0-4 0 0,3-3-16432 0</inkml:trace>
  <inkml:trace contextRef="#ctx0" brushRef="#br2" timeOffset="-102449.31">11039 17143 12895 0,'-5'2'1152'0,"1"-1"-928"0,3-2-224 0,2 1 0 16,0 0 1600-16,-1 0 288 0,0 0 48 0,-1 0 16 0,1 0-208 0,1 1-32 16,3 2-16-16,2-1 0 15,2 0-128-15,1 0-32 0,3 2 0 0,2 2 0 16,4 0-576-16,3 0-112 0,-21-6-16 0,48 16-16 15,-22-7-576-15,0 1-112 0,-26-10-128 0,52 12 176 16,-52-12-176-16,52 8 0 0,-52-8 0 0,0 0-10368 16,67-4-2000-16</inkml:trace>
  <inkml:trace contextRef="#ctx0" brushRef="#br2" timeOffset="-102149">11029 17430 20271 0,'-13'6'896'0,"8"-2"192"0,2-4-880 0,0 1-208 16,2 1 0-16,2-2 0 0,1 0 1216 0,1 0 192 0,5 3 32 0,3 0 16 16,4 0 288-16,2 1 64 0,-17-4 16 0,47 8 0 15,-47-8-480-15,63 8-80 0,-63-8-32 0,73 2 0 16,-73-2-896-16,74-2-176 0,-74 2-32 0,74-9-16480 16</inkml:trace>
  <inkml:trace contextRef="#ctx0" brushRef="#br2" timeOffset="-98449.74">12633 16962 6447 0,'-3'-6'576'0,"1"2"-576"0,-3-2 0 0,1 4 0 16,2-2 2384-16,-1 1 368 0,-1 1 80 0,-3-3 16 15,-4-4-128-15,-4 3-32 0,-6 0 0 0,0 6 0 16,0 6-608-16,-1 3-128 0,-2 7-32 0,-1 6 0 16,1 7-688-16,-1 0-144 0,1 5-16 0,2 4-16 0,2 4-608 0,3 5-128 15,1 6-32-15,5-4 0 16,1 0-96-16,5-2-32 0,3-3 0 0,0-11 0 0,2-11-160 0,3 3 128 15,4 1-128-15,6 0 128 0,3 1-128 0,2-5 0 16,4-6 0-16,1-2 0 0,1-6 0 16,-24-8 0-16,54 9 0 0,-54-9 0 0,57-12-144 0,-57 12 144 15,0 0 0-15,77-44 0 0,-77 44 0 0,0 0-128 16,56-60 128-16,-56 60 0 0,25-48 0 0,-17 17 0 0,0-2 0 0,-4-4 0 16,-2 2 0-16,-3 0 0 15,0-2 0-15,-3-2 0 0,1 5 0 0,-3 3 0 16,1 7 0-16,-1 2 0 0,0 5 0 0,-3 4 0 15,1 4 0-15,-2 1 0 16,-1 2-560-16,-2 1-48 0,2 1-16 0,1 1-15904 16</inkml:trace>
  <inkml:trace contextRef="#ctx0" brushRef="#br2" timeOffset="-98243.2">12379 17332 21183 0,'-5'6'944'0,"4"-5"192"0,0 2-912 0,1-3-224 0,1 0 0 0,0 0 0 0,3 0 880 0,3 0 128 16,4 0 16-16,-11 0 16 0,0 0-160 0,56-4-48 16,-56 4 0-16,0 0 0 15,68-2-832-15,-68 2-256 0,52-4-16 0,-52 4 0 0</inkml:trace>
  <inkml:trace contextRef="#ctx0" brushRef="#br2" timeOffset="-97893.25">12928 17384 24879 0,'-13'5'1088'0,"6"-5"256"0,0 1-1088 0,2-1-256 16,1 3 0-16,1-1 0 0,-2-1 464 0,-4 5 48 15,-3 4 0-15,-4 8 0 0,-2 1-112 0,3 1-16 0,3 1 0 0,3-5 0 16,2 3 304-16,3-3 48 0,3 0 16 0,3-1 0 16,2-5-240-16,1 2-64 15,4-2 0-15,2-4 0 0,1 0-256 0,2-2-48 16,3-1-16-16,-1-3 0 0,-16 0-128 0,0 0 0 15,0 0 0-15,66-19 0 0,-66 19 0 0,0 0 0 0,0 0 0 0,50-41 0 16,-50 41 0-16,0 0 0 0,0 0 0 0,25-60 0 16,-25 41-128-16,-1-1 128 0,-3 2 0 0,-1-3 0 15,-1 3 0-15,-1 4 0 0,-3 0 0 0,-1 5 0 16,-2 1 0-16,-1 4 0 0,-4 1 0 0,1 6 0 31,-2-1-864-31,1 5-48 0</inkml:trace>
  <inkml:trace contextRef="#ctx0" brushRef="#br2" timeOffset="-97509.67">13503 17257 911 0,'-4'9'0'0,"-1"0"0"0,2-3 0 0,2-2 0 16,2-2 4352-16,0-2 800 0,1 0 160 0,1 4 16 15,4 0-2288-15,5 2-464 0,4 3-80 0,3-6-32 16,-19-3-736-16,49 4-160 0,-49-4-32 0,63-1 0 16,-63 1-816-16,66-3-160 0,-66 3-48 0,65-8 0 15,-65 8-512-15,57-8-320 0</inkml:trace>
  <inkml:trace contextRef="#ctx0" brushRef="#br2" timeOffset="-96895.98">14543 17099 28559 0,'-4'2'2544'0,"3"-2"-2032"16,1 0-512-16,0-2 0 15,1 1 880-15,1-1 80 0,1-2 0 0,2-2 16 0,-5 6 0 0,0 0 0 16,0 0 0-16,65-57 0 0,-65 57-304 16,51-38-64-16,-51 38-16 0,57-47 0 0,-57 47-320 0,55-49-64 15,-55 49-16-15,50-49 0 0,-50 49-192 0,38-41 0 16,-38 41 128-16,0 0-128 0,0 0 0 0,37-44 0 15,-35 42 0-15,-4 2 0 0,-1 2 176 0,-1 4 32 16,-2 6 16-16,-1 1 0 0,-3-1 144 0,0 4 16 16,0 6 16-16,-1 1 0 0,-1 3-272 0,-1 2-128 15,1 3 0-15,0-3 128 0,2 1-128 0,1-3 0 16,3 1 0-16,1-5 0 16,1-2-896-16,3-1-128 0</inkml:trace>
  <inkml:trace contextRef="#ctx0" brushRef="#br2" timeOffset="-96649.7">14254 17275 22111 0,'-4'1'976'0,"4"-2"208"16,1 1-944-16,2-2-240 0,-1 2 0 0,2 0 0 15,3-3 1136-15,-7 3 176 0,0 0 32 0,73-7 16 16,-73 7 848-16,89-6 160 0,-37 6 48 0,3 0 0 16,3-3-1040-16,1 2-208 0,0-2-32 0,0 0-16 15,-4-2-768-15,-3 1-160 0,-52 4-16 0,87-10-16 16,-87 10-160-16,69-12-256 0,-69 12 64 0,53-16-11648 16,-53 16-2320-16</inkml:trace>
  <inkml:trace contextRef="#ctx0" brushRef="#br2" timeOffset="-96019.7">14444 17510 14735 0,'-5'10'1312'0,"0"-5"-1056"0,3-1-256 0,1-2 0 15,1-1 1088-15,0 2 144 0,0-1 48 0,0 2 0 16,0 5 320-16,0 4 80 0,0 0 16 0,0 3 0 15,-2 0-224-15,1 0-32 0,0 2-16 0,-2-3 0 16,2 3-528-16,0-2-96 0,-3 1-32 0,2-4 0 0,-2 2-448 0,2-1-112 16,0-5-16-16,1-2 0 15,0-1-192-15,0-3 0 0,-1-3 0 0,2-3 0 16,0-1 0-16,0-2 0 0,2-4 0 0,-1-2 0 16,1 0 0-16,2-2 0 0,0-1 0 0,-1 2 0 0,1-2-128 0,1 1 128 15,0-1 0-15,0-1 0 0,0 4 0 0,1-2 0 0,0 2 0 16,0 1 0-16,1 1 0 0,-1 3 0 15,-1 0 0-15,1 1 0 0,-1 0 416 0,0 3 32 0,0 2 16 0,0 1 0 16,0 0-112-16,-2 1-32 16,2 4 0-16,-1 0 0 0,-1 0-128 0,-2 2-48 0,1 2 0 0,-2-1 0 15,1 3-144-15,-2-1 0 16,1-3 0-16,-1 2 0 0,1 0 0 0,0-3 0 0,1 1 0 0,2-4 0 16,0 0 0-16,1-3 0 0,1 0 0 15,1-2 0-15,2-2 0 0,-1-2 0 0,1 2 0 0,-1-2 0 16,0 0 0-16,3-3 0 0,-10 9 0 0,0 0 0 15,0 0-128-15,52-36 128 0,-52 36 0 16,0 0 0-16,0 0 0 0,0 0 0 0,0 0 160 0,53-12-160 16,-49 16 384-16,0 1-48 0,-2 1 0 0,-1 1 0 15,1 3-48-15,-4 1-16 0,2 3 0 0,-1-4 0 16,0 2-272-16,1-2 0 0,0 1 128 0,1-3-11840 16,2-5-2384-16</inkml:trace>
  <inkml:trace contextRef="#ctx0" brushRef="#br2" timeOffset="-95479.85">15372 17019 21183 0,'-2'0'1888'15,"4"-2"-1504"-15,0 0-384 0,1 1 0 0,0 1 1200 0,2-1 160 16,4-2 48-16,-9 3 0 16,0 0 192-16,70-7 64 0,-70 7 0 0,79-6 0 0,-79 6-496 0,98-6-80 15,-98 6-32-15,105-10 0 16,-52 4-720-16,-53 6-144 0,108-13-16 0,-108 13-16 15,105-12-1360-15,-105 12-272 0</inkml:trace>
  <inkml:trace contextRef="#ctx0" brushRef="#br2" timeOffset="-95049.77">15505 16946 22111 0,'-9'4'976'0,"5"-4"208"15,0 0-944-15,1 2-240 0,3-2 0 0,2 0 0 0,-1 0 1408 0,1 0 224 0,4 0 48 0,2 0 16 0,3 0-144 0,-11 0-16 16,0 0-16-16,45 10 0 15,-27-4-496-15,2 2-80 0,1 0-32 0,-1 2 0 0,-1 3-544 0,-4-1-112 16,-2 4-32-16,-6 3 0 16,-4 3-224-16,-7 0 0 0,-5 3 0 0,-6 3 0 0,-6 2 0 0,-5 1 0 15,-2 4 0-15,-2-7-160 32,2 1-544-32,-2-1-128 0,0 0 0 0,1-2-16 0,2-1 464 0,1-1 112 0,3-1 16 0,6-6 0 15,2-1 464-15,5-3 112 0,4-2 0 0,2-4 16 0,4 2 304 0,4-3 64 16,4 2 16-16,1-2 0 0,4 0-352 0,3 0-80 0,-16-6-16 15,43 6 0-15,-43-6-64 0,55 7-16 16,-55-7 0-16,68 0 0 0,-68 0-16 0,98-10-16 0,-98 10 0 16,99-9 0-16,-99 9-160 0,81-6 0 15,-81 6 0-15,73-8-17600 0</inkml:trace>
  <inkml:trace contextRef="#ctx0" brushRef="#br2" timeOffset="-94178.53">15364 17872 11055 0,'-1'4'976'0,"1"-1"-784"0,0-2-192 0,0 1 0 16,0 1 1072-16,0 2 160 15,-1 6 48-15,-1 5 0 0,1 6-192 0,-1 3-48 0,-2 3 0 0,0-2 0 16,1-3 256-16,-1-4 48 16,-1-1 16-16,1-2 0 0,-1-6-1040 0,3-3-320 0,-2-2 128 0,3-5-10960 15</inkml:trace>
  <inkml:trace contextRef="#ctx0" brushRef="#br2" timeOffset="-94019.59">15353 17708 11055 0,'-12'6'976'0,"4"-6"-784"0,2 1-192 0,1 2 0 15,3-3 992-15,0 1 160 0,1-1 16 0,-1 2 16 0,-1-2-928 0,3 3-256 16,1-2 0-16,7 2 0 0,2-1 0 0,-2-2 0 16</inkml:trace>
  <inkml:trace contextRef="#ctx0" brushRef="#br2" timeOffset="-93819.91">15426 17908 14735 0,'-6'6'1312'0,"3"-3"-1056"15,2-3-256-15,2 0 0 0,1 0 1248 0,0 0 192 16,2 0 32-16,1 0 16 0,3-3-224 0,3 2-48 15,-11 1-16-15,0 0 0 0,59-2-304 0,-59 2-64 16,0 0-16-16,68-4 0 0,-68 4-608 0,0 0-208 16,69-5 144-16,-69 5-12352 0</inkml:trace>
  <inkml:trace contextRef="#ctx0" brushRef="#br2" timeOffset="-93597.75">15433 18031 20271 0,'-9'7'896'0,"5"-4"192"0,0 0-880 0,2 0-208 0,0-3 0 0,2 0 0 16,2 0 624-16,0 2 80 0,2-2 0 0,3 1 16 15,3 2-384-15,1-3-80 0,-11 0 0 0,0 0-16 16,55-9 16-16,-55 9 16 0,0 0 0 0,78-20 0 15,-78 20-1248-15,0 0-256 0</inkml:trace>
  <inkml:trace contextRef="#ctx0" brushRef="#br2" timeOffset="-93345.78">15710 18044 22111 0,'-8'5'976'0,"3"-4"208"0,1 2-944 0,3-2-240 0,1-1 0 16,1-1 0-16,2 1 832 0,0 0 112 15,3-3 16-15,3 2 16 0,-9 1-16 0,0 0-16 0,0 0 0 0,64-25 0 16,-64 25-352-16,0 0-64 16,0 0-16-16,59-32 0 0,-59 32-336 0,0 0-176 15,0 0 160-15,64-43-160 0,-64 43 416 0,0 0-16 16,0 0 0-16,0 0 0 0,0 0 768 0,0 0 160 16,33 12 16-16,-37-2 16 0,2 0-480 0,-3 6-112 0,-4 5 0 0,0 8-16 0,-3-1-544 15,1 1-208-15,1-3 176 0,3-2-176 16,2-4-192-16,4-3-144 0</inkml:trace>
  <inkml:trace contextRef="#ctx0" brushRef="#br2" timeOffset="-92399.28">15807 16622 12895 0,'-10'9'1152'0,"4"-7"-928"16,1 2-224-16,1-2 0 0,2-2 832 0,0 4 128 15,0-1 32-15,-3 3 0 0,-1 5 608 0,-3 4 112 16,0 1 16-16,3-3 16 0,1 0-512 0,3-2-96 16,-1 0-32-16,3-2 0 0,0-3-592 0,0 0-112 0,3 0-16 0,-1-4-16 15,3 0-368-15,-1-2 0 16,1 0 0-16,0-4 0 0,0-1 0 0,1 0 0 16,0-6 0-16,-1 4 0 0,1 1 0 0,1-4-128 15,0 1 128-15,-1-1 0 0,-6 10 0 0,0 0 0 0,0 0 0 0,31-47-128 16,-31 47 128-16,0 0 0 0,0 0 0 0,30-42 0 15,-25 36 0-15,0 0 0 0,0 0 0 0,0 3 0 16,-2 2 288-16,1 2 96 0,-2 2 0 0,0 0 16 16,0 4 192-16,-2 1 48 0,0 0 0 0,-1 2 0 15,0 1-192-15,-3 2-48 0,1 0 0 0,0-1 0 0,-1-2-400 16,0 0 128-16,2 2-128 0,-1-3 0 0,3 1 0 16,2-4 0-16,0-6 0 0,2 0 0 15,2-3-256-15,1 0-128 0,1-1-16 16,-8 4-16-16,0 0-192 0,0 0-32 0,0 0-16 0,51-46 0 15,-51 46 384-15,0 0 80 0,0 0 0 0,49-48 16 16,-49 48 176-16,0 0 0 0,0 0 0 0,0 0-128 16,0 0 128-16,48-35 0 0,-45 38 0 0,-2 1 0 0,-1 2 224 0,-1 1 80 15,1 2 16-15,-3 3 0 16,1 4 144-16,-2 0 48 0,0 5 0 0,1-1-9584 16,-1-1-1904-16</inkml:trace>
  <inkml:trace contextRef="#ctx0" brushRef="#br2" timeOffset="-91979.33">16405 17112 911 0,'-11'15'0'0,"3"-8"0"0,-1 4 0 0,3-5 0 15,3-1 5184-15,4-5 944 0,-3 5 192 0,-3 5 32 16,-4 10-3392-16,-1 5-672 0,1 1-144 0,4-3-32 16,3-5-992-16,4-4-208 0,3-1-32 0,2-7-16 15,4 0-624-15,3-2-240 0,-14-4 176 0,0 0-176 31,0 0-576-31,65-13-224 0,-65 13-32 0,0 0-16 16,51-30 16-16,-51 30 16 0,0 0 0 0,0 0 0 0,0 0 624 0,45-39 192 0,-42 37 0 0,-3 4-160 16,0 1 736-16,-2 3 160 0,-2 4 32 0,-2 2 0 15,-2-2 576-15,0 2 112 0,-3 2 16 0,0 1 16 0,-3 1-896 0,0 0-176 16,1 2-32-16,-2 2-16 0,-1 5-368 0,0-3 0 16,0 3 0-16,0 0-192 15,1 1-528-15,-1-7-112 16,3-2-32-16,2-3 0 0,3-1-736 0,1-3-160 0,4-2-32 0,4 0-11840 15</inkml:trace>
  <inkml:trace contextRef="#ctx0" brushRef="#br2" timeOffset="-91657.85">16880 16773 10127 0,'-5'0'896'0,"2"-2"-704"0,0 2-192 0,1 0 0 15,0 0 1776-15,1 2 320 0,-1 1 64 0,-5 0 16 16,-1 6-240-16,-5 4-32 0,0 6-16 0,-1 1 0 15,2 1-288-15,-1 1-48 0,2 4-16 0,0 0 0 16,1 1-640-16,3-2-144 0,2 1-32 0,2-4 0 16,2-2-448-16,1-1-80 0,3-3-32 0,0-4 0 15,4 0-288-15,0-5-64 0,2-1-16 0,1 0 0 16,1-6-1600-16,0 0-320 0</inkml:trace>
  <inkml:trace contextRef="#ctx0" brushRef="#br2" timeOffset="-91489.77">16936 16962 21183 0,'-3'6'944'0,"0"-2"192"0,0-1-912 0,2-2-224 16,-2 1 0-16,3 1 0 0,0-2 1344 0,0 4 240 16,-1 2 32-16,1 3 16 0,1 3-1088 0,-1-1-224 15,3-2-32-15,-1 0-16 16,0-2-608-16,3-1-128 0,-3-1-32 0,2-5 0 0</inkml:trace>
  <inkml:trace contextRef="#ctx0" brushRef="#br2" timeOffset="-91348.12">16973 16905 12895 0,'-5'-3'576'0,"2"0"112"0,2 1-560 0,1 0-128 0,0 0 0 0,0 2 0 16,1 0-1008-1,1-4-224-15,-1 2-48 0,3-1-16 0,1 2 992 0,1-1 304 0,-6 2-128 0</inkml:trace>
  <inkml:trace contextRef="#ctx0" brushRef="#br2" timeOffset="-91124.43">17092 16788 18431 0,'-2'1'816'0,"2"2"160"0,0-3-784 0,0 1-192 16,0 1 0-16,0 1 0 0,0 0 1456 0,2 7 240 15,-2 9 48-15,0 3 16 0,0 9 96 0,-2-1 32 16,1 4 0-16,-1 1 0 0,-2-2-688 0,-2 3-144 16,-3-4-32-16,-1 2 0 0,-1-6-576 0,-3 1-112 15,1-6-16-15,-3-1-10944 16,1-1-2192-16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33 284 3223 0 0,'-8'5'127'0'0,"6"-4"609"0"0,-1 1 0 0 0,1 0 1 0 0,-1 0-1 0 0,1 0 0 0 0,0 0 1 0 0,0 0-1 0 0,-1 1 0 0 0,2-1 0 0 0,-3 3 1 0 0,11-7 2660 0 0,4-4-3048 0 0,-2 2 439 0 0,1-5-628 0 0,31-26-16 0 0,-31 26-61 0 0,1-2-19 0 0,42-40-51 0 0,0-10-13 0 0,-32 36-32 0 0,21-38 0 0 0,-36 51 42 0 0,-4 8 184 0 0,0 1-1 0 0,0-1 1 0 0,0 0 0 0 0,5-4 0 0 0,-7 26 1389 0 0,-8 282 1595 0 0,8-251-3210 0 0,2-14-1060 0 0,-1-26 116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5983 0 0,'0'5'536'0'0,"-2"-4"-432"0"0,4 2 1384 0 0,1-3 272 0 0,0 0 64 0 0,4 0 0 0 0,4 0 568 0 0,48 2-1320 0 0,-5-4-488 0 0,10-6-5232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44 3223 0 0,'-2'-2'236'0'0,"0"0"-1"0"0,0 1 0 0 0,-1 0 0 0 0,1-1 0 0 0,-1 1 1 0 0,1 0-1 0 0,-1 0 0 0 0,1 0 0 0 0,-1 0 1 0 0,1 1-1 0 0,-6-1 0 0 0,-30-1 1761 0 0,27 3-1620 0 0,1 0-1 0 0,0 1 1 0 0,-1 1-1 0 0,1-1 1 0 0,0 1-1 0 0,1 1 1 0 0,-1 0-1 0 0,-13 7 1 0 0,11-3 67 0 0,-1 1-1 0 0,1-1 1 0 0,0 2 0 0 0,1 0-1 0 0,-14 15 1 0 0,8-5 116 0 0,1 1 1 0 0,1 0-1 0 0,1 1 1 0 0,1 1-1 0 0,0 1 0 0 0,-11 33 1 0 0,17-40-290 0 0,2-1 0 0 0,0 1-1 0 0,1 0 1 0 0,0 0 0 0 0,2 1 0 0 0,0-1 0 0 0,1 26 0 0 0,1-37-217 0 0,0 1 1 0 0,1 0 0 0 0,0 0 0 0 0,1-1-1 0 0,-1 1 1 0 0,1-1 0 0 0,1 1 0 0 0,-1-1-1 0 0,1 0 1 0 0,0 0 0 0 0,0 0-1 0 0,1 0 1 0 0,0-1 0 0 0,0 1 0 0 0,0-1-1 0 0,0 0 1 0 0,1 0 0 0 0,0 0 0 0 0,0-1-1 0 0,1 0 1 0 0,-1 0 0 0 0,7 4 0 0 0,9 1-32 0 0,7-1 26 0 0,-17-6-45 0 0,-1-1 0 0 0,1 0 0 0 0,13-1 0 0 0,-7-1-3 0 0,1-2 0 0 0,31-7 0 0 0,-31 5 0 0 0,0-1 0 0 0,-1-1 0 0 0,22-11 0 0 0,-24 9 0 0 0,0 0 0 0 0,0-1 0 0 0,19-18 0 0 0,-26 20 0 0 0,0 0 0 0 0,0 0 0 0 0,-1-1 0 0 0,0 0 0 0 0,7-13 0 0 0,-6 7-5 0 0,-2 0 0 0 0,8-22 1 0 0,-10 24-22 0 0,0-1 1 0 0,-1 1 0 0 0,-1-1 0 0 0,-1 0 0 0 0,1-21-1 0 0,-4 4-148 0 0,-5-32 0 0 0,4 40 40 0 0,0-2-67 0 0,-8-29 0 0 0,9 47 134 0 0,0 0 1 0 0,-1 0-1 0 0,0 0 1 0 0,0 1 0 0 0,0-1-1 0 0,-1 1 1 0 0,1-1 0 0 0,-10-9-1 0 0,10 13-89 0 0,0 0 0 0 0,-1 1 0 0 0,1-1 0 0 0,-1 1-1 0 0,0 0 1 0 0,0 0 0 0 0,0 0 0 0 0,0 0 0 0 0,0 1 0 0 0,0 0-1 0 0,0-1 1 0 0,-1 2 0 0 0,1-1 0 0 0,0 0 0 0 0,-8 1 0 0 0,0-1-6106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10135 0 0,'-3'3'448'0'0,"2"-3"200"0"0,2 0-648 0 0,2 0 0 0 0,1 2 480 0 0,2-2 64 0 0,4 0 24 0 0,4 1 0 0 0,4 1 1376 0 0,49 1-808 0 0,19-6-944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4143 0 0,'-1'1'333'0'0,"0"0"0"0"0,-1 0 0 0 0,1 1 0 0 0,0-1 0 0 0,0 0 0 0 0,0 1-1 0 0,-1-1 1 0 0,2 1 0 0 0,-1-1 0 0 0,0 1 0 0 0,0-1 0 0 0,0 1 0 0 0,1 0-1 0 0,-1-1 1 0 0,1 1 0 0 0,-1 0 0 0 0,1-1 0 0 0,0 1 0 0 0,0 0 0 0 0,-1 0-1 0 0,1-1 1 0 0,1 3 0 0 0,-2 8-246 0 0,-10 80 3927 0 0,-4 38-1867 0 0,15-127-2147 0 0,0-1-1 0 0,0 1 1 0 0,0-1 0 0 0,0 1-1 0 0,0-1 1 0 0,1 1 0 0 0,0 3-1 0 0,-1-5 0 0 0,0-1-1 0 0,1 0 1 0 0,-1 0-1 0 0,0 0 1 0 0,0 0-1 0 0,0 0 1 0 0,0 0-1 0 0,0 0 1 0 0,0 0-1 0 0,0 1 1 0 0,0-1-1 0 0,0 0 1 0 0,0 0-1 0 0,0 0 1 0 0,0 0-1 0 0,1 0 1 0 0,-1 0-1 0 0,0 0 1 0 0,0 0-1 0 0,0 0 1 0 0,0 0-1 0 0,0 0 1 0 0,0 0-1 0 0,0 0 1 0 0,1 0-1 0 0,-1 0 1 0 0,0 0-1 0 0,0 0 1 0 0,0 0-1 0 0,0 0 1 0 0,0 0-1 0 0,0 0 1 0 0,0 0-1 0 0,1 0 1 0 0,-1 0-1 0 0,0 0 1 0 0,0 0 0 0 0,0 0-1 0 0,0 0 1 0 0,0 0-1 0 0,0 0 1 0 0,0 0-1 0 0,1 0 1 0 0,-1 0-1 0 0,0 0 1 0 0,0 0-1 0 0,0-1 1 0 0,8-11-197 0 0,13-44-1648 0 0,-4 13 1604 0 0,-12 32 26 0 0,0 1 26 0 0,18-32 124 0 0,-18 32 56 0 0,7 6 158 0 0,34-13 10 0 0,-46 17-152 0 0,1 0 0 0 0,-1-1 0 0 0,1 1 0 0 0,-1 0-1 0 0,1 0 1 0 0,-1 0 0 0 0,1 0 0 0 0,-1 0 0 0 0,1 0 0 0 0,-1 0-1 0 0,0 0 1 0 0,1 0 0 0 0,-1 0 0 0 0,1 0 0 0 0,-1 0 0 0 0,1 1-1 0 0,-1-1 1 0 0,1 0 0 0 0,-1 0 0 0 0,1 0 0 0 0,-1 0 0 0 0,0 1-1 0 0,1-1 1 0 0,-1 0 0 0 0,1 1 0 0 0,-1-1 0 0 0,0 0 0 0 0,1 1-1 0 0,-1-1 1 0 0,0 0 0 0 0,1 1 0 0 0,-1-1 0 0 0,0 0 0 0 0,0 1-1 0 0,0-1 1 0 0,1 1 0 0 0,0 15 162 0 0,-1-12-120 0 0,1 14 152 0 0,3 30-67 0 0,-3-44-133 0 0,0 0 1 0 0,0 0-1 0 0,0-1 0 0 0,0 1 1 0 0,0 0-1 0 0,1-1 0 0 0,0 1 1 0 0,0-1-1 0 0,4 6 0 0 0,-6-8-1 0 0,1-1-1 0 0,-1 1 0 0 0,1 0 1 0 0,-1-1-1 0 0,1 1 1 0 0,0-1-1 0 0,-1 1 0 0 0,1-1 1 0 0,0 0-1 0 0,-1 1 1 0 0,1-1-1 0 0,0 0 0 0 0,0 1 1 0 0,-1-1-1 0 0,1 0 1 0 0,0 0-1 0 0,0 0 0 0 0,0 0 1 0 0,-1 1-1 0 0,1-1 1 0 0,0 0-1 0 0,0 0 0 0 0,0-1 1 0 0,-1 1-1 0 0,1 0 1 0 0,0 0-1 0 0,0 0 0 0 0,0 0 1 0 0,1-1-1 0 0,0 0-16 0 0,0 0 1 0 0,-1-1-1 0 0,1 1 0 0 0,0 0 0 0 0,0 0 1 0 0,0-1-1 0 0,-1 1 0 0 0,3-4 0 0 0,-3 3-54 0 0,8-7-77 0 0,45-49-74 0 0,-17 17 201 0 0,-28 31 103 0 0,-1 10-27 0 0,-1 0-1 0 0,0-1 1 0 0,11-2-1 0 0,0 1 28 0 0,-17 2-52 0 0,0 0 0 0 0,1 0 1 0 0,-1 0-1 0 0,0 1 1 0 0,0-1-1 0 0,0 0 1 0 0,0 1-1 0 0,0-1 0 0 0,0 1 1 0 0,0-1-1 0 0,0 1 1 0 0,-1 0-1 0 0,1-1 1 0 0,0 1-1 0 0,0 0 0 0 0,0 0 1 0 0,-1-1-1 0 0,1 1 1 0 0,0 0-1 0 0,-1 0 1 0 0,1 0-1 0 0,-1 0 0 0 0,1 0 1 0 0,-1 0-1 0 0,1 0 1 0 0,-1 0-1 0 0,0 0 1 0 0,1 0-1 0 0,-1 0 0 0 0,0 0 1 0 0,0 0-1 0 0,0 0 1 0 0,0 0-1 0 0,0 0 1 0 0,0 2-1 0 0,1 2 170 0 0,8 53 1307 0 0,-3-17-2349 0 0,0-15-3556 0 0,-3-16-1401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0,'0'0'95'0'0,"0"0"0"0"0,0 1 0 0 0,-1-1-1 0 0,1 0 1 0 0,0 1 0 0 0,0-1 0 0 0,0 0-1 0 0,0 1 1 0 0,0-1 0 0 0,0 1-1 0 0,0-1 1 0 0,0 0 0 0 0,1 1 0 0 0,-1-1-1 0 0,0 0 1 0 0,0 1 0 0 0,0-1 0 0 0,0 0-1 0 0,0 0 1 0 0,0 1 0 0 0,1-1-1 0 0,-1 0 1 0 0,0 1 0 0 0,0-1 0 0 0,0 0-1 0 0,1 0 1 0 0,-1 1 0 0 0,11 11 3521 0 0,-6-7-2842 0 0,86 107 5468 0 0,51 52-4224 0 0,-96-113-5514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8287 0 0,'-4'0'168'0'0,"0"2"-1"0"0,0-1 0 0 0,1 0 1 0 0,-1 1-1 0 0,0-1 0 0 0,1 1 0 0 0,-1 0 1 0 0,1 0-1 0 0,-6 5 0 0 0,-26 27 1554 0 0,19-17-1252 0 0,-159 175 4470 0 0,102-108-4157 0 0,65-75-1277 0 0,1 0 0 0 0,-7 12 0 0 0,5-8-5396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0,'7'16'1224'0'0,"-1"1"-1"0"0,0 0 1 0 0,-2 0-1 0 0,0 0 0 0 0,-1 1 1 0 0,2 35-1 0 0,-5-45-998 0 0,0 0 0 0 0,0 1-1 0 0,-1-1 1 0 0,0 0 0 0 0,-3 13-1 0 0,23-53-502 0 0,8-14 196 0 0,-20 34 0 0 0,2 1-204 0 0,27-34 196 0 0,-35 44 85 0 0,0-1 1 0 0,0 1-1 0 0,0 0 1 0 0,1-1-1 0 0,-1 1 0 0 0,1 0 1 0 0,-1-1-1 0 0,0 1 1 0 0,1 0-1 0 0,0 0 1 0 0,-1 0-1 0 0,3 0 1 0 0,39-21-7 0 0,-42 21 14 0 0,0 1 0 0 0,-1 0 0 0 0,1-1 0 0 0,0 1 0 0 0,-1 0 0 0 0,1 0 1 0 0,0-1-1 0 0,-1 1 0 0 0,1 0 0 0 0,0 0 0 0 0,0 0 0 0 0,-1 0 0 0 0,1 0 0 0 0,0 0 0 0 0,0 0 0 0 0,-1 0 0 0 0,1 0 0 0 0,0 0 0 0 0,-1 1 0 0 0,1-1 0 0 0,0 0 0 0 0,0 0 0 0 0,-1 1 0 0 0,1-1 0 0 0,-1 0 0 0 0,1 1 0 0 0,0-1 0 0 0,-1 1 0 0 0,1-1 0 0 0,0 1 1 0 0,0 0 22 0 0,0 1 0 0 0,0-1 0 0 0,-1 1 1 0 0,1-1-1 0 0,-1 1 0 0 0,1-1 0 0 0,-1 1 1 0 0,1 2-1 0 0,0-1 57 0 0,1 6 88 0 0,-1-1 1 0 0,0 0-1 0 0,-1 1 1 0 0,0-1-1 0 0,0 1 1 0 0,-2 11-1 0 0,1-9-95 0 0,0 0-1 0 0,1 19 0 0 0,0-29-75 0 0,0-1 0 0 0,0 1 0 0 0,0 0 0 0 0,0 0 0 0 0,0 0 0 0 0,0 0 0 0 0,1 0 0 0 0,-1 0 0 0 0,0 0 0 0 0,0 0 0 0 0,1-1 0 0 0,-1 1 0 0 0,0 0 0 0 0,1 1 0 0 0,0-2 0 0 0,-1 1 0 0 0,0-1 0 0 0,0 0 0 0 0,1 0 0 0 0,-1 0 0 0 0,0 0 0 0 0,1 0 0 0 0,-1 1 0 0 0,0-1 0 0 0,0 0 0 0 0,1 0 0 0 0,-1 0 0 0 0,0 0 0 0 0,1 0 0 0 0,-1 0 0 0 0,0 0 0 0 0,1 0 0 0 0,-1 0 0 0 0,0 0 0 0 0,1 0 0 0 0,-1 0 0 0 0,0 0 0 0 0,1 0 0 0 0,-1 0 0 0 0,0-1 0 0 0,1 1 0 0 0,15-12 0 0 0,35-38-10 0 0,-42 40 4 0 0,43-41-42 0 0,-40 42 30 0 0,0 0 1 0 0,23-12-1 0 0,-33 20 16 0 0,0 0 0 0 0,1 0 0 0 0,-1 0 0 0 0,1 0 0 0 0,-1 0 0 0 0,1 0 0 0 0,-1 1 0 0 0,1-1 0 0 0,-1 1 0 0 0,1 0 0 0 0,4 0 0 0 0,-5 0 4 0 0,-1 1 1 0 0,1-1-1 0 0,0 0 0 0 0,-1 1 0 0 0,1-1 1 0 0,-1 1-1 0 0,1 0 0 0 0,-1 0 0 0 0,1-1 1 0 0,-1 1-1 0 0,0 0 0 0 0,1 0 0 0 0,-1 0 1 0 0,1 2-1 0 0,0-1 17 0 0,0 1 1 0 0,0-1-1 0 0,0 1 1 0 0,-1 0-1 0 0,1 0 0 0 0,-1 0 1 0 0,0-1-1 0 0,0 1 1 0 0,0 0-1 0 0,0 0 1 0 0,-1 1-1 0 0,1-1 0 0 0,-1 0 1 0 0,1 4-1 0 0,-1-2-17 0 0,1 42 249 0 0,0-42-337 0 0,-1-1-1 0 0,1 0 1 0 0,0 0 0 0 0,0 1 0 0 0,1-1 0 0 0,-1 0 0 0 0,1 0 0 0 0,3 6 0 0 0,2-2-784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5063 0 0,'1'-1'178'0'0,"0"1"-1"0"0,0-1 0 0 0,0 0 1 0 0,1 1-1 0 0,-1 0 0 0 0,0-1 1 0 0,0 1-1 0 0,0 0 0 0 0,0-1 1 0 0,1 1-1 0 0,-1 0 0 0 0,0 0 1 0 0,0 0-1 0 0,0 0 0 0 0,1 0 1 0 0,-1 0-1 0 0,0 1 0 0 0,0-1 1 0 0,0 0-1 0 0,0 0 0 0 0,1 1 1 0 0,-1-1-1 0 0,0 1 0 0 0,0-1 1 0 0,0 1-1 0 0,1 0 0 0 0,4 3 264 0 0,1 0-1 0 0,-1 0 0 0 0,0 1 0 0 0,0-1 1 0 0,-1 1-1 0 0,1 1 0 0 0,-1-1 0 0 0,0 1 0 0 0,-1 0 1 0 0,6 8-1 0 0,3 9 426 0 0,-2 0 1 0 0,0 0 0 0 0,-2 1-1 0 0,13 48 1 0 0,9 104 944 0 0,-25-120-1556 0 0,-3 1 1 0 0,-2-1-1 0 0,-10 91 0 0 0,-4-62 127 0 0,-38 139 0 0 0,36-174-893 0 0,-4-1 0 0 0,-1-1-1 0 0,-50 86 1 0 0,51-102-6892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4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19 919 0 0,'-14'-18'12654'0'0,"19"29"-9155"0"0,12 33-2536 0 0,-13-33-316 0 0,0 1-551 0 0,-1-1-1 0 0,0 1 1 0 0,-1 0 0 0 0,0 0 0 0 0,-1 0 0 0 0,0 1 0 0 0,-1-1-1 0 0,0 0 1 0 0,-1 0 0 0 0,-1 0 0 0 0,0 0 0 0 0,0 0-1 0 0,-6 17 1 0 0,7-27-87 0 0,1-1 0 0 0,0 0-1 0 0,-1 0 1 0 0,1 0 0 0 0,-1 0 0 0 0,1 0-1 0 0,-1 0 1 0 0,0 0 0 0 0,1 0-1 0 0,-1 0 1 0 0,0 0 0 0 0,0 0 0 0 0,0 0-1 0 0,1-1 1 0 0,-1 1 0 0 0,0 0-1 0 0,0-1 1 0 0,0 1 0 0 0,0 0 0 0 0,0-1-1 0 0,0 1 1 0 0,-1-1 0 0 0,1 0-1 0 0,0 1 1 0 0,-2-1 0 0 0,0 1-3 0 0,0-1 0 0 0,0-1 0 0 0,0 1 0 0 0,0 0-1 0 0,0-1 1 0 0,0 0 0 0 0,0 1 0 0 0,-3-3 0 0 0,-14-3-115 0 0,4 2 259 0 0,-21-11 0 0 0,33 13-285 0 0,0 0-1 0 0,0 0 1 0 0,0-1-1 0 0,0 1 0 0 0,1-1 1 0 0,-1 0-1 0 0,1 0 1 0 0,0 0-1 0 0,0 0 1 0 0,-3-5-1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29:07.5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15614 1947 18431 0,'-5'3'1632'0,"3"-1"-1312"0,0-2-320 0,2-2 0 15,2 2 640-15,-2-3 64 0,1 2 16 16,-1-2 0-16,1-2 112 0,3-3 0 0,3-7 16 0,-7 15 0 15,0 0-144-15,41-60-48 0,-41 60 0 0,35-53 0 16,-35 53-272-16,35-47-64 0,-35 47-16 0,40-52 0 16,-40 52-304-16,41-56 0 0,-41 56 0 0,31-46 0 15,-31 46 0-15,33-55 0 0,-33 55 0 0,25-45 0 16,-25 45 128-16,0 0-128 0,22-47 0 0,-21 41 0 0,-2 6 768 0,-1 5 80 16,-3 2 32-16,0 6 0 15,-3 1 96-15,1 6 32 0,1 0 0 0,-3 4 0 16,0 1-528-16,1 6-96 0,0 2-32 0,2-4 0 15,1-2-96-15,3 2-32 0,3-1 0 0,3-4 0 16,3-1-224-16,4-5 0 0,3-4 0 0,3-7 0 16,-17-7 0-16,45 6-320 0,-45-6 64 0,55-13 0 15,-55 13-640-15,55-28-112 0,-55 28-16 0,52-35-16 16,-52 35-48-16,52-44-16 0,-52 44 0 0,44-50 0 16,-44 50 432-16,35-50 96 0,-35 50 0 0,27-45 16 0,-27 45 560 0,0 0 0 15,20-42 0-15,-19 36 0 0,-2 1 512 0,-3 5 144 16,-3 5 48-16,-3 5 0 0,0 0 1120 0,0 5 224 15,-3 1 64-15,0 3 0 0,-3 6-1104 0,-1 4-224 16,0-1-32-16,1-2-16 0,3 2-480 0,4 0-112 16,2-6-16-16,5 0 0 0,6-8-336 0,5-3-80 15,8-6-16-15,-17-5-16832 0</inkml:trace>
  <inkml:trace contextRef="#ctx0" brushRef="#br0" timeOffset="253.99">16759 1483 15663 0,'-19'0'688'0,"8"-2"144"0,-1 2-656 0,2-2-176 0,4 2 0 0,2-3 0 15,0 2 2032-15,-3 1 368 0,-5-5 80 0,-2 1 16 16,-2 1-640-16,0 0-112 0,1 2-16 0,3 1-16 16,1 4-672-16,2-2-128 0,3 3-16 0,1 4-16 15,1-1-176-15,2 4-48 0,0 2 0 0,1 3 0 16,0-1-304-16,0 2-64 0,-2-3-16 0,1 1 0 15,-1 4-64-15,-2 1-16 0,-2-1 0 0,-2-1 0 16,1 0-192-16,-2-3 0 0,0-1 0 0,-1-5 0 16,1-2-128-16,-1-4-32 0,2 0 0 0,-1-4 0 15,1 0-416-15,2-3-96 0,0 0-16 0,3-1-15248 16</inkml:trace>
  <inkml:trace contextRef="#ctx0" brushRef="#br0" timeOffset="529.65">16828 1530 11055 0,'0'0'976'0,"1"0"-784"15,1 0-192-15,-1 0 0 0,0 0 2144 0,-1 0 384 16,1 2 80-16,2-2 16 0,-2 4-384 0,0 2-64 16,1 3 0-16,-4 0-16 0,-1 7-528 0,-1 1-96 15,-2 1-32-15,1 1 0 0,-1-3-784 0,1 2-144 16,0 2-48-16,1-1 0 0,0 0-400 0,3 0-128 15,1 1 0-15,3-4 0 0,1-1 0 0,4-3 0 0,2 0 0 0,0-2 0 16,1-1 0-16,1-2 0 0,2 0 0 0,-1-5 0 16,0 2 0-16,-1-2-144 0,-12-2 144 0,0 0 0 15,0 0 0-15,56-5 0 0,-56 5 0 0,0 0 0 32,0 0-416-32,0 0 0 0,58-23 0 0,-58 23 0 15,0 0-1568-15,0 0-304 0</inkml:trace>
  <inkml:trace contextRef="#ctx0" brushRef="#br0" timeOffset="719.01">16847 1621 18431 0,'-8'6'816'0,"6"-3"160"16,-1 0-784-16,2 0-192 0,1-3 0 0,1 1 0 0,3-1 1344 0,0 3 240 15,1 0 32-15,3 0 16 0,4 3-160 0,1-2-48 16,-13-4 0-16,0 0 0 0,57 8-64 0,-57-8-16 15,0 0 0-15,58 0 0 16,-58 0-2176-16,0 0-448 0,0 0-96 0,56-15-12464 16</inkml:trace>
  <inkml:trace contextRef="#ctx0" brushRef="#br0" timeOffset="869.61">16820 1516 12895 0,'-2'-3'1152'0,"2"0"-928"15,2 3-224-15,0-3 0 0,3 3 2048 0,-1 0 352 0,2-2 80 0,-6 2 16 16,0 0 688-16,0 0 144 0,75-14 16 0,-75 14 16 16,65-6-2624-16,-65 6-528 0,73-6-208 0,-73 6-15104 15</inkml:trace>
  <inkml:trace contextRef="#ctx0" brushRef="#br0" timeOffset="2236.39">17688 1602 11967 0,'-2'0'1072'0,"2"0"-864"15,-1 0-208-15,2 0 0 0,1 3 1008 16,-1-3 144-16,1 0 48 0,3 0 0 0,3 0 368 0,2 2 80 15,-10-2 16-15,0 0 0 0,0 0-768 0,65 4-160 0,-65-4-32 0,0 0 0 16,68 4-576-16,-68-4-128 16,56 0 0-16,-56 0-11008 0</inkml:trace>
  <inkml:trace contextRef="#ctx0" brushRef="#br0" timeOffset="2434.41">17643 1741 21183 0,'-11'6'944'0,"6"-2"192"0,1-2-912 0,3 2-224 0,2-4 0 0,2 0 0 16,1 0 256-16,2 0 16 0,-6 0 0 0,0 0 0 16,0 0 16-16,81-4 0 0,-81 4 0 0,71-6 0 15,-71 6-288-15,84-6 0 0,-84 6 0 0,99-9-6784 16,-99 9-1472-16</inkml:trace>
  <inkml:trace contextRef="#ctx0" brushRef="#br0" timeOffset="2775.17">18877 1576 20271 0,'-15'7'896'0,"9"-6"192"0,-1 1-880 0,2-2-208 16,4 0 0-16,1-2 0 0,0 1 1280 0,1-3 224 15,3-1 32-15,-4 5 16 0,0 0-784 0,0 0-176 16,44-41-16-16,-44 41-16 0,0 0 80 0,66-46 0 16,-66 46 16-16,56-39 0 0,-56 39-512 0,57-40-144 15,-57 40 0-15,52-40 0 0,-52 40 0 0,37-39 0 16,-37 39 0-16,0 0 0 0,31-37 0 0,-27 31 128 15,-2 0-128-15,-2 2 0 0,-3 4 720 0,-2 0 80 16,-3 4 16-16,0 2 0 0,-2 3 144 0,-1 4 48 0,0 6 0 16,-1 0 0-16,3 0-528 0,-1 2-96 0,0 3-32 0,1 3 0 15,-1 1-352-15,3 1 0 0,2-6 0 0,1 2 128 16,2 1-864 0,2-1-160-16,1-3-48 0,1 0-15136 0</inkml:trace>
  <inkml:trace contextRef="#ctx0" brushRef="#br0" timeOffset="2999.4">18615 1769 21183 0,'-12'7'944'0,"7"-5"192"0,1-1-912 0,4-1-224 0,1 0 0 0,3 0 0 15,1 0 928-15,5 0 144 0,-10 0 16 0,0 0 16 16,76-1 688-16,-76 1 128 0,87 0 16 0,-36 1 16 0,3-2-688 15,4 1-144-15,3-2-32 0,2-2 0 0,1-1-672 0,-2 1-144 16,-4-2-16-16,-3 0-16 0,-55 6-368 0,89-10-80 16,-89 10-16-16,76-10 0 15,-76 10-1984-15,67-11-400 0</inkml:trace>
  <inkml:trace contextRef="#ctx0" brushRef="#br0" timeOffset="3397.36">18646 2067 22111 0,'-10'0'976'0,"6"-1"208"0,2-1-944 0,2-1-240 0,1 2 0 0,2 1 0 16,0-2 480-16,2-2 48 0,4 0 16 0,-9 4 0 15,0 0 400-15,0 0 80 0,70-25 0 0,-70 25 16 16,0 0-432-16,65-10-96 0,-65 10 0 0,0 0-16 0,54 7-288 0,-42-1-48 16,-3 4-16-16,-5 2 0 15,-3-1 96-15,-6 4 16 0,-4 1 0 0,-3 3 0 0,-2-6-64 0,-2 5-16 16,-2-1 0-16,-2 1 0 15,2-3-176-15,1-1 0 0,3 1 0 0,2-5 0 0,4 0 176 0,4-4 144 16,4 0 48-16,4-2 0 0,3-1-176 0,3 0-16 16,3-3-16-16,-13 0 0 0,0 0-160 0,53 0 0 15,-53 0 0-15,0 0 0 16,62-10-1056-16,-62 10-96 0,0 0 0 0,71-19-12464 16</inkml:trace>
  <inkml:trace contextRef="#ctx0" brushRef="#br0" timeOffset="3816.32">19038 2088 10127 0,'-10'2'448'0,"5"-2"96"0,0 0-544 0,1 0 0 0,3 2 0 16,0-2 0-16,1 0 2016 0,0 3 288 0,-1-3 64 0,1 3 16 15,-1 4-224-15,2-4-48 0,0 6-16 0,1 1 0 16,1 2-928-16,1-2-176 0,1 2-32 0,-2 1-16 16,2-1-432-16,0-2-96 0,-1 2-16 0,0-2 0 15,1-2-400-15,-2 0 0 0,0 1 0 0,0-5 0 16,0 2 0-16,-1-4-192 0,1 2 64 0,-1-4 128 15,1 0-352-15,-1-2 48 0,1-2 16 0,0 0 0 16,1 2 32-16,0-4 0 0,-4 6 0 0,0 0 0 16,0 0 80-16,0 0 32 0,0 0 0 0,27-49 0 15,-27 49 144-15,0 0 0 0,0 0-144 0,32-47 144 0,-32 47 0 0,0 0 0 16,0 0 0-16,0 0 0 16,0 0 0-16,0 0 0 0,0 0 144 0,0 0-144 15,0 0 240-15,0 0-32 0,0 0 0 0,0 0 0 16,0 0 432-16,0 0 64 0,40 7 32 0,-43-1 0 0,3 1-288 15,0-1-64-15,2 0-16 0,0-2 0 0,1 1-368 16,1-1 0-16,1-2 0 0,3-2 128 0,0 0-128 0,-8 0 0 16,0 0-176-16,0 0 176 0,0 0-416 0,0 0 16 0,54-12 0 0,-46 9 0 15,0 1 160-15,-1 2 48 16,-1 2 0-16,-2 1 0 0,0 1 192 0,-2-2 0 0,-1 4 0 0,1-2 160 16,-2 2 352-16,0 0 64 15,1 2 0-15,-1-3 16 0,2 1-128 0,1-1-16 0,3 0-16 0,0-5 0 31,2 4-992-31,-8-4-192 0</inkml:trace>
  <inkml:trace contextRef="#ctx0" brushRef="#br0" timeOffset="4149.62">20009 1526 28559 0,'-13'1'1264'0,"8"-1"272"0,2-1-1232 0,1 1-304 0,4-3 0 0,0 2 0 0,2 1 320 0,-4 0 0 16,0 0 0-16,0 0 0 0,65-21 464 0,-65 21 112 0,73-16 0 0,-73 16 16 16,84-15-384-16,-84 15-80 15,89-11 0-15,-89 11-16 0,89-9-432 0,-89 9 0 0,80-6 0 0,-80 6-10240 32,68-4-2000-32</inkml:trace>
  <inkml:trace contextRef="#ctx0" brushRef="#br0" timeOffset="4468.43">19929 1548 31327 0,'-16'6'1392'0,"9"-6"272"0,2 1-1328 0,3-1-336 0,2 0 0 0,2 0 0 15,2 0 176-15,2 0-48 0,-6 0 0 0,0 0 0 16,0 0 512-16,72 3 80 0,-72-3 32 0,65 9 0 0,-65-9-336 0,71 13-64 15,-71-13-16-15,75 21 0 16,-39-7-336-16,-6 2 0 0,-7 2 0 0,-7 1 0 0,-6 3 0 0,-7 1 0 16,-8 2 0-16,-8 3 0 15,-7 0 0-15,-7 1 0 0,-2-1 0 0,-4-2-128 16,4-1 128-16,0-5 256 0,3-4-64 0,4 0-16 16,2-2 528-16,3-1 96 0,3 0 32 0,3 0 0 0,5-1-336 15,4-3-64-15,3 1-16 0,4 0 0 16,6-2-288-16,3 0-128 0,-3-2 128 0,-11-6-128 0,0 0 0 0,74 6 0 15,-74-6 0-15,94-4-18144 16</inkml:trace>
  <inkml:trace contextRef="#ctx0" brushRef="#br0" timeOffset="5176.26">21173 1290 6447 0,'-1'0'576'0,"0"2"-576"15,0-2 0-15,1 3 0 16,0 0 1696-16,-1 1 224 0,-1 6 64 0,-3 7 0 16,3 9 384-16,-1 10 64 0,1 5 32 0,-1 8 0 15,2 12-720-15,0 4-144 0,0 0-16 0,1-5-16 16,0 2-624-16,0-4-128 0,0-8-32 0,-1-6 0 16,-1-3-480-16,1-5-112 0,1-5 0 0,-1-3-16 15,1-2-688-15,0-4-128 0,0 0-16 0,1-6-8304 16,0-7-1648-16</inkml:trace>
  <inkml:trace contextRef="#ctx0" brushRef="#br0" timeOffset="5355.22">21379 1447 911 0,'2'-23'0'0,"-1"11"0"16,1 2 0-16,-2 1 0 0,0 6 1968 0,-2-1 304 15,2 3 64-15,-2 0 16 0,-1 1 1584 0,-1 6 320 16,-1 7 64-16,-3 10 16 0,1 10-1200 0,1 9-224 0,1 5-48 0,0 7-16 15,2 12-1696-15,0 3-320 16,0 4-80-16,-1-8-16 0,2 0-736 0,-2-11 0 0,3-3 0 0,-2 0-16768 31</inkml:trace>
  <inkml:trace contextRef="#ctx0" brushRef="#br0" timeOffset="6466.72">21934 1473 911 0,'-7'-4'0'0,"3"0"0"0,-1 2 0 0,1-1 0 16,3 2 2224-16,0 1 352 0,-1 1 80 0,0 2 16 16,-3-3-416-16,0 6-80 0,-1 1 0 0,-2 6-16 15,2 5-16-15,-1 1 0 0,3-7 0 0,-1 8 0 16,2 2-464-16,-2 5-80 0,1 6-32 0,0-1 0 0,2-1-736 0,0-3-128 16,0-2-48-16,2-1 0 15,0-3-496-15,0-6-160 0,0-1 0 0,0-5 0 0,0 0 0 0,0-7 0 16,1 0 0-16,2-2 0 0,-2-1 0 0,3-1-224 15,-2-3 64-15,3-2 16 16,0-3-288-16,1-1-48 0,0 1-16 0,2-3 0 16,-1 1 128-16,-7 11 32 0,0 0 0 0,0 0 0 0,36-40 336 0,-36 40-144 15,0 0 144-15,0 0 0 0,0 0 0 0,51-31 0 16,-41 31 0-16,-3 2 0 0,2 4 400 0,-2 0 96 16,1 6 16-16,-2 2 0 0,0 0 256 0,-2 3 64 15,-1 1 16-15,-1 0 0 0,-2 1-464 0,0-1-80 16,-2-2-32-16,1-2 0 0,-1 1-464 0,0-2-80 15,1 2-32-15,1-5-15552 16</inkml:trace>
  <inkml:trace contextRef="#ctx0" brushRef="#br0" timeOffset="6866.55">22440 1875 4607 0,'0'-2'400'0,"0"0"-400"0,-2-1 0 0,2 2 0 16,0 1 2016-16,-1-2 320 0,-1-2 64 0,-2-2 16 15,-1 0 528-15,-5 2 128 0,0 1 0 0,-3 6 16 16,-3 4-592-16,-2 6-128 0,1-1-32 0,-3 7 0 16,0 3-1120-16,1 0-208 0,3-3-48 0,2 0-16 0,2 0-368 0,-1-1-64 15,1 6 0-15,3-2-16 16,3-1-192-16,2-1-48 0,4-4 0 0,4-1 0 0,1-3-256 0,2-2 128 16,6-1-128-16,2 1 0 0,1-7 0 0,-16-3 0 15,0 0 0-15,48 7 0 0,-48-7 0 0,0 0 0 16,0 0 0-16,61-23 0 0,-61 23-320 0,0 0 16 0,0 0 16 0,40-49 0 31,-40 49-224-31,0 0-64 0,23-52 0 0,-23 52 0 16,9-38-688-16,-6 19-144 0,-2 1-16 0,0 1-13040 15</inkml:trace>
  <inkml:trace contextRef="#ctx0" brushRef="#br0" timeOffset="7045.34">22279 2041 17503 0,'-4'3'1552'0,"2"-2"-1232"0,2 2-320 0,2-3 0 16,1-3 2160-16,-1 3 368 0,1 0 80 0,2 3 16 16,1-3-1424-16,4 0-288 0,-10 0-48 0,0 0-16 15,0 0-528-15,66-9-128 0,-66 9 0 0,0 0-13712 16</inkml:trace>
  <inkml:trace contextRef="#ctx0" brushRef="#br0" timeOffset="7535.2">22800 1536 13823 0,'-7'2'1216'0,"2"2"-960"0,2-2-256 0,0 2 0 16,1-1 1072-16,-2 0 160 0,-5 7 48 0,-3 6 0 16,-7 9 640-16,-2 6 128 0,2 7 16 0,0-2 16 0,4 2-896 0,5-1-176 15,4-2-48-15,6-4 0 16,5-5-720-16,4-1-240 0,4-5 128 0,5-2-128 16,1-2-976-16,5-1-256 0,-24-15-48 0,53 20-10560 15</inkml:trace>
  <inkml:trace contextRef="#ctx0" brushRef="#br0" timeOffset="7716.32">22886 1782 21183 0,'-7'6'944'0,"3"-5"192"0,1 2-912 0,2-1-224 0,2 2 0 0,1-2 0 15,0 2 464-15,3 0 48 0,3 4 16 0,3 2 0 16,4 6 240-16,-1-1 32 0,4-1 16 0,0-2 0 15,2 1-816-15,-1-1 0 0,0-2 0 0,-19-10-11488 16</inkml:trace>
  <inkml:trace contextRef="#ctx0" brushRef="#br0" timeOffset="7875.04">23017 1773 16575 0,'-5'3'1472'0,"2"-2"-1168"0,0 1-304 0,1 1 0 16,-1-2 2048-16,-1 4 336 0,-4 2 80 0,-7 8 16 0,-5 5-896 16,-1 5-176-16,0-1-48 0,1 0 0 15,4 1-1104-15,3-7-256 0,3 2 0 0,5-5-13472 16</inkml:trace>
  <inkml:trace contextRef="#ctx0" brushRef="#br0" timeOffset="8094.96">23147 1570 25791 0,'4'3'1152'0,"-1"0"224"0,1-3-1104 0,0 3-272 15,0 1 0-15,-1-1 0 0,3 1 656 0,3 5 80 16,5 7 16-16,3 10 0 0,4 8 640 0,-2 6 128 0,-5 2 16 0,-2 1 16 15,-8-1-464-15,-1-1-112 0,-6-2-16 0,-1-2 0 16,-5-3-752-16,0-2-208 16,-2-3 0-16,0-4-11072 0,2-3-2272 0</inkml:trace>
  <inkml:trace contextRef="#ctx0" brushRef="#br0" timeOffset="8314.95">23420 1873 36863 0,'-11'2'1632'0,"9"-4"336"16,0 2-1584-16,2 0-384 0,2-2 0 0,1 2 0 0,-3 0 0 0,0 0 0 16,0 0 0-16,63-3 0 15,-63 3-128-15,70 3 128 0,-70-3 0 0,74 6 0 16,-74-6-576-16,75 6-32 0,-75-6-16 0,71 6-15008 0</inkml:trace>
  <inkml:trace contextRef="#ctx0" brushRef="#br0" timeOffset="8665.28">23987 1794 22111 0,'-10'6'1968'0,"5"-2"-1584"16,0-3-384-16,2 0 0 0,2 1 2336 0,0 0 384 0,1-1 80 0,-1 4 16 16,-2-1-1008-16,1 5-192 0,0 2-32 0,2 0-16 15,2-1-736-15,1-3-160 0,4 2-32 0,0-3 0 16,2 0-512-16,-9-6-128 0,0 0 0 0,34 8 0 31,-34-8-384-31,0 0-96 0,0 0-32 0,57-11 0 16,-57 11-704-16,0 0-160 0,0 0-32 0,57-35 0 0,-57 35 448 0,0 0 96 0,0 0 16 0,0 0 0 0,0 0 656 0,41-37 192 15,-42 37 0-15,-2 4 0 16,-1 1 784-16,-2 4 288 0,-2 4 48 0,-1-1 16 16,0-1 112-16,-2 7 32 0,-2 4 0 0,-4 4 0 15,0 2-720-15,0 1-144 0,2-5-32 0,0 5 0 16,0 1-256-16,2-2-128 0,-1 0 128 0,5-3-128 16,5-3-160-16,0-3-112 0,5-5-32 0,2-2-17360 15</inkml:trace>
  <inkml:trace contextRef="#ctx0" brushRef="#br0" timeOffset="8969.12">24528 1533 21183 0,'-10'9'944'0,"5"-5"192"0,0 1-912 0,2-1-224 0,-1 1 0 0,2-1 0 15,-2 2 1312-15,-1 3 224 0,-4 7 32 0,-3 6 16 16,-3 4 288-16,0 5 64 0,3 1 16 0,1-1 0 15,2-2-1072-15,5-6-224 0,3-1-32 0,4-4-16 32,3-2-992-32,2-4-208 0</inkml:trace>
  <inkml:trace contextRef="#ctx0" brushRef="#br0" timeOffset="10069.69">24568 1636 7359 0,'-3'4'656'0,"1"-1"-528"16,1 0-128-16,1-2 0 0,0 1 1488 0,0 2 272 0,-2 1 48 0,0 6 16 16,-1 4-160-16,0 4-48 0,1-2 0 0,2 0 0 15,3-1-864-15,-2-3-176 0,3-3-48 0,-2-1 0 31,2 0-864-31,-1-3-176 0,0-2-48 0,0-2-8512 0</inkml:trace>
  <inkml:trace contextRef="#ctx0" brushRef="#br0" timeOffset="10230.42">24651 1558 6447 0,'-3'-4'576'0,"2"1"-576"0,1 0 0 0,0 1 0 16,0 2 1808-16,0-2 256 0,0 0 48 0,-1-2 16 15,-2-2-144-15,2 0-48 0,0 2 0 0,0-1 0 16,1 4-800-16,0 1-176 0,1 0-16 0,1 1-11248 16</inkml:trace>
  <inkml:trace contextRef="#ctx0" brushRef="#br0" timeOffset="10462.54">24793 1564 16575 0,'2'4'736'0,"-2"-2"160"0,0-2-720 0,2 3-176 16,0-3 0-16,1 1 0 0,-1 1 1232 0,3 2 224 16,1 2 32-16,3 4 16 0,2 5 368 0,0 4 80 0,-1 0 16 0,-1 4 0 15,-2 1-480-15,-3 0-80 0,-2 1-32 0,-3 2 0 16,-4-4-704-16,-2 2-144 0,-3-3-16 0,-3 1-16 15,0-5-496-15,-2-2 0 0,-1-1 0 0,0-4-10560 16,1-2-2144-16</inkml:trace>
  <inkml:trace contextRef="#ctx0" brushRef="#br0" timeOffset="10883.69">25114 1573 9215 0,'2'3'400'0,"-2"0"96"0,0-3-496 0,1 1 0 16,0 2 0-16,-1-2 0 0,1 1 1376 0,1 2 176 15,0 5 48-15,2 3 0 0,1 7 816 0,1 3 160 0,-1 4 48 0,0 5 0 16,-2 3-496-16,0 2-80 0,-3 5-32 0,-3-3 0 0,1-3-928 0,-4 0-176 15,-2 2-32-15,-3 1-16 16,0 0-416-16,-2 0-64 0,-1 0-32 0,-1-6 0 0,3-1-112 0,-1-3-32 16,1-2 0-16,2-5 0 31,1-3-544-31,1-3-112 0,3-3-32 0,1-2-15392 0</inkml:trace>
  <inkml:trace contextRef="#ctx0" brushRef="#br0" timeOffset="11125.08">25274 1605 7359 0,'-3'-6'656'0,"2"2"-528"0,0 2-128 0,0 2 0 0,1-3 2448 0,0 3 464 15,0 3 96-15,0-1 0 0,0 4 368 0,-2 4 64 16,0 9 16-16,0 7 0 0,-2 9-1216 0,0 6-256 15,-1 9-32-15,1-3-16 0,1 3-1088 0,-1-1-208 16,2 1-64-16,0 0 0 0,0-4-384 0,1 1-64 16,-2-4-128-16,1-1 176 0,-1-5-320 0,-1-7-64 15,0-3-16-15,0-4-11520 0,0-2-2304 16</inkml:trace>
  <inkml:trace contextRef="#ctx0" brushRef="#br0" timeOffset="11466.21">25454 1402 16575 0,'-2'-6'736'0,"3"0"160"0,2 1-720 0,-1 1-176 0,-2 4 0 0,0 0 0 0,0 0 0 0,0 0 128 15,0 0-128-15,68-13 128 16,-68 13 640-16,51 0 128 0,-51 0 32 0,41 13 0 16,-41-13 336-16,28 25 64 0,-19-12 16 0,-6 5 0 0,-3-2-512 0,-2 1-112 15,-5 2-16-15,-2-1 0 0,0-2 336 0,-4 5 64 16,-5-1 16-16,1 0 0 0,0 1 112 0,1-3 32 16,2-1 0-16,4-1 0 0,4-4-608 0,2-2-112 15,4-1-32-15,3 0 0 0,3-2-512 0,1-1 0 16,-7-6 0-16,0 0 0 15,0 0-336-15,49 16-176 0,-49-16-48 0,0 0-10352 16,0 0-2080-16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3679 0 0,'-5'7'279'0'0,"5"-5"353"0"0,12-6 891 0 0,-1 1-957 0 0,22-5 2800 0 0,-5 3-3006 0 0,-10 3 26 0 0,-4-1 462 0 0,2 1-21 0 0,49-6-90 0 0,-35 4-38 0 0,27-1-10 0 0,-28 2-17 0 0,32-2-66 0 0,-31 3-29 0 0,31-2-8 0 0,-30 3-38 0 0,31 0-158 0 0,-32 1-70 0 0,32-3-14 0 0,-30 2-22 0 0,32-1-91 0 0,-32 1-44 0 0,32-1-11 0 0,-32 1-21 0 0,47 0-80 0 0,9-3-20 0 0,3-1-82 0 0,-74 3-5 0 0,-3 0-1319 0 0,25 0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4607 0 0,'0'0'166'0'0,"0"0"0"0"0,0 0-1 0 0,-1 0 1 0 0,1 0 0 0 0,0 0 0 0 0,0 0-1 0 0,-1 0 1 0 0,1 0 0 0 0,0 0-1 0 0,0 0 1 0 0,-1 0 0 0 0,1 0-1 0 0,0 0 1 0 0,0 0 0 0 0,0 0-1 0 0,-1 0 1 0 0,1 0 0 0 0,-2 2 1988 0 0,1-2-1989 0 0,1 1 1 0 0,0-1 0 0 0,0 0-1 0 0,0 1 1 0 0,6 6 3130 0 0,13 5-477 0 0,-2-6-1991 0 0,0-1-1 0 0,0 0 0 0 0,21 2 1 0 0,-34-6-602 0 0,8 0-39 0 0,51 2-150 0 0,18-1-153 0 0,-74-2 67 0 0,0 0 0 0 0,-1 0 0 0 0,1-1 0 0 0,7-2 0 0 0,-7 2-41 0 0,-1 0 0 0 0,1 0 0 0 0,0 0-1 0 0,7 1 1 0 0,-2-4-871 0 0,51-14-266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33 284 3223 0 0,'-8'5'127'0'0,"6"-4"609"0"0,-1 1 0 0 0,1 0 1 0 0,-1 0-1 0 0,1 0 0 0 0,0 0 1 0 0,0 0-1 0 0,-1 1 0 0 0,2-1 0 0 0,-3 3 1 0 0,11-7 2660 0 0,4-4-3048 0 0,-2 2 439 0 0,1-5-628 0 0,31-26-16 0 0,-31 26-61 0 0,1-2-19 0 0,42-40-51 0 0,0-10-13 0 0,-32 36-32 0 0,21-38 0 0 0,-36 51 42 0 0,-4 8 184 0 0,0 1-1 0 0,0-1 1 0 0,0 0 0 0 0,5-4 0 0 0,-7 26 1389 0 0,-8 282 1595 0 0,8-251-3210 0 0,2-14-1060 0 0,-1-26 116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3679 0 0,'-5'7'279'0'0,"5"-5"353"0"0,12-6 891 0 0,-1 1-957 0 0,22-5 2800 0 0,-5 3-3006 0 0,-10 3 26 0 0,-4-1 462 0 0,2 1-21 0 0,49-6-90 0 0,-35 4-38 0 0,27-1-10 0 0,-28 2-17 0 0,32-2-66 0 0,-31 3-29 0 0,31-2-8 0 0,-30 3-38 0 0,31 0-158 0 0,-32 1-70 0 0,32-3-14 0 0,-30 2-22 0 0,32-1-91 0 0,-32 1-44 0 0,32-1-11 0 0,-32 1-21 0 0,47 0-80 0 0,9-3-20 0 0,3-1-82 0 0,-74 3-5 0 0,-3 0-1319 0 0,25 0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7367 0 0,'-4'-4'8164'0'0,"22"8"-5916"0"0,-3-1 387 0 0,19-1-2169 0 0,8 3 31 0 0,2 0-469 0 0,-20-4 25 0 0,42-2-40 0 0,-8 0-135 0 0,-47 1-513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4607 0 0,'-3'5'1481'0'0,"10"-6"1614"0"0,-1 0-2148 0 0,17-1 3487 0 0,-7 2-2891 0 0,40-4 645 0 0,-2-1-1720 0 0,-40 3-188 0 0,1 1-37 0 0,3-2-176 0 0,50-3-131 0 0,-17 4-226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 6447 0 0,'1'-1'1177'0'0,"0"1"-1087"0"0,-1 0 0 0 0,0 0 1 0 0,0 0-1 0 0,0-1 1 0 0,0 1-1 0 0,0 0 1 0 0,0 0-1 0 0,1 0 1 0 0,-1 0-1 0 0,0 0 1 0 0,0 0-1 0 0,0 0 1 0 0,0 0-1 0 0,0 0 1 0 0,0 0-1 0 0,1 0 1 0 0,-1 0-1 0 0,0 0 1 0 0,0 0-1 0 0,0 0 0 0 0,0 0 1 0 0,0 1-1 0 0,0-1 1 0 0,0 0-1 0 0,1 0 1 0 0,-1 0 90 0 0,0 0-91 0 0,2 7 2013 0 0,-2 13-315 0 0,0-16-1411 0 0,-7 55 1458 0 0,-1 0 0 0 0,-28 97-1 0 0,1-6-792 0 0,28-116-897 0 0,-11 66 161 0 0,16-80-261 0 0,1 0 0 0 0,0 0 0 0 0,2 21 1 0 0,-1-38-31 0 0,1 1 1 0 0,-1-1-1 0 0,1 0 1 0 0,-1 0 0 0 0,1 1-1 0 0,0-1 1 0 0,0 0-1 0 0,1 0 1 0 0,-1 0 0 0 0,0 0-1 0 0,1 0 1 0 0,3 4 0 0 0,-3-5-8 0 0,1 0 1 0 0,-1 0-1 0 0,0 0 1 0 0,1-1-1 0 0,-1 1 1 0 0,1-1-1 0 0,0 0 1 0 0,-1 1-1 0 0,1-1 1 0 0,0 0-1 0 0,0-1 1 0 0,-1 1-1 0 0,1-1 1 0 0,5 1-1 0 0,-4 0-7 0 0,17 0 51 0 0,46-3-41 0 0,19 1-11 0 0,-7 1-12 0 0,-19 4-48 0 0,-48-4-12 0 0,-1 2-253 0 0,3 0 225 0 0,-7-2 23 0 0,0 1 0 0 0,0 0-1 0 0,0 1 1 0 0,0 0 0 0 0,9 3 0 0 0,-15-5-38 0 0,2 1-252 0 0,-1 0 0 0 0,0 0 0 0 0,0-1 0 0 0,0 1 0 0 0,0 1-1 0 0,0-1 1 0 0,0 0 0 0 0,0 0 0 0 0,2 3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5983 0 0,'-6'2'257'0'0,"0"1"-1"0"0,1 0 0 0 0,-1 0 0 0 0,1 0 0 0 0,0 1 0 0 0,0 0 0 0 0,0 0 0 0 0,0 0 0 0 0,-7 9 1 0 0,-3 5 1017 0 0,-15 26 0 0 0,26-38-1112 0 0,-23 38 1558 0 0,2 0 0 0 0,1 1 0 0 0,-27 81 0 0 0,36-83-1041 0 0,3 1 0 0 0,2 0-1 0 0,1 1 1 0 0,-3 63 0 0 0,11-80-606 0 0,1 0 1 0 0,6 45-1 0 0,-4-60-214 0 0,1-1 0 0 0,0 1 0 0 0,0-1 0 0 0,1 1 1 0 0,1-1-1 0 0,0 0 0 0 0,13 21 0 0 0,-13-27-369 0 0,0 1-1 0 0,0-1 1 0 0,1-1 0 0 0,0 1 0 0 0,0-1-1 0 0,0 0 1 0 0,1 0 0 0 0,-1 0 0 0 0,9 3-1 0 0,2 0-5297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64 2759 0 0,'-1'-3'377'0'0,"0"0"0"0"0,-1 0 1 0 0,1-1-1 0 0,-1 1 0 0 0,0 1 0 0 0,0-1 0 0 0,0 0 0 0 0,0 0 0 0 0,-1 1 0 0 0,1-1 0 0 0,-1 1 0 0 0,0 0 0 0 0,-5-4 0 0 0,3 3 110 0 0,0 0 0 0 0,0 0 0 0 0,0 1 0 0 0,-1-1 1 0 0,1 1-1 0 0,-1 0 0 0 0,-8-1 0 0 0,8 2-119 0 0,0 1-1 0 0,-1 0 0 0 0,1 1 0 0 0,-1-1 1 0 0,1 1-1 0 0,-1 1 0 0 0,1-1 1 0 0,0 1-1 0 0,0 0 0 0 0,0 0 0 0 0,0 1 1 0 0,0 0-1 0 0,0 0 0 0 0,1 0 1 0 0,-1 1-1 0 0,-7 7 0 0 0,-1 0 133 0 0,0 2 0 0 0,1 0-1 0 0,1 0 1 0 0,-18 25 0 0 0,19-20-380 0 0,0-1 1 0 0,1 1 0 0 0,1 1-1 0 0,1 0 1 0 0,0 0 0 0 0,2 0-1 0 0,0 1 1 0 0,-4 25 0 0 0,8-27-35 0 0,0 0 1 0 0,0 0 0 0 0,2 0 0 0 0,0 1-1 0 0,2-1 1 0 0,0 0 0 0 0,0 0 0 0 0,2-1-1 0 0,9 29 1 0 0,-10-37-88 0 0,1 0 0 0 0,0 0 0 0 0,1-1 1 0 0,0 1-1 0 0,0-1 0 0 0,1 0 0 0 0,0 0 0 0 0,0-1 0 0 0,1 1 0 0 0,0-2 0 0 0,0 1 0 0 0,1-1 0 0 0,0 0 0 0 0,0 0 0 0 0,0-1 1 0 0,1 0-1 0 0,0-1 0 0 0,18 7 0 0 0,-6-4-89 0 0,-17-6-27 0 0,9-1-3 0 0,37 1-4 0 0,-38 0-17 0 0,0-6-10 0 0,32-12-1 0 0,-33 13 10 0 0,-2-5 36 0 0,26-26 12 0 0,-26 26 4 0 0,-2-2 17 0 0,20-43 58 0 0,-23 43 15 0 0,0 0 0 0 0,-1 0 0 0 0,1-12 0 0 0,0-3 0 0 0,-1 0 0 0 0,-2 0 0 0 0,-1 0 0 0 0,0 0 0 0 0,-2 0 0 0 0,-1 1 0 0 0,-2-1 0 0 0,0 1 0 0 0,-1-1 0 0 0,-2 2 0 0 0,0-1 0 0 0,-14-24 0 0 0,19 42-315 0 0,0 1 1 0 0,-1 0-1 0 0,0 0 0 0 0,-1 0 0 0 0,1 1 0 0 0,-7-6 1 0 0,10 9 119 0 0,-1 1 1 0 0,1-1-1 0 0,-1 1 1 0 0,1 0 0 0 0,-1 0-1 0 0,0 0 1 0 0,1 0 0 0 0,-1 0-1 0 0,0 0 1 0 0,0 0-1 0 0,0 0 1 0 0,0 1 0 0 0,0-1-1 0 0,0 1 1 0 0,0-1 0 0 0,0 1-1 0 0,0 0 1 0 0,0 0 0 0 0,0 0-1 0 0,0 0 1 0 0,0 0-1 0 0,0 1 1 0 0,0-1 0 0 0,0 0-1 0 0,-3 2 1 0 0,-4 3-5813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8287 0 0,'-1'1'869'0'0,"4"-1"-163"0"0,10-1 376 0 0,16-2 2740 0 0,-18 1-3301 0 0,34-2-158 0 0,-34 3-38 0 0,2-1-74 0 0,38-6-279 0 0,-39 5-1133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5983 0 0,'1'3'526'0'0,"-1"1"0"0"0,1-1 0 0 0,0 1 0 0 0,0-1 0 0 0,0 1 0 0 0,2 4 0 0 0,3 7 954 0 0,10 38 1394 0 0,-1 1 1 0 0,11 98 0 0 0,-20-99-1891 0 0,-4 1 1 0 0,-8 106 0 0 0,-1-88-849 0 0,-3 0-1 0 0,-37 129 1 0 0,23-141-2069 0 0,12-34-5689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7367 0 0,'-4'-4'8164'0'0,"22"8"-5916"0"0,-3-1 387 0 0,19-1-2169 0 0,8 3 31 0 0,2 0-469 0 0,-20-4 25 0 0,42-2-40 0 0,-8 0-135 0 0,-47 1-513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49 4143 0 0,'-4'-2'646'0'0,"0"-1"0"0"0,0 0 0 0 0,0 0 0 0 0,1 0 0 0 0,0 0 0 0 0,-1-1 0 0 0,-2-3 0 0 0,6 7-587 0 0,0-1 0 0 0,0 1-1 0 0,-1 0 1 0 0,1 0-1 0 0,0 0 1 0 0,0 0 0 0 0,0 0-1 0 0,0 0 1 0 0,0-1 0 0 0,0 1-1 0 0,0 0 1 0 0,0 0-1 0 0,0 0 1 0 0,0 0 0 0 0,0 0-1 0 0,0-1 1 0 0,-1 1 0 0 0,1 0-1 0 0,0 0 1 0 0,0 0-1 0 0,0 0 1 0 0,0 0 0 0 0,0-1-1 0 0,0 1 1 0 0,0 0-1 0 0,1 0 1 0 0,-1 0 0 0 0,0 0-1 0 0,0-1 1 0 0,0 1 0 0 0,0 0-1 0 0,0 0 1 0 0,0 0-1 0 0,0 0 1 0 0,0 0 0 0 0,0-1-1 0 0,0 1 1 0 0,0 0 0 0 0,1 0-1 0 0,-1 0 1 0 0,0 0-1 0 0,0 0 1 0 0,0 0 0 0 0,0 0-1 0 0,10-2 1504 0 0,11 3-132 0 0,-16 0-1109 0 0,-3-1-202 0 0,0 0 1 0 0,0 0 0 0 0,0 0-1 0 0,0 0 1 0 0,0 1-1 0 0,-1-1 1 0 0,1 1 0 0 0,0-1-1 0 0,2 2 389 0 0,7-1-131 0 0,34 3-21 0 0,-34-3-85 0 0,2 0-42 0 0,63 0 327 0 0,-20-1-465 0 0,-42 0-10 0 0,-1 0-14 0 0,51-3-54 0 0,-5 0-13 0 0,-38 4 11 0 0,-21-1-6 0 0,0 0 0 0 0,0 0 0 0 0,0 0 0 0 0,0 1 1 0 0,0-1-1 0 0,0 0 0 0 0,0 0 0 0 0,1 0 0 0 0,-1 0 1 0 0,0 0-1 0 0,0 0 0 0 0,0 0 0 0 0,0 0 0 0 0,0 0 1 0 0,0 0-1 0 0,0 0 0 0 0,0 0 0 0 0,0 1 0 0 0,0-1 1 0 0,0 0-1 0 0,0 0 0 0 0,0 0 0 0 0,0 0 0 0 0,0 0 1 0 0,0 0-1 0 0,0 0 0 0 0,0 0 0 0 0,0 1 0 0 0,0-1 1 0 0,0 0-1 0 0,0 0 0 0 0,0 0 0 0 0,0 0 0 0 0,0 0 1 0 0,0 0-1 0 0,0 0 0 0 0,0 0 0 0 0,0 1 0 0 0,0-1 1 0 0,0 0-1 0 0,0 0 0 0 0,0 0 0 0 0,0 0 0 0 0,0 0 1 0 0,0 0-1 0 0,0 0 0 0 0,0 0 0 0 0,0 0 0 0 0,0 0 1 0 0,0 1-1 0 0,-1-1 0 0 0,1 0 0 0 0,0 0 0 0 0,0 0 1 0 0,0 0-1 0 0,0 0 0 0 0,0 0 0 0 0,0 0 0 0 0,0 0 1 0 0,0 0-1 0 0,0 0 0 0 0,-1 0 0 0 0,-21 9 841 0 0,5-5-763 0 0,0-1 0 0 0,1-1 0 0 0,-1-1 0 0 0,-19-1 0 0 0,-69-8-139 0 0,43 2 81 0 0,36 3-41 0 0,0-1 0 0 0,0-1 0 0 0,-42-14 0 0 0,64 18 108 0 0,10 3 80 0 0,25 5 172 0 0,-21-5-280 0 0,-8-2 0 0 0,9 1-10 0 0,54 4 10 0 0,-12-1-54 0 0,-2 1 1 0 0,7 0 42 0 0,-41-1-50 0 0,-17-4-2 0 0,0 0 0 0 0,0 0 0 0 0,0 0-1 0 0,0 0 1 0 0,0 0 0 0 0,0 0 0 0 0,0 0-1 0 0,0 0 1 0 0,0 0 0 0 0,1 0 0 0 0,-1 0 0 0 0,0 0-1 0 0,0 1 1 0 0,0-1 0 0 0,0 0 0 0 0,0 0-1 0 0,0 0 1 0 0,0 0 0 0 0,0 0 0 0 0,0 0-1 0 0,0 0 1 0 0,0 0 0 0 0,0 0 0 0 0,0 0 0 0 0,0 1-1 0 0,0-1 1 0 0,-1 0 0 0 0,1 0 0 0 0,0 0-1 0 0,0 0 1 0 0,0 0 0 0 0,0 0 0 0 0,0 0 0 0 0,0 0-1 0 0,0 0 1 0 0,0 0 0 0 0,0 0 0 0 0,0 0-1 0 0,0 0 1 0 0,0 1 0 0 0,0-1 0 0 0,0 0-1 0 0,0 0 1 0 0,-1 0 0 0 0,1 0 0 0 0,0 0 0 0 0,0 0-1 0 0,0 0 1 0 0,0 0 0 0 0,0 0 0 0 0,0 0-1 0 0,0 0 1 0 0,0 0 0 0 0,0 0 0 0 0,0 0-1 0 0,0 0 1 0 0,-1 0 0 0 0,1 0 0 0 0,0 0 0 0 0,0 0-1 0 0,0 0 1 0 0,0 0 0 0 0,0 0 0 0 0,0 0-1 0 0,-20 3 237 0 0,-58-1 400 0 0,19-2-535 0 0,26 2-50 0 0,-1 1 0 0 0,-62 16-1 0 0,96-19-101 0 0,1 0 0 0 0,-1 1 0 0 0,0-1 0 0 0,0 0 0 0 0,0 1 0 0 0,0-1 1 0 0,0 0-1 0 0,1 1 0 0 0,-1-1 0 0 0,0 0 0 0 0,0 0 0 0 0,1 1 0 0 0,-1-1 0 0 0,0 0 0 0 0,0 0 0 0 0,1 0 0 0 0,-1 1 0 0 0,0-1 0 0 0,0 0 0 0 0,1 0 0 0 0,-1 0 0 0 0,0 0 0 0 0,1 0 1 0 0,-1 1-1 0 0,0-1 0 0 0,1 0 0 0 0,-1 0 0 0 0,0 0 0 0 0,1 0 0 0 0,15 7-3490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5063 0 0,'-7'-2'2546'0'0,"14"-1"-1049"0"0,16-2 108 0 0,26 4 1626 0 0,-34 2-2926 0 0,-4-1 353 0 0,-1 1-97 0 0,31 3-45 0 0,-31-3-11 0 0,1 1-41 0 0,36 6-166 0 0,-35-6-70 0 0,-1 0-18 0 0,33 5-16 0 0,-33-5-64 0 0,0 0-30 0 0,34 8-4 0 0,-34-8-5 0 0,-2 1-22 0 0,5 0-46 0 0,34 10 34 0 0,-37-9 22 0 0,-8-3 9 0 0,5 1-20 0 0,2 1-56 0 0,-6-1-1 0 0,0-1 1 0 0,0 0 0 0 0,1 0-1 0 0,-1-1 1 0 0,0 1 0 0 0,8-1-1 0 0,-18-2 321 0 0,0-1 0 0 0,0 1 0 0 0,-11-3 0 0 0,-126-7 438 0 0,-35 9-820 0 0,169 5-803 0 0,7-2 10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1839 0 0,'13'-13'8480'0'0,"-16"17"-7736"0"0,0 0 0 0 0,1 0 0 0 0,-1-1 0 0 0,-1 0 0 0 0,-3 4 0 0 0,-5 5 931 0 0,-9 14 247 0 0,-33 50 1 0 0,39-51-1671 0 0,1 1 0 0 0,2 0-1 0 0,0 1 1 0 0,-12 42 0 0 0,-51 268-36 0 0,55-170-117 0 0,18-131-72 0 0,1-1 1 0 0,8 62-1 0 0,3-46-27 0 0,1 0 0 0 0,3 0 0 0 0,35 84 0 0 0,18 8 0 0 0,-14-53 0 0 0,-43-74 0 0 0,2-2 0 0 0,20 22 0 0 0,-24-29-302 0 0,-4-5-10 0 0,-5-5-47 0 0,-1 0-420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 2759 0 0,'-20'-28'6191'0'0,"20"65"-159"0"0,4-15-4578 0 0,0-1 0 0 0,10 28 0 0 0,-11-39-1221 0 0,1 0-1 0 0,0 0 1 0 0,1-1 0 0 0,0 0-1 0 0,1 1 1 0 0,12 14 0 0 0,-17-22-232 0 0,0-1 0 0 0,0 1 0 0 0,1-1 0 0 0,-1 0 0 0 0,0 1 0 0 0,1-1 0 0 0,-1 0 0 0 0,1 0 0 0 0,0 0 0 0 0,-1 0 0 0 0,1 0 0 0 0,0-1 1 0 0,-1 1-1 0 0,1 0 0 0 0,0-1 0 0 0,0 1 0 0 0,0-1 0 0 0,-1 0 0 0 0,1 1 0 0 0,0-1 0 0 0,0 0 0 0 0,0 0 0 0 0,3-1 0 0 0,-1 0-13 0 0,-1-1-1 0 0,0 1 1 0 0,0-1-1 0 0,0 0 1 0 0,0 0-1 0 0,0 0 1 0 0,0 0 0 0 0,0-1-1 0 0,-1 1 1 0 0,1-1-1 0 0,-1 1 1 0 0,1-1-1 0 0,-1 0 1 0 0,3-5-1 0 0,-4 6-80 0 0,4-8 18 0 0,18-32 6 0 0,-23 42 68 0 0,7-14-11 0 0,-3-2-43 0 0,17-63 44 0 0,-36 121 921 0 0,-45 207 175 0 0,22-111-997 0 0,-14 55 29 0 0,46-170-391 0 0,2 0-1 0 0,1 0 1 0 0,-1 32 0 0 0,6-57-1187 0 0,1-5 267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 2303 0 0,'-2'-5'-140'0'0,"2"5"439"0"0,0-1 0 0 0,-1 0 0 0 0,1 0 0 0 0,0 1 0 0 0,-1-1-1 0 0,1 0 1 0 0,0 1 0 0 0,-1-1 0 0 0,1 1 0 0 0,-1-1 0 0 0,1 1 0 0 0,-1-1-1 0 0,-1 0 1 0 0,2 1-160 0 0,-1 0 0 0 0,1 0 0 0 0,-1 0 0 0 0,0 0 0 0 0,1 0 0 0 0,-1 1 0 0 0,1-1 0 0 0,-1 0 0 0 0,1 0 0 0 0,-1 1 0 0 0,1-1 0 0 0,-1 0 0 0 0,1 1 0 0 0,-1-1 0 0 0,1 0 0 0 0,-1 1 0 0 0,1-1 0 0 0,-1 1 0 0 0,1-1 0 0 0,0 1 0 0 0,-1-1 0 0 0,1 1 0 0 0,-1 0 0 0 0,-5 8 855 0 0,0 1-1 0 0,1-1 0 0 0,0 1 0 0 0,0 0 0 0 0,1 0 0 0 0,-4 17 1 0 0,0 3 439 0 0,-3 32 1 0 0,9-50-1142 0 0,1 1 0 0 0,1-1 0 0 0,0 0 0 0 0,1 15 0 0 0,0-23-309 0 0,-1 0 1 0 0,1 0-1 0 0,-1-1 1 0 0,1 1-1 0 0,1 0 0 0 0,-1 0 1 0 0,0-1-1 0 0,1 1 1 0 0,0-1-1 0 0,0 0 1 0 0,0 1-1 0 0,0-1 0 0 0,0 0 1 0 0,1 0-1 0 0,-1 0 1 0 0,1 0-1 0 0,4 3 1 0 0,6-2-1540 0 0,-4-4-3448 0 0,-1-2-1078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2303 0 0,'-1'1'354'0'0,"0"1"-1"0"0,0-1 0 0 0,0 0 0 0 0,0 0 0 0 0,0 0 0 0 0,0 1 0 0 0,0-1 0 0 0,0 1 0 0 0,0-1 0 0 0,0 0 0 0 0,1 1 0 0 0,-1-1 0 0 0,1 1 0 0 0,-1 0 0 0 0,1-1 1 0 0,0 1-1 0 0,-1 2 0 0 0,-2 35 3060 0 0,3-30-2788 0 0,0 30 1572 0 0,0-37-2142 0 0,0 1 0 0 0,1 0 0 0 0,-1-1 0 0 0,1 1 0 0 0,-1-1 0 0 0,1 1 0 0 0,0-1 0 0 0,0 0 0 0 0,0 1 0 0 0,0-1 0 0 0,0 0 0 0 0,3 4 0 0 0,-2-4-786 0 0,0-2-212 0 0</inkml:trace>
  <inkml:trace contextRef="#ctx0" brushRef="#br0" timeOffset="1">13 16 1375 0 0,'-2'-1'128'0'0,"2"-3"1712"0"0,-2 3-816 0 0,2-1 8 0 0,0 1-352 0 0,-1-3-72 0 0,1 3-8 0 0,1-1-8 0 0,1 2-904 0 0,0 0-176 0 0,-1 0-40 0 0,4 3-8 0 0,1 2 440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4143 0 0,'0'0'319'0'0,"1"1"-210"0"0,12 17 4704 0 0,1 13-2796 0 0,-8-18-1043 0 0,0 3-388 0 0,0 0 0 0 0,-1 1 0 0 0,-1-1 0 0 0,0 1 0 0 0,-1 0 0 0 0,-1 0 0 0 0,0 0 0 0 0,-2 0 0 0 0,-1 23 0 0 0,-1-25-489 0 0,0 1 1 0 0,0 0 0 0 0,-2 0-1 0 0,0-1 1 0 0,-1 0-1 0 0,0 0 1 0 0,-1 0 0 0 0,-1 0-1 0 0,0-1 1 0 0,-10 14 0 0 0,12-21-1710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12895 0 0,'-2'0'1376'0'0,"2"2"-792"0"0,0-1 744 0 0,-1 1-656 0 0,1 0 96 0 0,0 1 16 0 0,1-2 8 0 0,1 1 0 0 0,-1 0-520 0 0,3-1-104 0 0,-3-1-16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10 830 5527 0 0,'-8'25'3195'0'0,"8"-25"-3106"0"0,-1 0 1 0 0,1 1-1 0 0,0-1 0 0 0,0 0 0 0 0,0 0 1 0 0,0 1-1 0 0,0-1 0 0 0,0 0 0 0 0,0 1 1 0 0,0-1-1 0 0,0 0 0 0 0,0 0 0 0 0,0 1 1 0 0,0-1-1 0 0,0 0 0 0 0,0 1 0 0 0,0-1 1 0 0,0 0-1 0 0,1 0 0 0 0,-1 1 0 0 0,0-1 1 0 0,0 0-1 0 0,0 0 0 0 0,0 1 0 0 0,0-1 1 0 0,1 0-1 0 0,0 0-46 0 0,-1 0 0 0 0,1 0 0 0 0,0 0 0 0 0,-1-1 0 0 0,1 1 0 0 0,-1 0 0 0 0,1-1 0 0 0,0 1 0 0 0,-1 0 0 0 0,1-1 0 0 0,-1 1 0 0 0,1-1 0 0 0,-1 1 0 0 0,1-1 0 0 0,-1 1 0 0 0,1-2 0 0 0,15-14 1889 0 0,-8 7-1553 0 0,23-28-10 0 0,-24 27-35 0 0,0 0-145 0 0,21-29-58 0 0,-21 29-17 0 0,1-1-20 0 0,28-42-76 0 0,-3-2-18 0 0,-8 4 0 0 0,-1-4 0 0 0,-2-5 0 0 0,-11 21 233 0 0,-2 0 0 0 0,-1-1 0 0 0,-2-1 0 0 0,-2 1 0 0 0,-2-1 0 0 0,-1 1 0 0 0,-8-62 0 0 0,6 97-89 0 0,0-1 0 0 0,0 1 0 0 0,0-1 1 0 0,-1 1-1 0 0,-3-7 0 0 0,4 10-81 0 0,1 1 0 0 0,-1-1 0 0 0,0 1 1 0 0,0 0-1 0 0,0 0 0 0 0,0-1 0 0 0,0 1 1 0 0,0 0-1 0 0,0 0 0 0 0,-3-2 0 0 0,4 3-26 0 0,-1 0 0 0 0,1-1 1 0 0,-1 1-1 0 0,0 0 0 0 0,1 0 0 0 0,-1 0 0 0 0,0-1 0 0 0,1 1 0 0 0,-1 0 0 0 0,0 0 0 0 0,0 0 0 0 0,1 0 0 0 0,-1 0 0 0 0,0 0 0 0 0,1 0 0 0 0,-1 0 0 0 0,0 1 0 0 0,1-1 0 0 0,-1 0 1 0 0,0 0-1 0 0,1 1 0 0 0,-1-1 0 0 0,0 0 0 0 0,0 1 0 0 0,-1 1 12 0 0,0-1 0 0 0,1 1 0 0 0,-1-1 0 0 0,0 1 0 0 0,1 0 0 0 0,0-1 1 0 0,-1 1-1 0 0,1 0 0 0 0,0 0 0 0 0,0 0 0 0 0,-1 3 0 0 0,-9 25 166 0 0,7-20-127 0 0,-27 96 599 0 0,-21 131 0 0 0,30-130-434 0 0,14-66-177 0 0,-5 65 1 0 0,12-87-75 0 0,1 0-1 0 0,1 1 1 0 0,1-1-1 0 0,0 0 1 0 0,9 31-1 0 0,-10-45 1 0 0,1-1 0 0 0,0 1 0 0 0,0 0-1 0 0,0-1 1 0 0,0 0 0 0 0,1 1 0 0 0,0-1-1 0 0,0 0 1 0 0,0 0 0 0 0,5 4 0 0 0,-6-6-12 0 0,-1 0 0 0 0,1-1 1 0 0,0 0-1 0 0,0 0 0 0 0,0 1 0 0 0,0-1 1 0 0,0 0-1 0 0,0-1 0 0 0,1 1 0 0 0,-1 0 1 0 0,0-1-1 0 0,0 1 0 0 0,1-1 0 0 0,-1 1 1 0 0,0-1-1 0 0,0 0 0 0 0,1 0 0 0 0,-1 0 1 0 0,0 0-1 0 0,1-1 0 0 0,-1 1 0 0 0,0-1 1 0 0,0 1-1 0 0,4-2 0 0 0,-2 1-33 0 0,-1 0 59 0 0,11-12-653 0 0,28-28 468 0 0,-32 31-39 0 0,-3 0-247 0 0,21-33 214 0 0,-21 32-38 0 0,-3 3-10 0 0,14-28-6 0 0,-13 28 11 0 0,-2-1 52 0 0,24-78-432 0 0,-23 60 604 0 0,-3 22 78 0 0,-1-1 0 0 0,1 0-1 0 0,0 0 1 0 0,1 0-1 0 0,0 1 1 0 0,-1-1 0 0 0,2 0-1 0 0,2-4 1 0 0,-5 10-10 0 0,0 0 1 0 0,0-1-1 0 0,0 1 0 0 0,0 0 0 0 0,0 0 1 0 0,0 0-1 0 0,0 0 0 0 0,0 0 1 0 0,0 0-1 0 0,0 0 0 0 0,0 0 1 0 0,0 0-1 0 0,0-1 0 0 0,0 1 1 0 0,1 0-1 0 0,-1 0 0 0 0,0 0 0 0 0,0 0 1 0 0,0 0-1 0 0,0 0 0 0 0,0 0 1 0 0,0 0-1 0 0,0 0 0 0 0,0 0 1 0 0,0 0-1 0 0,1 0 0 0 0,-1 0 1 0 0,0 0-1 0 0,0 0 0 0 0,0 0 1 0 0,0 0-1 0 0,0 0 0 0 0,0 0 0 0 0,0 0 1 0 0,0 0-1 0 0,1 0 0 0 0,-1 0 1 0 0,0 0-1 0 0,0 0 0 0 0,0 0 1 0 0,0 0-1 0 0,0 0 0 0 0,0 0 1 0 0,0 0-1 0 0,0 1 0 0 0,4 4 320 0 0,-2 8 173 0 0,9 171 1301 0 0,-11-174-1788 0 0,0-2-5 0 0,0 1 0 0 0,0-1 0 0 0,1 0-1 0 0,0 0 1 0 0,0 0 0 0 0,3 8 0 0 0,-4-16-9 0 0,0 0 0 0 0,0 1 0 0 0,0-1 0 0 0,0 0 0 0 0,0 0 0 0 0,0 1 0 0 0,0-1 0 0 0,1 0-1 0 0,-1 0 1 0 0,0 0 0 0 0,0 1 0 0 0,0-1 0 0 0,0 0 0 0 0,1 0 0 0 0,-1 0 0 0 0,0 0 0 0 0,0 1 0 0 0,0-1 0 0 0,1 0 0 0 0,-1 0 0 0 0,0 0 0 0 0,0 0-1 0 0,0 0 1 0 0,1 0 0 0 0,-1 0 0 0 0,0 0 0 0 0,0 1 0 0 0,1-1 0 0 0,-1 0 0 0 0,0 0 0 0 0,0 0 0 0 0,1 0 0 0 0,-1 0 0 0 0,0 0 0 0 0,1-1-1 0 0,8-5-124 0 0,5-13-170 0 0,-13 18 277 0 0,0-1-135 0 0,3-8-197 0 0,14-29 182 0 0,-13 29 35 0 0,-1 0 18 0 0,12-29 3 0 0,-12 29 8 0 0,0 1 43 0 0,12-28 33 0 0,-12 28-52 0 0,1-1 20 0 0,17-32 68 0 0,-17 32 213 0 0,49 9 55 0 0,-53 1-264 0 0,0 0 0 0 0,-1 0 0 0 0,1 0-1 0 0,0 0 1 0 0,0 0 0 0 0,-1 0 0 0 0,1 1 0 0 0,0-1-1 0 0,-1 0 1 0 0,1 0 0 0 0,0 1 0 0 0,-1-1-1 0 0,1 0 1 0 0,0 1 0 0 0,-1-1 0 0 0,1 1 0 0 0,0-1-1 0 0,-1 1 1 0 0,1-1 0 0 0,-1 1 0 0 0,1-1 0 0 0,-1 1-1 0 0,1 0 1 0 0,-1-1 0 0 0,0 1 0 0 0,1 0 0 0 0,-1-1-1 0 0,0 1 1 0 0,1 0 0 0 0,-1-1 0 0 0,0 1-1 0 0,0 0 1 0 0,0 0 0 0 0,0-1 0 0 0,1 2 0 0 0,-1 2 65 0 0,44 185 1711 0 0,-30-107-8079 0 0,-12-72-728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6 455 0 0,'0'-1'118'0'0,"-1"1"-1"0"0,1-1 0 0 0,-1 1 0 0 0,1-1 0 0 0,-1 1 0 0 0,0 0 1 0 0,1-1-1 0 0,-1 1 0 0 0,0 0 0 0 0,1-1 0 0 0,-1 1 0 0 0,0 0 1 0 0,1 0-1 0 0,-1 0 0 0 0,0 0 0 0 0,1-1 0 0 0,-1 1 0 0 0,0 0 1 0 0,0 0-1 0 0,1 0 0 0 0,-1 1 0 0 0,-1-1 0 0 0,0 0 69 0 0,1 1 0 0 0,-1 0 1 0 0,0 0-1 0 0,1-1 0 0 0,-1 1 0 0 0,1 0 0 0 0,-1 0 0 0 0,1 0 0 0 0,-2 2 0 0 0,-2 3 406 0 0,-1 0 0 0 0,1 0 0 0 0,-5 8-1 0 0,10-12-475 0 0,-16 23 1131 0 0,1 2-1 0 0,2 0 1 0 0,0 1-1 0 0,-8 32 1 0 0,-28 120 2151 0 0,47-174-3294 0 0,-13 59 1373 0 0,-11 104-1 0 0,24-140-1310 0 0,1 0 0 0 0,1 0-1 0 0,2 1 1 0 0,1-1 0 0 0,1 0-1 0 0,8 31 1 0 0,-8-46-207 0 0,1-1-1 0 0,0 0 1 0 0,13 21 0 0 0,-16-29-316 0 0,2 0 0 0 0,-1 0 1 0 0,0 0-1 0 0,1-1 0 0 0,0 1 1 0 0,0-1-1 0 0,0 0 0 0 0,0 0 1 0 0,1-1-1 0 0,0 1 0 0 0,8 4 1 0 0,3-3-5894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4607 0 0,'-3'5'1481'0'0,"10"-6"1614"0"0,-1 0-2148 0 0,17-1 3487 0 0,-7 2-2891 0 0,40-4 645 0 0,-2-1-1720 0 0,-40 3-188 0 0,1 1-37 0 0,3-2-176 0 0,50-3-131 0 0,-17 4-226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1375 0 0,'-2'-2'263'0'0,"1"1"-1"0"0,0-1 1 0 0,1 1-1 0 0,-1-1 1 0 0,0 0-1 0 0,0 1 1 0 0,1-1-1 0 0,-1 0 1 0 0,1 0-1 0 0,-1 1 1 0 0,1-1-1 0 0,0 0 0 0 0,0 0 1 0 0,0 0-1 0 0,0 0 1 0 0,0 1-1 0 0,0-1 1 0 0,0 0-1 0 0,0 0 1 0 0,1 0-1 0 0,-1 1 1 0 0,1-1-1 0 0,0 0 0 0 0,-1 0 1 0 0,2-2-1 0 0,-1 5-128 0 0,-1-1 0 0 0,0 0 0 0 0,1 0 0 0 0,-1 0 0 0 0,0 1 0 0 0,0-1 0 0 0,1 0 0 0 0,-1 0 0 0 0,0 1-1 0 0,0-1 1 0 0,1 0 0 0 0,-1 1 0 0 0,0-1 0 0 0,0 0 0 0 0,0 1 0 0 0,0-1 0 0 0,0 0 0 0 0,1 1 0 0 0,-1-1 0 0 0,0 0-1 0 0,0 1 1 0 0,0-1 0 0 0,0 1 0 0 0,0-1 0 0 0,0 0 0 0 0,0 1 0 0 0,2 13 1113 0 0,-6 424 4565 0 0,-5-242-4247 0 0,7 15-1501 0 0,2-211-65 0 0,0 0-1 0 0,0 0 1 0 0,0 0-1 0 0,0 1 1 0 0,0-1-1 0 0,0 0 1 0 0,0 0 0 0 0,0 0-1 0 0,0 1 1 0 0,0-1-1 0 0,0 0 1 0 0,0 0-1 0 0,0 0 1 0 0,0 1-1 0 0,0-1 1 0 0,0 0-1 0 0,0 0 1 0 0,0 0-1 0 0,0 1 1 0 0,0-1 0 0 0,0 0-1 0 0,0 0 1 0 0,1 0-1 0 0,-1 0 1 0 0,0 1-1 0 0,0-1 1 0 0,0 0-1 0 0,0 0 1 0 0,0 0-1 0 0,0 0 1 0 0,1 0 0 0 0,-1 1-1 0 0,0-1 1 0 0,0 0-1 0 0,0 0 1 0 0,0 0-1 0 0,1 0 1 0 0,-1 0-1 0 0,7-6-131 0 0,5-15-142 0 0,-11 20 254 0 0,11-24-317 0 0,9-26 1 0 0,-14 31 249 0 0,1 2 1 0 0,0-1-1 0 0,19-27 0 0 0,-26 43 88 0 0,1 1-1 0 0,0 0 0 0 0,0-1 1 0 0,0 1-1 0 0,0 0 0 0 0,1 0 1 0 0,-1 0-1 0 0,5-2 0 0 0,-6 3 4 0 0,-1 1 0 0 0,1-1-1 0 0,0 1 1 0 0,0 0-1 0 0,0 0 1 0 0,0-1 0 0 0,0 1-1 0 0,0 0 1 0 0,0 0-1 0 0,0 0 1 0 0,0 0 0 0 0,0 0-1 0 0,0 0 1 0 0,0 0-1 0 0,0 0 1 0 0,0 1 0 0 0,0-1-1 0 0,-1 0 1 0 0,1 0-1 0 0,0 1 1 0 0,0-1 0 0 0,0 1-1 0 0,0-1 1 0 0,0 1-1 0 0,-1-1 1 0 0,1 1 0 0 0,0-1-1 0 0,0 1 1 0 0,-1 0-1 0 0,1-1 1 0 0,0 2 0 0 0,5 5 120 0 0,-1 0-1 0 0,-1-1 1 0 0,0 2 0 0 0,0-1 0 0 0,0 0 0 0 0,-1 1 0 0 0,0 0 0 0 0,0 0 0 0 0,-1 0 0 0 0,0 0 0 0 0,0 0 0 0 0,0 12 0 0 0,-1-7-349 0 0,0-1 1 0 0,-4 24-1 0 0,1-22-1662 0 0,0 0 0 0 0,-6 17 0 0 0,4-20-4271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35 6911 0 0,'-1'-2'246'0'0,"-1"-1"-1"0"0,1 1 1 0 0,-1 0-1 0 0,0-1 0 0 0,1 1 1 0 0,-1 0-1 0 0,0 0 0 0 0,0 0 1 0 0,0 1-1 0 0,-1-1 1 0 0,1 0-1 0 0,0 1 0 0 0,-1 0 1 0 0,1-1-1 0 0,-1 1 1 0 0,1 0-1 0 0,-1 0 0 0 0,1 0 1 0 0,-1 1-1 0 0,0-1 1 0 0,0 1-1 0 0,-3-1 0 0 0,0 1 47 0 0,0 1 1 0 0,1-1-1 0 0,-1 1 0 0 0,1 0 0 0 0,-1 1 0 0 0,1-1 1 0 0,-1 1-1 0 0,1 0 0 0 0,0 0 0 0 0,0 1 0 0 0,0 0 0 0 0,0-1 1 0 0,1 2-1 0 0,-1-1 0 0 0,1 0 0 0 0,-1 1 0 0 0,1 0 0 0 0,0 0 1 0 0,-4 7-1 0 0,-2 1-18 0 0,1 1 1 0 0,0 0 0 0 0,1 1 0 0 0,0 0-1 0 0,-9 25 1 0 0,11-23-92 0 0,1 1 0 0 0,1-1 0 0 0,0 1 0 0 0,-1 20 0 0 0,4-27-127 0 0,0 0-1 0 0,1 0 1 0 0,1-1 0 0 0,-1 1-1 0 0,2 0 1 0 0,-1-1 0 0 0,2 1-1 0 0,5 17 1 0 0,-7-24-45 0 0,1 1 0 0 0,0 0 0 0 0,0 0 0 0 0,0 0 0 0 0,0-1 0 0 0,0 1 0 0 0,1-1 0 0 0,-1 0 0 0 0,1 0 0 0 0,0 0 0 0 0,5 4 0 0 0,-3-4-55 0 0,0-1 1 0 0,0 1 0 0 0,0-1 0 0 0,0-1-1 0 0,0 1 1 0 0,0-1 0 0 0,0 1 0 0 0,1-2-1 0 0,-1 1 1 0 0,0 0 0 0 0,1-1 0 0 0,5-1 0 0 0,2-3-207 0 0,39-14 13 0 0,-38 13 45 0 0,-9-5-287 0 0,19-36 437 0 0,-22 41 30 0 0,0 0 0 0 0,0 0 0 0 0,-1 0 1 0 0,1 0-1 0 0,-1 0 0 0 0,-1 0 0 0 0,1 0 1 0 0,-1-1-1 0 0,0 1 0 0 0,0 0 0 0 0,0 0 1 0 0,-1-1-1 0 0,0 1 0 0 0,0 0 0 0 0,-2-6 1 0 0,1-1-13 0 0,0 3-193 0 0,0 1 0 0 0,-1 0 0 0 0,0 0 0 0 0,0 0 0 0 0,-7-12 0 0 0,7 14-648 0 0,0 1 0 0 0,-1 0 0 0 0,0 0 0 0 0,-9-8 0 0 0,5 5-4370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5063 0 0,'-4'6'224'0'0,"0"-3"48"0"0,1-1-272 0 0,2 0 0 0 0,2-2 968 0 0,1 0-456 0 0,1-2 0 0 0,2 2 0 0 0,1-2 0 0 0,2 1 0 0 0,0-1 0 0 0,0 1-192 0 0,2-3-32 0 0,-1 1 0 0 0,3-2-4464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0,'0'0'224'0'0,"3"8"2190"0"0,2 14-1122 0 0,-1 0 1 0 0,-1 0-1 0 0,-1 24 0 0 0,0-14-844 0 0,0 11-1103 0 0,-2-23-2705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0 455 0 0,'-8'3'9'0'0,"-8"4"657"0"0,7 3 2982 0 0,-44 70 2619 0 0,36-51-5011 0 0,2 2 1 0 0,-14 38-1 0 0,15-29-316 0 0,2 1 0 0 0,1 0 0 0 0,-6 57 0 0 0,14-70-786 0 0,1 1-1 0 0,2-1 1 0 0,1 1-1 0 0,1-1 1 0 0,10 54-1 0 0,-10-74-383 0 0,-1-1 0 0 0,2 0-1 0 0,-1 0 1 0 0,1 0 0 0 0,0 0 0 0 0,0-1-1 0 0,1 1 1 0 0,0-1 0 0 0,0 0 0 0 0,0 0-1 0 0,1 0 1 0 0,10 10 0 0 0,-1-6-5809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9671 0 0,'0'1'103'0'0,"0"0"0"0"0,-1 0-1 0 0,1 1 1 0 0,0-1 0 0 0,0 0 0 0 0,0 1-1 0 0,0-1 1 0 0,0 0 0 0 0,0 1-1 0 0,0-1 1 0 0,0 0 0 0 0,1 0-1 0 0,-1 1 1 0 0,0-1 0 0 0,1 0 0 0 0,-1 0-1 0 0,1 1 1 0 0,-1-1 0 0 0,2 2-1 0 0,18 29 1319 0 0,-11-19-813 0 0,5 12 452 0 0,2-1 0 0 0,1-1 0 0 0,28 30 0 0 0,-32-39-1124 0 0,2 0-1 0 0,-1-2 1 0 0,2 1-1 0 0,0-2 1 0 0,33 19-1 0 0,-33-22-1055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6911 0 0,'-3'1'401'0'0,"0"-1"-1"0"0,0 1 0 0 0,0 0 0 0 0,0 0 0 0 0,0 0 0 0 0,0 0 0 0 0,0 0 0 0 0,1 0 0 0 0,-1 1 1 0 0,-4 3-1 0 0,-28 22 1485 0 0,26-19-1437 0 0,-18 16 159 0 0,1 2-1 0 0,1 0 1 0 0,1 1 0 0 0,1 2-1 0 0,2 0 1 0 0,1 2 0 0 0,-29 59-1 0 0,34-53-2307 0 0,12-25-4354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9215 0 0,'-3'1'190'0'0,"0"0"0"0"0,0 0-1 0 0,1 0 1 0 0,-1 0-1 0 0,1 0 1 0 0,-1 1 0 0 0,1-1-1 0 0,-1 1 1 0 0,1-1-1 0 0,0 1 1 0 0,0 0 0 0 0,0 0-1 0 0,0 0 1 0 0,0 0 0 0 0,0 0-1 0 0,0 1 1 0 0,1-1-1 0 0,-3 5 1 0 0,-3 4 421 0 0,0 1 0 0 0,1-1-1 0 0,0 1 1 0 0,1 0 0 0 0,1 1 0 0 0,0-1 0 0 0,1 1-1 0 0,-4 20 1 0 0,6-20-417 0 0,0-1 0 0 0,1 1-1 0 0,0-1 1 0 0,0 1 0 0 0,2-1 0 0 0,-1 1-1 0 0,2-1 1 0 0,0 0 0 0 0,4 13 0 0 0,-6-22-438 0 0,1 1 0 0 0,0-1 0 0 0,-1 0 1 0 0,1 0-1 0 0,1 0 0 0 0,-1 0 1 0 0,0 0-1 0 0,5 4 0 0 0,1-2-6280 0 0</inkml:trace>
  <inkml:trace contextRef="#ctx0" brushRef="#br0" timeOffset="1">253 120 4143 0 0,'0'2'422'0'0,"-1"-1"-1"0"0,0 0 0 0 0,1 1 0 0 0,-1-1 1 0 0,1 0-1 0 0,-1 1 0 0 0,1-1 0 0 0,0 1 1 0 0,0-1-1 0 0,-1 0 0 0 0,1 1 1 0 0,0-1-1 0 0,0 1 0 0 0,1 1 0 0 0,-1 6 482 0 0,-2 8 702 0 0,1 32 1 0 0,1-43-1312 0 0,1 1 0 0 0,-1-1 0 0 0,2 0 1 0 0,-1 1-1 0 0,1-1 0 0 0,-1 0 0 0 0,2 0 0 0 0,2 8 0 0 0,2-8-1280 0 0,-4-6-108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8287 0 0,'-3'-3'368'0'0,"2"1"80"0"0,-1 0-360 0 0,0-1 1592 0 0,2 2-744 0 0,0-1 8 0 0,0 0-304 0 0,2 2-64 0 0,1 2-16 0 0,0 0 0 0 0,1-1-792 0 0,2 2-160 0 0,0 2-32 0 0,1 0-8 0 0</inkml:trace>
  <inkml:trace contextRef="#ctx0" brushRef="#br0" timeOffset="1">191 0 5063 0 0,'1'22'4066'0'0,"4"26"-1"0"0,-2-26-2648 0 0,1 25-1 0 0,-5-16-736 0 0,0-1-1 0 0,-2 0 1 0 0,-2 0-1 0 0,-8 34 1 0 0,4-43-2182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7367 0 0,'1'0'126'0'0,"0"1"-1"0"0,0-1 0 0 0,0 0 1 0 0,0 1-1 0 0,-1-1 0 0 0,1 1 0 0 0,0-1 1 0 0,0 1-1 0 0,-1 0 0 0 0,1-1 1 0 0,0 1-1 0 0,-1 0 0 0 0,1-1 1 0 0,0 1-1 0 0,-1 0 0 0 0,1 0 1 0 0,-1-1-1 0 0,1 2 0 0 0,10 20 1043 0 0,-8-15-646 0 0,9 18 365 0 0,-2 0 0 0 0,0 1 0 0 0,-2 0 0 0 0,-1 1 0 0 0,-1 0 0 0 0,5 42 0 0 0,-9-34-238 0 0,-2 0 0 0 0,0 0 0 0 0,-3-1 0 0 0,-11 59-1 0 0,1-40-690 0 0,-2 0-1 0 0,-3-1 1 0 0,-1-1-1 0 0,-4-1 1 0 0,-1-1-1 0 0,-47 72 1 0 0,56-100-7337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 6447 0 0,'1'-1'1177'0'0,"0"1"-1087"0"0,-1 0 0 0 0,0 0 1 0 0,0 0-1 0 0,0-1 1 0 0,0 1-1 0 0,0 0 1 0 0,0 0-1 0 0,1 0 1 0 0,-1 0-1 0 0,0 0 1 0 0,0 0-1 0 0,0 0 1 0 0,0 0-1 0 0,0 0 1 0 0,0 0-1 0 0,1 0 1 0 0,-1 0-1 0 0,0 0 1 0 0,0 0-1 0 0,0 0 0 0 0,0 0 1 0 0,0 1-1 0 0,0-1 1 0 0,0 0-1 0 0,1 0 1 0 0,-1 0 90 0 0,0 0-91 0 0,2 7 2013 0 0,-2 13-315 0 0,0-16-1411 0 0,-7 55 1458 0 0,-1 0 0 0 0,-28 97-1 0 0,1-6-792 0 0,28-116-897 0 0,-11 66 161 0 0,16-80-261 0 0,1 0 0 0 0,0 0 0 0 0,2 21 1 0 0,-1-38-31 0 0,1 1 1 0 0,-1-1-1 0 0,1 0 1 0 0,-1 0 0 0 0,1 1-1 0 0,0-1 1 0 0,0 0-1 0 0,1 0 1 0 0,-1 0 0 0 0,0 0-1 0 0,1 0 1 0 0,3 4 0 0 0,-3-5-8 0 0,1 0 1 0 0,-1 0-1 0 0,0 0 1 0 0,1-1-1 0 0,-1 1 1 0 0,1-1-1 0 0,0 0 1 0 0,-1 1-1 0 0,1-1 1 0 0,0 0-1 0 0,0-1 1 0 0,-1 1-1 0 0,1-1 1 0 0,5 1-1 0 0,-4 0-7 0 0,17 0 51 0 0,46-3-41 0 0,19 1-11 0 0,-7 1-12 0 0,-19 4-48 0 0,-48-4-12 0 0,-1 2-253 0 0,3 0 225 0 0,-7-2 23 0 0,0 1 0 0 0,0 0-1 0 0,0 1 1 0 0,0 0 0 0 0,9 3 0 0 0,-15-5-38 0 0,2 1-252 0 0,-1 0 0 0 0,0 0 0 0 0,0-1 0 0 0,0 1 0 0 0,0 1-1 0 0,0-1 1 0 0,0 0 0 0 0,0 0 0 0 0,2 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 1839 0 0,'2'-5'4180'0'0,"1"13"-2196"0"0,3 13-116 0 0,-2-6-1207 0 0,50 232 4926 0 0,-47-205-5207 0 0,-3 0-1 0 0,-1-1 0 0 0,-2 2 0 0 0,-5 42 0 0 0,-2-31 32 0 0,-3 0 0 0 0,-1-1-1 0 0,-4 0 1 0 0,-1-1 0 0 0,-27 61-1 0 0,-24 20-345 0 0,30-79-2632 0 0,26-42-3947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31 455 0 0,'-1'-2'221'0'0,"1"1"-1"0"0,-1 0 1 0 0,1 0-1 0 0,0 0 0 0 0,0 0 1 0 0,-1 0-1 0 0,1-1 1 0 0,0 1-1 0 0,0 0 0 0 0,0 0 1 0 0,0 0-1 0 0,0-1 1 0 0,1 1-1 0 0,-1 0 0 0 0,0 0 1 0 0,0 0-1 0 0,1 0 0 0 0,-1 0 1 0 0,1-1-1 0 0,-1 1 1 0 0,1 0-1 0 0,-1 0 0 0 0,2-1 1 0 0,-2 2-188 0 0,0 0 1 0 0,0 0 0 0 0,0 0 0 0 0,0 0-1 0 0,0 0 1 0 0,0 0 0 0 0,0 0-1 0 0,0-1 1 0 0,0 1 0 0 0,0 0 0 0 0,0 0-1 0 0,0 0 1 0 0,0 0 0 0 0,0 0-1 0 0,0 0 1 0 0,1 0 0 0 0,-1 0 0 0 0,0 0-1 0 0,0 0 1 0 0,0 0 0 0 0,0 0-1 0 0,0 0 1 0 0,0 0 0 0 0,0 0-1 0 0,0 0 1 0 0,0 0 0 0 0,0 0 0 0 0,0 0-1 0 0,0 0 1 0 0,0 0 0 0 0,0 0-1 0 0,1 0 1 0 0,-1 0 0 0 0,0 0 0 0 0,0 0-1 0 0,0 0 1 0 0,0 0 0 0 0,0 0-1 0 0,0 0 1 0 0,0 0 0 0 0,0 0 0 0 0,0 0-1 0 0,0 0 1 0 0,0 0 0 0 0,0 0-1 0 0,0 0 1 0 0,0 0 0 0 0,0 0 0 0 0,1 0-1 0 0,-1 0 1 0 0,0 0 0 0 0,0 0-1 0 0,0 0 1 0 0,0 0 0 0 0,0 1 0 0 0,0-1-1 0 0,0 0 1 0 0,0 0 0 0 0,0 0-1 0 0,2 6 1220 0 0,-1 9 280 0 0,1 115 5775 0 0,6 65-5594 0 0,-8-189-2118 0 0,1 15 479 0 0,-5-9-6596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4143 0 0,'0'0'18'0'0,"-1"0"0"0"0,1-1 0 0 0,0 1 0 0 0,0 0 0 0 0,-1 0 0 0 0,1 0 0 0 0,0 0 1 0 0,0 0-1 0 0,0 0 0 0 0,-1 0 0 0 0,1-1 0 0 0,0 1 0 0 0,0 0 0 0 0,0 0 0 0 0,0 0 0 0 0,-1 0 0 0 0,1-1 0 0 0,0 1 0 0 0,0 0 0 0 0,0 0 0 0 0,0 0 0 0 0,0-1 0 0 0,0 1 0 0 0,0 0 0 0 0,0 0 0 0 0,-1 0 0 0 0,1-1 0 0 0,0 1 0 0 0,0 0 0 0 0,0 0 0 0 0,0-1 0 0 0,0 1 0 0 0,0 0 0 0 0,0 0 0 0 0,0-1 0 0 0,0 1 0 0 0,0 0 0 0 0,1 0 0 0 0,-1 0 0 0 0,0-1 0 0 0,10-7 1831 0 0,15-3 1261 0 0,-18 7-2315 0 0,4 1 70 0 0,10 0 2972 0 0,37-2-3290 0 0,-44 3 358 0 0,1 2-500 0 0,45-1-153 0 0,-45 1-69 0 0,-4 0-14 0 0,47 0-29 0 0,-4 3-161 0 0,-43-3-242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1 919 0 0,'-1'0'249'0'0,"0"0"0"0"0,0 1 0 0 0,-1-1-1 0 0,1 0 1 0 0,0 1 0 0 0,0-1-1 0 0,0 1 1 0 0,0 0 0 0 0,0-1 0 0 0,0 1-1 0 0,1 0 1 0 0,-1 0 0 0 0,0-1-1 0 0,0 1 1 0 0,0 0 0 0 0,1 0 0 0 0,-1 0-1 0 0,0 0 1 0 0,1 0 0 0 0,-1 0-1 0 0,1 0 1 0 0,-1 1 0 0 0,-11 30 1570 0 0,10-26-1279 0 0,-75 269 6792 0 0,61-198-5934 0 0,-9 129 0 0 0,24-184-1311 0 0,1 1 0 0 0,4 26-1 0 0,-3-38-442 0 0,1 1 0 0 0,1-1 0 0 0,0 0 0 0 0,0 0-1 0 0,1 0 1 0 0,6 10 0 0 0,-1-4-5779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5 585 5983 0 0,'0'0'21'0'0,"0"0"0"0"0,0 0 0 0 0,-1 0 0 0 0,1 0 0 0 0,0 0 0 0 0,0 0 0 0 0,-1 0 0 0 0,1 0 0 0 0,0-1 0 0 0,0 1 0 0 0,0 0 0 0 0,0 0-1 0 0,-1 0 1 0 0,1 0 0 0 0,0-1 0 0 0,0 1 0 0 0,0 0 0 0 0,0 0 0 0 0,-1 0 0 0 0,1-1 0 0 0,0 1 0 0 0,0 0 0 0 0,0 0 0 0 0,0-1 0 0 0,0 1-1 0 0,0 0 1 0 0,0 0 0 0 0,0-1 0 0 0,0 1 0 0 0,0 0 0 0 0,0 0 0 0 0,0 0 0 0 0,0-1 0 0 0,0 1 0 0 0,0 0 0 0 0,0 0 0 0 0,0-1 0 0 0,0 1-1 0 0,0 0 1 0 0,0 0 0 0 0,0-1 0 0 0,0 1 0 0 0,0 0 0 0 0,1 0 0 0 0,-1 0 0 0 0,0-1 0 0 0,7-14 665 0 0,-6 12-476 0 0,25-52 1456 0 0,-18 40-1496 0 0,-2 4 153 0 0,-1 1-10 0 0,17-30-1 0 0,-17 30-28 0 0,2-2-117 0 0,35-63 54 0 0,-14 23-119 0 0,6-14-13 0 0,5-12 171 0 0,-9 20 371 0 0,11-17 2023 0 0,-44 81-1822 0 0,0 0 0 0 0,1 1 0 0 0,1-1 0 0 0,-1 1-1 0 0,-1 12 1 0 0,0 39-213 0 0,2-24-157 0 0,-5 48-70 0 0,-16 299-554 0 0,21-362-606 0 0,1-2-238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5063 0 0,'18'-11'5562'0'0,"-15"9"-5198"0"0,3 1 379 0 0,9-2 1560 0 0,50-10-1027 0 0,-52 11-669 0 0,62-7 128 0 0,-22 3-1773 0 0,-40 5-4522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7831 0 0,'-2'5'219'0'0,"0"-1"-1"0"0,0 0 0 0 0,1 1 0 0 0,0-1 0 0 0,0 1 0 0 0,0 0 0 0 0,0-1 1 0 0,0 1-1 0 0,1 8 0 0 0,1 2 931 0 0,4 26 0 0 0,-4-34-827 0 0,1-1-1 0 0,-1 1 0 0 0,2-1 0 0 0,-1 0 1 0 0,1 0-1 0 0,0 0 0 0 0,0-1 1 0 0,0 1-1 0 0,7 8 0 0 0,-9-13-315 0 0,0 0 0 0 0,0 1 0 0 0,0-1 0 0 0,1 0 0 0 0,-1 0 0 0 0,0 0 0 0 0,1 0 0 0 0,-1 0 0 0 0,0 0 0 0 0,1 0 0 0 0,-1 0 0 0 0,1-1 0 0 0,-1 1 0 0 0,1-1 0 0 0,0 1 0 0 0,-1-1 0 0 0,1 1 0 0 0,0-1 0 0 0,-1 0 0 0 0,1 0 0 0 0,0 0 0 0 0,-1 0 0 0 0,1 0 0 0 0,0 0 0 0 0,-1 0 0 0 0,1-1 0 0 0,0 1 0 0 0,-1 0 0 0 0,1-1 0 0 0,-1 0-1 0 0,1 1 1 0 0,0-1 0 0 0,-1 0 0 0 0,0 0 0 0 0,1 0 0 0 0,-1 0 0 0 0,1 0 0 0 0,-1 0 0 0 0,0 0 0 0 0,0 0 0 0 0,2-3 0 0 0,20-26-694 0 0,-22 28 546 0 0,4-7-234 0 0,13-28 289 0 0,-14 27-5 0 0,0 2 32 0 0,10-25 49 0 0,-14 31 67 0 0,-1 4 186 0 0,-13 39 2070 0 0,-86 391 1614 0 0,97-421-3997 0 0,1-4-192 0 0,1 0 1 0 0,-1 0 0 0 0,1 0-1 0 0,1 1 1 0 0,-1 7 0 0 0,3-6-6629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2759 0 0,'-1'0'159'0'0,"0"0"0"0"0,0 0 0 0 0,1 0 0 0 0,-1 0 0 0 0,0 0 0 0 0,0 0 0 0 0,0 0-1 0 0,0 0 1 0 0,0 0 0 0 0,1 1 0 0 0,-1-1 0 0 0,0 0 0 0 0,0 0 0 0 0,0 1 0 0 0,1-1-1 0 0,-1 0 1 0 0,0 1 0 0 0,1-1 0 0 0,-1 1 0 0 0,0-1 0 0 0,0 1 0 0 0,1-1 0 0 0,-1 1-1 0 0,1 0 1 0 0,-1-1 0 0 0,0 2 0 0 0,-16 21 1938 0 0,15-20-1932 0 0,-13 20 1385 0 0,2 0 0 0 0,1 1 0 0 0,-19 49 0 0 0,25-54-1090 0 0,1-1-1 0 0,1 1 1 0 0,0 0-1 0 0,1 0 0 0 0,1 0 1 0 0,1 26-1 0 0,2-39-402 0 0,-1-1 0 0 0,1 1 0 0 0,0-1 0 0 0,0 1 0 0 0,1-1 0 0 0,0 0 1 0 0,2 6-1 0 0,-3-9-218 0 0,0-1 0 0 0,-1 1 0 0 0,1 0 0 0 0,0-1 0 0 0,0 0 0 0 0,0 1 0 0 0,0-1 0 0 0,0 1 0 0 0,1-1 0 0 0,-1 0 0 0 0,0 0 0 0 0,1 0 0 0 0,-1 0 0 0 0,1 0 0 0 0,-1 0 0 0 0,1 0 0 0 0,-1 0 0 0 0,1-1 0 0 0,-1 1 0 0 0,1-1 0 0 0,0 1 0 0 0,-1-1 0 0 0,1 1 0 0 0,0-1 0 0 0,0 0 0 0 0,2 0 0 0 0,6-1-5357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5239 0 0,'8'23'2935'0'0,"-5"-10"-722"0"0,-1 0 0 0 0,1 25 0 0 0,-2-24-1715 0 0,0 0 0 0 0,5 18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5527 0 0,'-3'-7'240'0'0,"1"4"56"0"0,1 0-232 0 0,-1 1-64 0 0,0 1 0 0 0,2-1 816 0 0,0 0 152 0 0,-1-1 32 0 0,1-2 8 0 0,0 2-336 0 0,0 0-64 0 0,1 1-8 0 0,1 1-8 0 0,1 1-792 0 0,0 0-160 0 0,2 1-32 0 0,0 1-8 0 0</inkml:trace>
  <inkml:trace contextRef="#ctx0" brushRef="#br0" timeOffset="1">138 0 8287 0 0,'0'0'756'0'0,"5"14"627"0"0,1 13 308 0 0,-2 1-1 0 0,-1 0 1 0 0,-1 40-1 0 0,-3-42-1422 0 0,-1 1-1 0 0,-1 0 1 0 0,-2-1-1 0 0,0 1 1 0 0,-2-1-1 0 0,-15 38 1 0 0,22-63-381 0 0,0 0 1 0 0,-1-1 1 0 0,1 1-1 0 0,0 0 1 0 0,0-1 0 0 0,-1 1-1 0 0,1 0 1 0 0,0-1 0 0 0,-1 1-1 0 0,1-1 1 0 0,0 1-1 0 0,-1 0 1 0 0,1-1 0 0 0,-1 1-1 0 0,1-1 1 0 0,-1 1-1 0 0,1-1 1 0 0,-1 1 0 0 0,1-1-1 0 0,-1 0 1 0 0,-1 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5983 0 0,'-6'2'257'0'0,"0"1"-1"0"0,1 0 0 0 0,-1 0 0 0 0,1 0 0 0 0,0 1 0 0 0,0 0 0 0 0,0 0 0 0 0,0 0 0 0 0,-7 9 1 0 0,-3 5 1017 0 0,-15 26 0 0 0,26-38-1112 0 0,-23 38 1558 0 0,2 0 0 0 0,1 1 0 0 0,-27 81 0 0 0,36-83-1041 0 0,3 1 0 0 0,2 0-1 0 0,1 1 1 0 0,-3 63 0 0 0,11-80-606 0 0,1 0 1 0 0,6 45-1 0 0,-4-60-214 0 0,1-1 0 0 0,0 1 0 0 0,0-1 0 0 0,1 1 1 0 0,1-1-1 0 0,0 0 0 0 0,13 21 0 0 0,-13-27-369 0 0,0 1-1 0 0,0-1 1 0 0,1-1 0 0 0,0 1 0 0 0,0-1-1 0 0,0 0 1 0 0,1 0 0 0 0,-1 0 0 0 0,9 3-1 0 0,2 0-5297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5063 0 0,'0'0'68'0'0,"0"0"0"0"0,1 0 0 0 0,-1 0 0 0 0,0 0 0 0 0,0 0 0 0 0,1 0 0 0 0,-1 0 0 0 0,0 1 0 0 0,1-1 0 0 0,-1 0 0 0 0,0 0 0 0 0,0 0 0 0 0,1 0 0 0 0,-1 0 0 0 0,0 0 0 0 0,0 0 0 0 0,1 1 0 0 0,-1-1 0 0 0,0 0 0 0 0,0 0 0 0 0,1 0 0 0 0,-1 1 0 0 0,0-1 0 0 0,0 0 0 0 0,0 0 0 0 0,1 1 0 0 0,-1-1 0 0 0,0 0 0 0 0,0 0 0 0 0,0 1 0 0 0,0-1 0 0 0,0 1 0 0 0,9 12 1285 0 0,-8-10-876 0 0,9 15 887 0 0,-1 1 0 0 0,-1 0 0 0 0,-1 0 0 0 0,9 39 0 0 0,-10-32-547 0 0,-2 1-1 0 0,-2 1 1 0 0,0 33-1 0 0,-4-18-299 0 0,-2 0 0 0 0,-2 0 0 0 0,-1 0-1 0 0,-22 66 1 0 0,12-60-224 0 0,-42 82 0 0 0,20-55-2387 0 0,38-73 1941 0 0,-8 13-7106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7367 0 0,'-9'6'656'0'0,"4"-3"-528"0"0,0 0-128 0 0,2-1 0 0 0,-2 0 2784 0 0,3-1-1784 0 0,-1 1-8 0 0,-2-1-8 0 0,2 1 0 0 0,2-2 352 0 0,2-2-1112 0 0,1 1-32 0 0,1-1 0 0 0,0-1-448 0 0,2 0-96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7 783 5063 0 0,'-6'11'747'0'0,"6"-11"-723"0"0,0 0 1 0 0,0 0-1 0 0,0 0 1 0 0,0 0-1 0 0,0 0 1 0 0,0 0-1 0 0,0 0 1 0 0,0 0-1 0 0,0 0 1 0 0,0 0-1 0 0,0 1 1 0 0,0-1-1 0 0,0 0 1 0 0,0 0-1 0 0,0 0 1 0 0,0 0-1 0 0,0 0 1 0 0,0 0-1 0 0,0 0 1 0 0,1 0-1 0 0,-1 0 1 0 0,0 0-1 0 0,0 0 1 0 0,0 0-1 0 0,0 0 1 0 0,0 0-1 0 0,0 0 1 0 0,0 0-1 0 0,0 0 1 0 0,0 0-1 0 0,0 0 1 0 0,1 0-1 0 0,-1 0 1 0 0,0 0-1 0 0,0 0 1 0 0,0 0-1 0 0,0 0 1 0 0,0 0-1 0 0,0 0 1 0 0,0 0-1 0 0,0 0 0 0 0,0 0 1 0 0,0 0-1 0 0,1 0 1 0 0,-1 0-1 0 0,0 0 1 0 0,0 0-1 0 0,0 0 1 0 0,0 0-1 0 0,0 0 1 0 0,0 0-1 0 0,0 0 1 0 0,0-1-1 0 0,18-9 1362 0 0,-16 8-1601 0 0,0 1 993 0 0,10-8-436 0 0,33-27-18 0 0,-33 27 127 0 0,-1-2-250 0 0,34-34-23 0 0,-25 23-102 0 0,21-29-52 0 0,0-4 45 0 0,-6 0 31 0 0,-23 38-59 0 0,17-32 158 0 0,-22 37-163 0 0,19-38 152 0 0,2-12 205 0 0,-22 50-321 0 0,0 2 49 0 0,-2-1-1 0 0,6-16 1 0 0,9-26 333 0 0,-18 49-434 0 0,21-72 658 0 0,-21 68-493 0 0,1 0 1 0 0,-1 0-1 0 0,0 0 1 0 0,-1 1 0 0 0,0-1-1 0 0,0 0 1 0 0,-1 0-1 0 0,0 0 1 0 0,-2-9 0 0 0,3 16-126 0 0,0 1 0 0 0,-1-1 0 0 0,1 0 0 0 0,0 0 0 0 0,-1 0 0 0 0,1 0 0 0 0,0 1 0 0 0,-1-1 0 0 0,1 0 0 0 0,-1 0 0 0 0,1 1 0 0 0,-1-1 0 0 0,1 0 0 0 0,-1 1 0 0 0,0-1 0 0 0,1 1 0 0 0,-1-1 0 0 0,0 1 0 0 0,0-1 0 0 0,1 1 1 0 0,-1-1-1 0 0,0 1 0 0 0,0 0 0 0 0,0-1 0 0 0,-1 1 0 0 0,1 0 23 0 0,-1 0 1 0 0,1 0-1 0 0,-1 0 0 0 0,1 1 1 0 0,0-1-1 0 0,-1 0 0 0 0,1 1 1 0 0,0-1-1 0 0,-1 1 1 0 0,1 0-1 0 0,0-1 0 0 0,0 1 1 0 0,-1 0-1 0 0,0 1 1 0 0,-4 3 191 0 0,0 1 0 0 0,0 0 0 0 0,1 0 0 0 0,-7 10 1 0 0,-5 11 11 0 0,1 0 1 0 0,-14 35-1 0 0,-19 63 336 0 0,39-99-466 0 0,-44 140 590 0 0,45-127-648 0 0,1 1 1 0 0,-4 54 0 0 0,12-85-90 0 0,-1 0 0 0 0,1-1 0 0 0,1 1 1 0 0,0 0-1 0 0,0-1 0 0 0,4 14 1 0 0,-4-18-12 0 0,1 0 1 0 0,-1 0 0 0 0,1 0-1 0 0,0 0 1 0 0,1 0-1 0 0,-1-1 1 0 0,1 1 0 0 0,-1-1-1 0 0,1 1 1 0 0,0-1 0 0 0,0 0-1 0 0,1 0 1 0 0,-1-1 0 0 0,7 5-1 0 0,-4-4-42 0 0,0 0 0 0 0,0 0 0 0 0,0-1 0 0 0,0 0-1 0 0,0 0 1 0 0,1 0 0 0 0,6 0 0 0 0,-11-1-101 0 0,10-4-328 0 0,37-9 347 0 0,-37 9 11 0 0,0-6-303 0 0,36-29 217 0 0,-36 29-7 0 0,-1-2-250 0 0,29-35 202 0 0,-30 34-1 0 0,-1 2-10 0 0,24-33-45 0 0,-25 32-17 0 0,-3 1-7 0 0,18-29 21 0 0,-18 29 88 0 0,0 0-138 0 0,-1 2 328 0 0,1-4 20 0 0,1 1 1 0 0,-2-1-1 0 0,6-19 1 0 0,-23 75 3000 0 0,9-12-2408 0 0,-2 55 0 0 0,4-40-524 0 0,0-32-44 0 0,2-8-9 0 0,-1 0 0 0 0,1 0 0 0 0,-1 0 1 0 0,2 0-1 0 0,-1 0 0 0 0,3 8 0 0 0,-3-15 0 0 0,0 0 1 0 0,0 1-1 0 0,0-1 0 0 0,0 0 0 0 0,0 0 0 0 0,0 0 1 0 0,0 0-1 0 0,0 0 0 0 0,0 0 0 0 0,0 1 0 0 0,0-1 1 0 0,0 0-1 0 0,0 0 0 0 0,0 0 0 0 0,1 0 0 0 0,-1 0 1 0 0,0 0-1 0 0,0 0 0 0 0,0 0 0 0 0,0 0 0 0 0,0 1 1 0 0,0-1-1 0 0,0 0 0 0 0,1 0 0 0 0,-1 0 0 0 0,0 0 0 0 0,0 0 1 0 0,0 0-1 0 0,0 0 0 0 0,0 0 0 0 0,1 0 0 0 0,-1 0 1 0 0,0 0-1 0 0,0 0 0 0 0,0 0 0 0 0,0 0 0 0 0,0 0 1 0 0,0 0-1 0 0,1 0 0 0 0,-1 0 0 0 0,0 0 0 0 0,0 0 1 0 0,0 0-1 0 0,0-1 0 0 0,7-5-39 0 0,4-9-147 0 0,10-27-471 0 0,-20 39 418 0 0,4-6-257 0 0,13-28 240 0 0,-14 27 0 0 0,1 1 14 0 0,16-31 55 0 0,-16 30 24 0 0,0 1 3 0 0,15-28 15 0 0,-15 27 54 0 0,2 1 15 0 0,22-28 50 0 0,-28 36 20 0 0,0-1 0 0 0,0 1-1 0 0,0 0 1 0 0,0 0 0 0 0,0-1 0 0 0,0 1 0 0 0,1 0 0 0 0,-1 0 0 0 0,0 0 0 0 0,1 0 0 0 0,-1 0 0 0 0,1 1 0 0 0,2-2 0 0 0,-4 2 15 0 0,1 0 0 0 0,-1 0 0 0 0,1 0 0 0 0,-1 0 0 0 0,1 0 0 0 0,-1 0 0 0 0,1 0 0 0 0,-1 0 0 0 0,1 0 0 0 0,-1 1 0 0 0,1-1 0 0 0,-1 0-1 0 0,1 0 1 0 0,-1 0 0 0 0,1 1 0 0 0,-1-1 0 0 0,1 0 0 0 0,-1 1 0 0 0,0-1 0 0 0,1 0 0 0 0,-1 1 0 0 0,0-1 0 0 0,1 0 0 0 0,-1 1 0 0 0,0-1 0 0 0,1 1 0 0 0,1 4 119 0 0,0-1 1 0 0,-1 0 0 0 0,1 0 0 0 0,-1 1-1 0 0,0-1 1 0 0,1 8 0 0 0,-1-6 74 0 0,3 24 440 0 0,-1 1 1 0 0,0 39 0 0 0,-4-43-489 0 0,2 1 0 0 0,2 0 1 0 0,7 36-1 0 0,-10-62-103 0 0,1 1 1 0 0,0-1-1 0 0,0 1 0 0 0,0-1 1 0 0,0 0-1 0 0,0 1 0 0 0,2 1 1 0 0,5 1-1233 0 0,-7-5 837 0 0,0 0 0 0 0,-1 0 0 0 0,1 0-1 0 0,0 0 1 0 0,-1 0 0 0 0,1 0 0 0 0,-1 0-1 0 0,1-1 1 0 0,0 1 0 0 0,-1 0-1 0 0,1-1 1 0 0,0 1 0 0 0,-1 0 0 0 0,1-1-1 0 0,-1 1 1 0 0,2-1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 1839 0 0,'0'0'134'0'0,"0"-1"-52"0"0,-14 14 3526 0 0,3 1-2779 0 0,1 1 0 0 0,1 1 0 0 0,1-1 0 0 0,0 2 0 0 0,-7 22-1 0 0,10-28-463 0 0,-37 99 1927 0 0,6 2 0 0 0,-27 134 0 0 0,57-214-1931 0 0,1 0 0 0 0,-1 43 0 0 0,6-63-360 0 0,0 0 0 0 0,1 0-1 0 0,0 0 1 0 0,1 0 0 0 0,1-1-1 0 0,0 1 1 0 0,0 0 0 0 0,1-1 0 0 0,8 16-1 0 0,-10-22-201 0 0,1-1-1 0 0,0 0 1 0 0,0 0-1 0 0,5 5 1 0 0,8 6-4574 0 0,-2-5-899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0 579 7831 0 0,'28'-26'2784'0'0,"-27"25"-1664"0"0,9-10-720 0 0,28-29-33 0 0,-28 30-140 0 0,-3 0-61 0 0,1-2-113 0 0,26-38 194 0 0,2-8-157 0 0,-1-1-34 0 0,2-8 14 0 0,-7 7 70 0 0,-11 20-13 0 0,-14 30-6 0 0,1-2 22 0 0,20-36 94 0 0,-20 36 327 0 0,-1 3-238 0 0,0-1-170 0 0,14-24 732 0 0,-22 43 10 0 0,0-1 0 0 0,0 1 0 0 0,1 0 0 0 0,-1 13 0 0 0,-1 0-406 0 0,-7 31 4 0 0,-9 43-147 0 0,-12 161 1 0 0,31-214-1021 0 0,1-26-5161 0 0,0-7-956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2759 0 0,'1'0'120'0'0,"-1"0"0"0"0,1 0 0 0 0,-1 1 0 0 0,1-1 0 0 0,-1 0 0 0 0,1 0 0 0 0,-1 0 0 0 0,1 0 0 0 0,-1 1 0 0 0,1-1 0 0 0,-1 0 0 0 0,1 0 0 0 0,0 0 0 0 0,-1 0-1 0 0,1 0 1 0 0,-1 0 0 0 0,1-1 0 0 0,0 1 0 0 0,22-2 7599 0 0,-8 1-7366 0 0,45-3 2575 0 0,-13 2-2501 0 0,-35 2-137 0 0,0-1-30 0 0,37-1-72 0 0,17-3-722 0 0,-49 3-258 0 0,-3 0-4910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3679 0 0,'0'0'209'0'0,"-1"0"-1"0"0,0 1 1 0 0,0-1-1 0 0,0 0 0 0 0,1 0 1 0 0,-1 1-1 0 0,0-1 1 0 0,0 0-1 0 0,1 1 1 0 0,-1-1-1 0 0,0 1 0 0 0,1-1 1 0 0,-1 1-1 0 0,0-1 1 0 0,1 1-1 0 0,-1-1 0 0 0,1 1 1 0 0,-1 0-1 0 0,1-1 1 0 0,-1 1-1 0 0,1 0 0 0 0,-1 0 1 0 0,1-1-1 0 0,0 1 1 0 0,-1 0-1 0 0,1 0 1 0 0,0-1-1 0 0,-1 3 0 0 0,-3 29 1433 0 0,3-19-894 0 0,-29 196 4095 0 0,-12 90-3446 0 0,42-296-1391 0 0,0 0 1 0 0,0-1 0 0 0,0 1 0 0 0,0 0 0 0 0,0 0 0 0 0,1-1 0 0 0,0 4 0 0 0,-1-6-9 0 0,0 1 0 0 0,0-1 1 0 0,0 0-1 0 0,1 0 0 0 0,-1 1 1 0 0,0-1-1 0 0,0 0 0 0 0,0 0 1 0 0,0 1-1 0 0,0-1 0 0 0,1 0 1 0 0,-1 0-1 0 0,0 1 0 0 0,0-1 1 0 0,0 0-1 0 0,1 0 0 0 0,-1 0 1 0 0,0 1-1 0 0,1-1 0 0 0,-1 0 0 0 0,0 0 1 0 0,0 0-1 0 0,1 0 0 0 0,-1 0 1 0 0,1 1-1 0 0,-1-2-20 0 0,1 1 1 0 0,0 0-1 0 0,-1 0 1 0 0,1 0-1 0 0,-1-1 0 0 0,1 1 1 0 0,0 0-1 0 0,-1-1 1 0 0,1 1-1 0 0,-1-1 0 0 0,1 1 1 0 0,-1 0-1 0 0,0-1 1 0 0,1 1-1 0 0,-1-1 0 0 0,1 1 1 0 0,0-2-1 0 0,6-10-707 0 0,0-1 0 0 0,0 0 0 0 0,8-23 1 0 0,-8 18 63 0 0,-6 14 77 0 0,4-6 11 0 0,19-49-534 0 0,-11 29 744 0 0,-10 22 75 0 0,2-2 18 0 0,24-50 15 0 0,-28 58 1968 0 0,11 3-1116 0 0,-12-1-592 0 0,13 0 397 0 0,22 3 0 0 0,-34-2-352 0 0,0-1 0 0 0,0 1 0 0 0,0-1 1 0 0,0 1-1 0 0,0-1 0 0 0,-1 1 0 0 0,1 0 1 0 0,0-1-1 0 0,0 1 0 0 0,0 0 1 0 0,0 0-1 0 0,-1-1 0 0 0,1 1 0 0 0,0 0 1 0 0,-1 0-1 0 0,1 0 0 0 0,-1 0 0 0 0,1 0 1 0 0,-1 0-1 0 0,1 0 0 0 0,-1 0 0 0 0,0 0 1 0 0,0 0-1 0 0,1 0 0 0 0,-1 1 0 0 0,0-1 1 0 0,0 0-1 0 0,0 0 0 0 0,0 0 1 0 0,0 0-1 0 0,0 0 0 0 0,-1 2 0 0 0,1 4 238 0 0,6 115 2069 0 0,-5-72-2318 0 0,14 91 1 0 0,-12-131-4444 0 0,-1-2-1501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43 8783 0 0,'1'0'49'0'0,"-1"-1"0"0"0,0 0-1 0 0,0 0 1 0 0,0 1 0 0 0,0-1-1 0 0,0 0 1 0 0,0 1 0 0 0,-1-1-1 0 0,1 0 1 0 0,0 1 0 0 0,0-1-1 0 0,0 0 1 0 0,-1 1 0 0 0,1-1-1 0 0,0 0 1 0 0,-1 1 0 0 0,1-1-1 0 0,0 1 1 0 0,-1-1 0 0 0,1 0-1 0 0,-1 1 1 0 0,1-1-1 0 0,-1 1 1 0 0,0-1 0 0 0,0 1 148 0 0,-1-1 0 0 0,1 1 0 0 0,-1 0 0 0 0,0-1-1 0 0,1 1 1 0 0,-1 0 0 0 0,1 0 0 0 0,-1 0 0 0 0,0 0 0 0 0,-2 1 0 0 0,-3 1 181 0 0,0 0 0 0 0,0 0 1 0 0,0 0-1 0 0,0 1 0 0 0,1 0 0 0 0,-1 0 1 0 0,1 1-1 0 0,0-1 0 0 0,0 1 0 0 0,0 1 1 0 0,0-1-1 0 0,1 1 0 0 0,-6 7 0 0 0,1-1-55 0 0,0 0-1 0 0,1 1 1 0 0,1 0-1 0 0,0 0 1 0 0,-10 21 0 0 0,14-23-177 0 0,0 0 0 0 0,0 0 0 0 0,1 0 1 0 0,1 1-1 0 0,0-1 0 0 0,0 1 0 0 0,1 0 1 0 0,0-1-1 0 0,2 19 0 0 0,-1-25-127 0 0,0 0 0 0 0,1 1 0 0 0,0-1 0 0 0,0 0 0 0 0,0 0 0 0 0,0 0 0 0 0,0 0 0 0 0,1 0 0 0 0,0 0 0 0 0,0-1 0 0 0,0 1 0 0 0,0-1 0 0 0,0 1 0 0 0,1-1 0 0 0,0 0 0 0 0,0 1 0 0 0,0-1 0 0 0,0-1 0 0 0,0 1 0 0 0,0 0 0 0 0,1-1 0 0 0,-1 0 0 0 0,1 0 0 0 0,0 0 0 0 0,-1 0 0 0 0,1 0 0 0 0,5 1 0 0 0,-6-3-19 0 0,0 1 0 0 0,0-1 0 0 0,-1 0 0 0 0,1 1 0 0 0,0-1 0 0 0,5-1 0 0 0,2 0 0 0 0,1 0 0 0 0,-1-1 0 0 0,0 0 0 0 0,12-5 0 0 0,-8 1-4 0 0,-1 0-1 0 0,18-12 1 0 0,-30 17 1 0 0,1 1 0 0 0,-1-1 0 0 0,0 0 1 0 0,0 1-1 0 0,0-1 0 0 0,-1 0 0 0 0,1 1 0 0 0,0-1 1 0 0,0 0-1 0 0,0 0 0 0 0,0 0 0 0 0,-1 0 0 0 0,1 0 1 0 0,0 0-1 0 0,-1 0 0 0 0,1 0 0 0 0,-1 0 0 0 0,1-1 1 0 0,16-35-22 0 0,-11 18-19 0 0,-2-7-200 0 0,-2 1 1 0 0,0-1-1 0 0,-2 0 0 0 0,-5-48 1 0 0,4 67-178 0 0,-1 1 0 0 0,0-1 0 0 0,0 1 1 0 0,0 0-1 0 0,-1 0 0 0 0,1 0 1 0 0,-1 0-1 0 0,-1 1 0 0 0,1-1 1 0 0,-1 1-1 0 0,0 0 0 0 0,-8-8 1 0 0,3 5-4987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3223 0 0,'-9'0'789'0'0,"12"-1"-40"0"0,17-2 1751 0 0,-8 1 1522 0 0,-1 1-3403 0 0,31-2-19 0 0,-31 2 32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3679 0 0,'-2'0'270'0'0,"-1"1"0"0"0,1-1 0 0 0,0 1 0 0 0,-1 0 0 0 0,1-1 0 0 0,0 1 0 0 0,0 0 0 0 0,0 0 0 0 0,0 1 0 0 0,0-1 0 0 0,0 0 0 0 0,-3 3 0 0 0,-22 22 1461 0 0,24-24-1546 0 0,-15 19 435 0 0,1 1 1 0 0,0 1 0 0 0,2 0 0 0 0,1 1-1 0 0,0 0 1 0 0,2 1 0 0 0,1 1-1 0 0,1 0 1 0 0,1 0 0 0 0,2 1-1 0 0,0 0 1 0 0,2 0 0 0 0,1 1 0 0 0,-1 44-1 0 0,5-61-486 0 0,0 0-1 0 0,1-1 0 0 0,1 1 1 0 0,5 19-1 0 0,-5-24-618 0 0,0 0 0 0 0,1-1 0 0 0,-1 1 0 0 0,1-1-1 0 0,6 9 1 0 0,4 1-5471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64 2759 0 0,'-1'-3'377'0'0,"0"0"0"0"0,-1 0 1 0 0,1-1-1 0 0,-1 1 0 0 0,0 1 0 0 0,0-1 0 0 0,0 0 0 0 0,0 0 0 0 0,-1 1 0 0 0,1-1 0 0 0,-1 1 0 0 0,0 0 0 0 0,-5-4 0 0 0,3 3 110 0 0,0 0 0 0 0,0 0 0 0 0,0 1 0 0 0,-1-1 1 0 0,1 1-1 0 0,-1 0 0 0 0,-8-1 0 0 0,8 2-119 0 0,0 1-1 0 0,-1 0 0 0 0,1 1 0 0 0,-1-1 1 0 0,1 1-1 0 0,-1 1 0 0 0,1-1 1 0 0,0 1-1 0 0,0 0 0 0 0,0 0 0 0 0,0 1 1 0 0,0 0-1 0 0,0 0 0 0 0,1 0 1 0 0,-1 1-1 0 0,-7 7 0 0 0,-1 0 133 0 0,0 2 0 0 0,1 0-1 0 0,1 0 1 0 0,-18 25 0 0 0,19-20-380 0 0,0-1 1 0 0,1 1 0 0 0,1 1-1 0 0,1 0 1 0 0,0 0 0 0 0,2 0-1 0 0,0 1 1 0 0,-4 25 0 0 0,8-27-35 0 0,0 0 1 0 0,0 0 0 0 0,2 0 0 0 0,0 1-1 0 0,2-1 1 0 0,0 0 0 0 0,0 0 0 0 0,2-1-1 0 0,9 29 1 0 0,-10-37-88 0 0,1 0 0 0 0,0 0 0 0 0,1-1 1 0 0,0 1-1 0 0,0-1 0 0 0,1 0 0 0 0,0 0 0 0 0,0-1 0 0 0,1 1 0 0 0,0-2 0 0 0,0 1 0 0 0,1-1 0 0 0,0 0 0 0 0,0 0 0 0 0,0-1 1 0 0,1 0-1 0 0,0-1 0 0 0,18 7 0 0 0,-6-4-89 0 0,-17-6-27 0 0,9-1-3 0 0,37 1-4 0 0,-38 0-17 0 0,0-6-10 0 0,32-12-1 0 0,-33 13 10 0 0,-2-5 36 0 0,26-26 12 0 0,-26 26 4 0 0,-2-2 17 0 0,20-43 58 0 0,-23 43 15 0 0,0 0 0 0 0,-1 0 0 0 0,1-12 0 0 0,0-3 0 0 0,-1 0 0 0 0,-2 0 0 0 0,-1 0 0 0 0,0 0 0 0 0,-2 0 0 0 0,-1 1 0 0 0,-2-1 0 0 0,0 1 0 0 0,-1-1 0 0 0,-2 2 0 0 0,0-1 0 0 0,-14-24 0 0 0,19 42-315 0 0,0 1 1 0 0,-1 0-1 0 0,0 0 0 0 0,-1 0 0 0 0,1 1 0 0 0,-7-6 1 0 0,10 9 119 0 0,-1 1 1 0 0,1-1-1 0 0,-1 1 1 0 0,1 0 0 0 0,-1 0-1 0 0,0 0 1 0 0,1 0 0 0 0,-1 0-1 0 0,0 0 1 0 0,0 0-1 0 0,0 0 1 0 0,0 1 0 0 0,0-1-1 0 0,0 1 1 0 0,0-1 0 0 0,0 1-1 0 0,0 0 1 0 0,0 0 0 0 0,0 0-1 0 0,0 0 1 0 0,0 0-1 0 0,0 1 1 0 0,0-1 0 0 0,0 0-1 0 0,-3 2 1 0 0,-4 3-5813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0,'0'1'64'0'0,"0"-1"-1"0"0,0 1 0 0 0,0 0 0 0 0,0 0 0 0 0,0-1 0 0 0,0 1 0 0 0,1 0 1 0 0,-1 0-1 0 0,0 0 0 0 0,0-1 0 0 0,1 1 0 0 0,-1 0 0 0 0,0-1 1 0 0,1 1-1 0 0,-1 0 0 0 0,1-1 0 0 0,-1 1 0 0 0,0 0 0 0 0,1-1 0 0 0,0 1 1 0 0,-1-1-1 0 0,1 1 0 0 0,-1-1 0 0 0,1 1 0 0 0,1 0 0 0 0,3 4 377 0 0,4 5 88 0 0,71 80 3657 0 0,-68-78-3872 0 0,1-1-1 0 0,0 0 0 0 0,1-1 1 0 0,0 0-1 0 0,18 8 1 0 0,0-2-4043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7831 0 0,'-13'5'340'0'0,"1"0"0"0"0,0 1 0 0 0,0 0-1 0 0,0 1 1 0 0,-11 9 0 0 0,-51 46 1497 0 0,50-41-1158 0 0,-7 5 730 0 0,2 2 1 0 0,-41 49-1 0 0,69-76-1617 0 0,-1 3 271 0 0,-1-1-1 0 0,1 0 1 0 0,0 1-1 0 0,-4 7 0 0 0,5 0-4686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7831 0 0,'-8'1'410'0'0,"5"-1"-300"0"0,1 1-1 0 0,-1-1 0 0 0,1 1 1 0 0,-1-1-1 0 0,1 1 0 0 0,0 0 0 0 0,-1 0 1 0 0,1 0-1 0 0,0 0 0 0 0,0 0 0 0 0,-1 1 1 0 0,1-1-1 0 0,-2 2 0 0 0,-12 11 692 0 0,1 0-1 0 0,0 1 1 0 0,1 1-1 0 0,0 0 1 0 0,1 1-1 0 0,-18 33 1 0 0,26-40-542 0 0,0 0 0 0 0,0 1 1 0 0,1 0-1 0 0,1 0 0 0 0,0 0 1 0 0,-2 13-1 0 0,4-17-202 0 0,1 0 0 0 0,0 1-1 0 0,0-1 1 0 0,0 0 0 0 0,1 1 0 0 0,0-1 0 0 0,0 0 0 0 0,1 0 0 0 0,0 0-1 0 0,4 10 1 0 0,-4-13-176 0 0,0 0 0 0 0,0 0-1 0 0,0 0 1 0 0,1 0 0 0 0,0 0-1 0 0,0-1 1 0 0,0 1 0 0 0,3 3 0 0 0,11 5-4404 0 0,-3-4-745 0 0</inkml:trace>
  <inkml:trace contextRef="#ctx0" brushRef="#br0" timeOffset="1">329 170 455 0 0,'-6'14'603'0'0,"-1"18"8301"0"0,5-20-9257 0 0,1-1 863 0 0,-1 2 324 0 0,1 23 0 0 0,1-33-783 0 0,0 0 0 0 0,0 0 0 0 0,1 0 0 0 0,0 1 0 0 0,-1-1 0 0 0,1 0 1 0 0,0 0-1 0 0,0 0 0 0 0,0 0 0 0 0,1-1 0 0 0,-1 1 0 0 0,4 4 0 0 0,0-3-1028 0 0,1-2-3162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80 11055 0 0,'-7'-1'488'0'0,"4"-1"104"0"0,0 0-472 0 0,1 2-120 0 0,1-1 928 0 0,-1 1-416 0 0,2-2 480 0 0,2 2-520 0 0,1 2 0 0 0,0-1 0 0 0,2 3-864 0 0,3-1-176 0 0,0 0-32 0 0,3 2-8 0 0</inkml:trace>
  <inkml:trace contextRef="#ctx0" brushRef="#br0" timeOffset="1">211 0 7367 0 0,'1'15'1676'0'0,"1"-1"0"0"0,3 18 0 0 0,-2-16-358 0 0,2 26 0 0 0,-5-23-700 0 0,0 1 0 0 0,-2 0 0 0 0,0-1-1 0 0,-1 1 1 0 0,-9 31 0 0 0,7-38-609 0 0,1 0 1 0 0,-2-1 0 0 0,0 1-1 0 0,0-1 1 0 0,-1-1-1 0 0,-1 1 1 0 0,0-1 0 0 0,0 0-1 0 0,-11 9 1 0 0,10-11-6725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1839 0 0,'1'2'592'0'0,"-1"-1"0"0"0,1 1 0 0 0,-1-1 0 0 0,1 1 0 0 0,0 0 0 0 0,0-1 0 0 0,0 0 0 0 0,-1 1 0 0 0,3 2 0 0 0,3 4 239 0 0,1 7 8 0 0,-1 0 0 0 0,0 0 1 0 0,-1 0-1 0 0,-1 1 0 0 0,-1-1 0 0 0,0 1 0 0 0,1 17 0 0 0,-3-15-277 0 0,-1 1 0 0 0,-1-1 0 0 0,-1 1 0 0 0,0-1 0 0 0,-9 32 0 0 0,5-30-485 0 0,-1 0 1 0 0,0-1-1 0 0,-2 0 1 0 0,0 0-1 0 0,-1-1 1 0 0,-1-1-1 0 0,-1 0 1 0 0,0 0-1 0 0,-2-1 1 0 0,1 0-1 0 0,-33 26 1 0 0,26-26-1628 0 0,2-1-4962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7367 0 0,'5'5'427'0'0,"-1"1"-1"0"0,1-1 0 0 0,-1 1 0 0 0,-1 0 0 0 0,1 0 1 0 0,2 7-1 0 0,15 42 937 0 0,-13-33-618 0 0,3 13-142 0 0,-1 1 0 0 0,-1 0 0 0 0,-2 0 0 0 0,-2 0-1 0 0,-1 1 1 0 0,-2 0 0 0 0,-1 0 0 0 0,-2-1 0 0 0,-2 1-1 0 0,-8 41 1 0 0,3-37-408 0 0,-2-1-1 0 0,-2 0 0 0 0,-2 0 1 0 0,-1-1-1 0 0,-2-1 0 0 0,-2-1 1 0 0,-1 0-1 0 0,-43 57 0 0 0,25-45-1987 0 0,20-28-5062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 1839 0 0,'-1'0'65'0'0,"1"0"1"0"0,0 0-1 0 0,0 0 0 0 0,0 0 0 0 0,0 0 0 0 0,0 0 0 0 0,0 0 0 0 0,0 0 0 0 0,-1 0 0 0 0,1 0 0 0 0,0-1 0 0 0,0 1 0 0 0,0 0 0 0 0,0 0 0 0 0,0 0 0 0 0,0 0 0 0 0,0 0 0 0 0,0 0 0 0 0,-1 0 0 0 0,1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1 0 0,0 0-1 0 0,0 0 0 0 0,0 0 0 0 0,0-1 0 0 0,0 1 0 0 0,0 0 0 0 0,1 0 0 0 0,-1 0 0 0 0,0 0 0 0 0,0 0 0 0 0,0 0 0 0 0,0 0 0 0 0,0 0 0 0 0,0 0 0 0 0,0 0 0 0 0,0 0 0 0 0,0 0 0 0 0,1 0 0 0 0,-1 0 0 0 0,0-1 87 0 0,1 1 0 0 0,-1-1 0 0 0,1 1 1 0 0,-1 0-1 0 0,1-1 0 0 0,-1 1 0 0 0,1 0 0 0 0,-1 0 0 0 0,1-1 0 0 0,-1 1 1 0 0,1 0-1 0 0,-1 0 0 0 0,1 0 0 0 0,-1 0 0 0 0,1-1 0 0 0,-1 1 0 0 0,1 0 1 0 0,0 0-1 0 0,2 1 198 0 0,0 0 1 0 0,0 1-1 0 0,0-1 1 0 0,-1 0-1 0 0,1 1 1 0 0,-1 0-1 0 0,1 0 1 0 0,-1-1-1 0 0,1 1 0 0 0,-1 1 1 0 0,0-1-1 0 0,0 0 1 0 0,0 0-1 0 0,0 1 1 0 0,-1-1-1 0 0,3 5 1 0 0,2 4 255 0 0,0 1 1 0 0,6 18-1 0 0,2 11 164 0 0,-3 2 1 0 0,-1-1-1 0 0,6 56 1 0 0,0 133 375 0 0,-15-160-905 0 0,-3 0 1 0 0,-4-1-1 0 0,-2 0 1 0 0,-3 0 0 0 0,-37 124-1 0 0,-152 309 690 0 0,153-391-824 0 0,-35 73-625 0 0,80-180-587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5983 0 0,'0'0'26'0'0,"0"0"1"0"0,0 0-1 0 0,0 0 0 0 0,0 0 0 0 0,0 0 0 0 0,-1 0 0 0 0,1 0 0 0 0,0 0 0 0 0,0 0 0 0 0,0 0 0 0 0,0 0 0 0 0,0 0 0 0 0,0 0 0 0 0,0 0 0 0 0,0 0 0 0 0,0 0 0 0 0,0-1 0 0 0,0 1 0 0 0,1 0 0 0 0,-1 0 0 0 0,0 0 1 0 0,0 0-1 0 0,0 0 0 0 0,0 0 0 0 0,0 0 0 0 0,0 0 0 0 0,0 0 0 0 0,0 0 0 0 0,0 0 0 0 0,0 0 0 0 0,0 0 0 0 0,0 0 0 0 0,0 0 0 0 0,0 0 0 0 0,0 0 0 0 0,0 0 0 0 0,0 0 0 0 0,0 0 0 0 0,0 0 0 0 0,0 0 0 0 0,0 0 1 0 0,0 0-1 0 0,0 0 0 0 0,0 0 0 0 0,0 0 0 0 0,1 0 0 0 0,-1 0 0 0 0,0 0 0 0 0,0 0 0 0 0,0 0 0 0 0,0 0 0 0 0,0 0 0 0 0,0 0 0 0 0,0 0 0 0 0,0 0 0 0 0,0 0 0 0 0,0 0 0 0 0,0 0 0 0 0,0 0 0 0 0,0 0 0 0 0,0 0 1 0 0,0 0-1 0 0,0 0 0 0 0,0 0 0 0 0,0 0 0 0 0,0 0 0 0 0,1 0 0 0 0,-1 0 0 0 0,0 0 0 0 0,4 5 1252 0 0,4 8 286 0 0,-3 4-766 0 0,0 1 0 0 0,-2 0 0 0 0,0 0 0 0 0,-1 0 0 0 0,0 31 1 0 0,-1-32-574 0 0,-3 265 2033 0 0,-15 1-683 0 0,16-278-1545 0 0,-2 31 113 0 0,1-22-79 0 0,0 0 0 0 0,2 1 0 0 0,-1-1 0 0 0,2 1 0 0 0,3 26 0 0 0,-4-41-64 0 0,0 0 0 0 0,0 0 0 0 0,0 1 0 0 0,1-1 1 0 0,-1 0-1 0 0,0 0 0 0 0,0 0 0 0 0,0 1 1 0 0,0-1-1 0 0,0 0 0 0 0,0 0 0 0 0,0 1 0 0 0,0-1 1 0 0,0 0-1 0 0,1 0 0 0 0,-1 0 0 0 0,0 0 1 0 0,0 1-1 0 0,0-1 0 0 0,0 0 0 0 0,1 0 1 0 0,-1 0-1 0 0,0 0 0 0 0,0 0 0 0 0,0 1 0 0 0,1-1 1 0 0,-1 0-1 0 0,0 0 0 0 0,0 0 0 0 0,0 0 1 0 0,1 0-1 0 0,-1 0 0 0 0,0 0 0 0 0,1 0 0 0 0,7-5 6 0 0,7-16-38 0 0,-13 18 8 0 0,2-3 16 0 0,0 0 6 0 0,0 0 0 0 0,-1 0-1 0 0,0-1 1 0 0,0 1 0 0 0,2-9 0 0 0,0 4-14 0 0,0-1 1 0 0,10-16 0 0 0,-6 12 7 0 0,-4 5-1 0 0,1 0 0 0 0,0 1 0 0 0,0 0 0 0 0,1 0-1 0 0,0 0 1 0 0,16-15 0 0 0,-22 24 9 0 0,0-1 0 0 0,1 1 0 0 0,-1 0 0 0 0,1 0 0 0 0,-1 0 0 0 0,1 0 0 0 0,-1 0 0 0 0,1 0 0 0 0,-1 0 0 0 0,1 0 0 0 0,0 0 0 0 0,-1 1 0 0 0,1-1 0 0 0,0 1 0 0 0,0-1 0 0 0,0 1 0 0 0,-1 0 0 0 0,4 0 0 0 0,-3 0 0 0 0,-1 0 0 0 0,1 1 0 0 0,0-1 0 0 0,-1 1 0 0 0,1 0 0 0 0,0-1 0 0 0,-1 1 0 0 0,1 0 0 0 0,-1 0 0 0 0,1 0 0 0 0,-1 0 0 0 0,0 0 0 0 0,1 0 0 0 0,-1 1 0 0 0,2 1 0 0 0,1 3 0 0 0,0-1 0 0 0,-1 1 0 0 0,0-1 0 0 0,0 1 0 0 0,-1 0 0 0 0,1 0 0 0 0,-1 0 0 0 0,0 1 0 0 0,0 6 0 0 0,2 18 0 0 0,-2 1 0 0 0,-1 0 0 0 0,-1 0 0 0 0,-2 0 0 0 0,-9 48 0 0 0,2-32-5505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64 6447 0 0,'-1'-5'408'0'0,"0"0"0"0"0,0 0 1 0 0,-1 0-1 0 0,0 1 0 0 0,0-1 0 0 0,0 0 0 0 0,-1 1 0 0 0,-3-6 0 0 0,5 9-221 0 0,0 0 0 0 0,0 0 0 0 0,0-1 0 0 0,0 1 0 0 0,0 0 0 0 0,0 0 1 0 0,-1 0-1 0 0,1 0 0 0 0,0 1 0 0 0,-1-1 0 0 0,1 0 0 0 0,-1 0 0 0 0,1 1 0 0 0,-1-1 1 0 0,1 1-1 0 0,-1-1 0 0 0,1 1 0 0 0,-1 0 0 0 0,1 0 0 0 0,-1-1 0 0 0,0 1 0 0 0,1 0 1 0 0,-1 1-1 0 0,1-1 0 0 0,-1 0 0 0 0,1 0 0 0 0,-1 1 0 0 0,0-1 0 0 0,1 1 0 0 0,-3 0 1 0 0,-2 2 57 0 0,0 0 1 0 0,0 1-1 0 0,0-1 1 0 0,1 1-1 0 0,-1 1 1 0 0,1-1-1 0 0,0 1 1 0 0,0 0-1 0 0,1 0 1 0 0,-1 0-1 0 0,1 1 1 0 0,-5 7-1 0 0,0 3-41 0 0,1 1 0 0 0,0 0-1 0 0,-8 24 1 0 0,13-29-115 0 0,0 0-1 0 0,0 0 0 0 0,1 1 1 0 0,0-1-1 0 0,1 1 1 0 0,1-1-1 0 0,0 0 0 0 0,0 1 1 0 0,1-1-1 0 0,5 20 0 0 0,-5-27-53 0 0,1 1 0 0 0,0-1 0 0 0,0 1 0 0 0,0-1 0 0 0,1 0 0 0 0,0 0 0 0 0,0 0 0 0 0,0-1 0 0 0,1 1 0 0 0,7 7 0 0 0,-8-9-25 0 0,1 0 1 0 0,0 0 0 0 0,0 0 0 0 0,0-1 0 0 0,0 0 0 0 0,1 1 0 0 0,-1-2 0 0 0,1 1 0 0 0,-1 0 0 0 0,1-1 0 0 0,-1 0-1 0 0,1 0 1 0 0,0 0 0 0 0,7-1 0 0 0,9 0-11 0 0,6-5 0 0 0,-18 3 0 0 0,0-1 0 0 0,0 0 0 0 0,-1 0 0 0 0,14-8 0 0 0,-11 5-2 0 0,-1-2-1 0 0,0 1 0 0 0,12-14 1 0 0,-20 19 0 0 0,0 0 0 0 0,0 0 0 0 0,-1 0 0 0 0,1 0 0 0 0,-1 0 0 0 0,1 0 0 0 0,-1-1 0 0 0,0 1 0 0 0,0-1 0 0 0,0 1 0 0 0,0-1 0 0 0,0 1 0 0 0,-1-1 0 0 0,1 1 0 0 0,-1-1 0 0 0,1 0 1 0 0,-1 1-1 0 0,0-1 0 0 0,0 0 0 0 0,-1 1 0 0 0,1-1 0 0 0,0 0 0 0 0,-1 1 0 0 0,1-1 0 0 0,-1 1 0 0 0,-2-5 0 0 0,2 1 1 0 0,-3-6-247 0 0,0 1 0 0 0,-1 1 0 0 0,0-1 0 0 0,-1 0 0 0 0,0 1 0 0 0,0 0 0 0 0,-1 1 0 0 0,-1-1 0 0 0,0 1 0 0 0,0 1 0 0 0,0 0 0 0 0,-18-13 0 0 0,16 14-888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7367 0 0,'-4'5'320'0'0,"3"-4"160"0"0,2 1-480 0 0,1-2 0 0 0,1 0 488 0 0,4-2 88 0 0,2 1 8 0 0,6-3 8 0 0,2 1 184 0 0,2-2 40 0 0,2 2 1240 0 0,64-24-1928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8287 0 0,'-1'1'869'0'0,"4"-1"-163"0"0,10-1 376 0 0,16-2 2740 0 0,-18 1-3301 0 0,34-2-158 0 0,-34 3-38 0 0,2-1-74 0 0,38-6-279 0 0,-39 5-1133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5527 0 0,'-3'1'173'0'0,"1"0"-1"0"0,0 0 0 0 0,0 0 0 0 0,0 0 0 0 0,0 0 0 0 0,1 1 0 0 0,-1-1 0 0 0,0 1 0 0 0,0-1 0 0 0,1 1 0 0 0,-1-1 0 0 0,1 1 1 0 0,-2 2-1 0 0,1-1-62 0 0,-15 17 658 0 0,2 1-1 0 0,0 0 1 0 0,1 1-1 0 0,2 1 1 0 0,0 0-1 0 0,-13 38 1 0 0,15-31-39 0 0,1 1 1 0 0,1 0 0 0 0,2 0 0 0 0,-4 64 0 0 0,9-75-513 0 0,2 1 1 0 0,0 0 0 0 0,1 0 0 0 0,1-1-1 0 0,1 1 1 0 0,12 37 0 0 0,-11-46-366 0 0,0 0 1 0 0,1 0-1 0 0,1 0 1 0 0,14 20-1 0 0,-14-24-579 0 0,0 0 0 0 0,0 0 0 0 0,1 0 1 0 0,0-1-1 0 0,0 0 0 0 0,16 9 0 0 0,-4-5-4769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2303 0 0,'0'0'-34'0'0,"0"0"104"0"0,-1 0 0 0 0,1 0 0 0 0,0 0 0 0 0,0 0 0 0 0,-1 0 0 0 0,1 0 0 0 0,0 1 0 0 0,0-1 0 0 0,0 0 0 0 0,0 0 0 0 0,-1 0 0 0 0,1 0 0 0 0,0 1 0 0 0,0-1 0 0 0,0 0 0 0 0,0 0 0 0 0,-1 0-1 0 0,1 1 1 0 0,0-1 0 0 0,0 0 0 0 0,0 0 0 0 0,0 1 0 0 0,0-1 0 0 0,0 0 0 0 0,0 0 0 0 0,0 0 0 0 0,0 1 0 0 0,0-1 0 0 0,0 0 0 0 0,0 0 0 0 0,0 1 0 0 0,0-1 0 0 0,0 0 0 0 0,0 0 0 0 0,0 1 0 0 0,0-1 0 0 0,0 0 0 0 0,0 0-1 0 0,0 1 1 0 0,0-1 0 0 0,1 0 0 0 0,-1 0 0 0 0,0 0 0 0 0,0 1 0 0 0,0-1 0 0 0,0 0 0 0 0,1 0 0 0 0,-1 0 0 0 0,0 0 0 0 0,0 1 0 0 0,0-1 0 0 0,0 0 0 0 0,1 0 0 0 0,-1 0 0 0 0,0 0 0 0 0,0 0 0 0 0,1 0 0 0 0,-1 0 0 0 0,0 0-1 0 0,1 1 1 0 0,1 1 337 0 0,80 62 5580 0 0,-53-45-4734 0 0,32 16-1 0 0,96 41-1520 0 0,-142-68-676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4143 0 0,'-11'3'989'0'0,"0"1"0"0"0,1 1 0 0 0,-1-1 0 0 0,1 2 0 0 0,0 0 0 0 0,1 0 0 0 0,-17 13 0 0 0,4 2 319 0 0,1 1 0 0 0,1 0 0 0 0,-30 45 0 0 0,23-24-620 0 0,-32 68 0 0 0,53-99-948 0 0,2-2-128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0,'0'0'70'0'0,"0"-1"-1"0"0,0 1 0 0 0,0-1 0 0 0,0 1 0 0 0,0-1 0 0 0,0 1 0 0 0,0-1 0 0 0,0 1 0 0 0,1-1 0 0 0,-1 1 0 0 0,0-1 0 0 0,0 1 0 0 0,0-1 0 0 0,1 1 1 0 0,-1-1-1 0 0,0 1 0 0 0,1 0 0 0 0,-1-1 0 0 0,0 1 0 0 0,1-1 0 0 0,-1 1 0 0 0,0 0 0 0 0,1-1 0 0 0,-1 1 0 0 0,1 0 0 0 0,-1 0 0 0 0,1-1 0 0 0,-1 1 0 0 0,0 0 1 0 0,1 0-1 0 0,-1 0 0 0 0,1 0 0 0 0,-1 0 0 0 0,1-1 0 0 0,-1 1 0 0 0,1 0 0 0 0,-1 0 0 0 0,1 0 0 0 0,-1 0 0 0 0,1 0 0 0 0,0 0 0 0 0,-1 1 0 0 0,1-1 1 0 0,-1 0-1 0 0,0 0 0 0 0,1 0 0 0 0,-1 0 0 0 0,1 1 0 0 0,-1-1 0 0 0,1 0 0 0 0,0 1 0 0 0,2 0 259 0 0,1 1-1 0 0,-1-1 1 0 0,0 1 0 0 0,0 0-1 0 0,0 0 1 0 0,4 4 0 0 0,1 2 321 0 0,0 0 0 0 0,-1 1 0 0 0,-1 0 0 0 0,1 1 0 0 0,7 16 1 0 0,23 56 1850 0 0,-29-60-1998 0 0,2 2-69 0 0,-1 1-1 0 0,-2 0 1 0 0,0 1 0 0 0,-2 0 0 0 0,-1 0 0 0 0,1 34-1 0 0,-4-38-225 0 0,-2 0 0 0 0,-1 0-1 0 0,0-1 1 0 0,-2 1 0 0 0,0-1-1 0 0,-2 0 1 0 0,0 0 0 0 0,-10 21-1 0 0,9-25-113 0 0,1-3 4 0 0,-12 23 0 0 0,16-34-123 0 0,0 1 0 0 0,0-1 0 0 0,0 0 0 0 0,-1 0 0 0 0,1 0 0 0 0,-1 0 0 0 0,0-1 0 0 0,0 1 0 0 0,0-1 0 0 0,0 1 0 0 0,-6 2 0 0 0,8-5-56 0 0,1 1 1 0 0,-1-1 0 0 0,1 0-1 0 0,-1 0 1 0 0,1 0-1 0 0,-1 0 1 0 0,1 1-1 0 0,-1-1 1 0 0,1 0-1 0 0,-1 0 1 0 0,1 0 0 0 0,-1 0-1 0 0,1 0 1 0 0,-1 0-1 0 0,1 0 1 0 0,-1 0-1 0 0,1 0 1 0 0,-1 0 0 0 0,1-1-1 0 0,-1 1 1 0 0,1 0-1 0 0,-1 0 1 0 0,1 0-1 0 0,-1-1 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5063 0 0,'-7'6'621'0'0,"7"-3"1630"0"0,16-3 1885 0 0,-11-1-4182 0 0,25-1 2270 0 0,111-10 1578 0 0,-95 7-3850 0 0,10 1-571 0 0,-43 4 464 0 0,-1-1-1375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5527 0 0,'-16'13'1351'0'0,"17"-12"-786"0"0,1-1 1 0 0,0 1-1 0 0,0 0 0 0 0,0-1 0 0 0,0 1 1 0 0,0-1-1 0 0,0 0 0 0 0,0 1 0 0 0,3-1 0 0 0,-5 0-312 0 0,53 1 3419 0 0,-50-1-2889 0 0,9-1-208 0 0,60-4 363 0 0,-11-1-364 0 0,-11 0-494 0 0,26-3-199 0 0,-23 1-1266 0 0,-39 6-5037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289 185 2759 0 0,'-7'21'2807'0'0,"-5"78"3688"0"0,-2 4-2606 0 0,14-100-3766 0 0,0 0 0 0 0,-1 0-1 0 0,0 0 1 0 0,0 0 0 0 0,0 0 0 0 0,0-1 0 0 0,0 1 0 0 0,-1 0-1 0 0,1 0 1 0 0,-1-1 0 0 0,-3 5 0 0 0,4-6-91 0 0,-1 0 1 0 0,1 0-1 0 0,-1 0 1 0 0,1 0-1 0 0,-1 0 0 0 0,0 0 1 0 0,1-1-1 0 0,-1 1 1 0 0,0-1-1 0 0,0 1 1 0 0,1-1-1 0 0,-1 1 1 0 0,0-1-1 0 0,0 0 0 0 0,0 0 1 0 0,0 0-1 0 0,1 0 1 0 0,-1 0-1 0 0,-4-1 1 0 0,-3-1-31 0 0,0 0 0 0 0,0-1 0 0 0,0 0 1 0 0,0-1-1 0 0,0 1 0 0 0,0-2 1 0 0,-8-5-1 0 0,4 2-3 0 0,1-1 0 0 0,0 0 0 0 0,-19-20 0 0 0,25 22-53 0 0,1 0-1 0 0,-1 0 1 0 0,1-1 0 0 0,1 1-1 0 0,-1-1 1 0 0,1-1-1 0 0,1 1 1 0 0,0 0 0 0 0,0-1-1 0 0,0 0 1 0 0,1 0-1 0 0,0 1 1 0 0,1-1 0 0 0,0 0-1 0 0,1-1 1 0 0,0 1-1 0 0,0 0 1 0 0,0 0 0 0 0,2 0-1 0 0,-1 0 1 0 0,1 0-1 0 0,0 1 1 0 0,1-1 0 0 0,3-8-1 0 0,0 3-37 0 0,5 2 28 0 0,26-28 52 0 0,-20 26 23 0 0,-15 12 53 0 0,12-1 53 0 0,42-10 13 0 0,-42 10 43 0 0,43 2 572 0 0,-46 0-327 0 0,84 0 924 0 0,-79 1-1243 0 0,47-1 393 0 0,-15-1-363 0 0,-36 2-11 0 0,-1-1-54 0 0,-1 0-58 0 0,1 1-5 0 0,0 0-1 0 0,0-1 1 0 0,0-1 0 0 0,0 0-1 0 0,14-4 1 0 0,-21 4-169 0 0,0 0 0 0 0,-1 0 0 0 0,1 0 0 0 0,-1 0 0 0 0,1 0 0 0 0,-1-1 0 0 0,1 0 0 0 0,-1 1 0 0 0,3-5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4143 0 0,'0'0'319'0'0,"-1"-1"-148"0"0,-1 2 132 0 0,0 0 0 0 0,1 0 1 0 0,-1 0-1 0 0,0 0 0 0 0,1 1 0 0 0,-1-1 1 0 0,1 0-1 0 0,-1 1 0 0 0,1-1 0 0 0,-2 3 1 0 0,-18 24 1215 0 0,2 1 0 0 0,2 0 0 0 0,-16 33 1 0 0,26-48-1185 0 0,-15 33 247 0 0,1 2 1 0 0,2 0 0 0 0,3 1 0 0 0,1 0 0 0 0,3 1 0 0 0,3 1 0 0 0,1 0 0 0 0,3 0 0 0 0,2 0-1 0 0,2 1 1 0 0,8 68 0 0 0,-3-91-484 0 0,2 0 0 0 0,13 43 0 0 0,-14-59-101 0 0,0-1 1 0 0,1 1-1 0 0,0-1 1 0 0,1 0-1 0 0,1 0 0 0 0,0-1 1 0 0,11 13-1 0 0,-17-23-159 0 0,0 0-1 0 0,0 1 1 0 0,0-1-1 0 0,1 0 0 0 0,-1 0 1 0 0,1-1-1 0 0,-1 1 1 0 0,1 0-1 0 0,0-1 1 0 0,-1 0-1 0 0,1 1 1 0 0,3 0-1 0 0,7-2-6886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 4143 0 0,'-15'-2'-345'0'0,"3"1"1352"0"0,0 0-1 0 0,0 1 1 0 0,0 0 0 0 0,1 0 0 0 0,-19 4 0 0 0,19-1-626 0 0,0 0 1 0 0,0 0-1 0 0,1 1 0 0 0,-1 1 0 0 0,1 0 0 0 0,0 0 0 0 0,0 1 0 0 0,1 0 0 0 0,0 0 0 0 0,-16 15 0 0 0,16-12-73 0 0,0 1 0 0 0,1 1 0 0 0,0-1 0 0 0,0 1 0 0 0,1 1 0 0 0,0 0 0 0 0,1-1 0 0 0,1 2 0 0 0,-4 12 0 0 0,0 1 111 0 0,2 0 0 0 0,1 0 0 0 0,1 0 0 0 0,-2 42 0 0 0,6-55-270 0 0,1 1 0 0 0,0-1 0 0 0,1 1-1 0 0,1 0 1 0 0,0-1 0 0 0,1 0 0 0 0,1 1 0 0 0,0-1 0 0 0,0-1-1 0 0,12 24 1 0 0,-13-32-126 0 0,0 0 1 0 0,0 0-1 0 0,0 0 0 0 0,1 0 1 0 0,-1 0-1 0 0,1-1 0 0 0,0 1 1 0 0,0-1-1 0 0,0 0 0 0 0,0 0 0 0 0,0-1 1 0 0,1 1-1 0 0,-1-1 0 0 0,1 0 1 0 0,0 0-1 0 0,5 1 0 0 0,-5-2-23 0 0,-1 0 0 0 0,1-1 0 0 0,-1 0 0 0 0,1 0 0 0 0,7 0 0 0 0,3-2 0 0 0,0 0 0 0 0,-1 0 0 0 0,21-7 0 0 0,-19 3 0 0 0,-1 0 0 0 0,-1-1 0 0 0,27-16 0 0 0,-30 16 0 0 0,-2-1 0 0 0,1 0 0 0 0,-1 0 0 0 0,14-16 0 0 0,24-37-12 0 0,-33 38-36 0 0,6-24 36 0 0,-15 31-28 0 0,0-1 0 0 0,-1 1 0 0 0,-1-1 0 0 0,0 0 0 0 0,-1 0 0 0 0,-1 0 0 0 0,-1 0 0 0 0,0 0 0 0 0,-1-1 0 0 0,-5-21 0 0 0,4 26-124 0 0,-2-1-1 0 0,0 0 1 0 0,-1 1-1 0 0,-10-22 1 0 0,13 31-82 0 0,0 0-1 0 0,-1 0 1 0 0,1 0 0 0 0,-1 1 0 0 0,0-1-1 0 0,0 0 1 0 0,0 1 0 0 0,-1 0 0 0 0,1 0-1 0 0,-1 0 1 0 0,0 0 0 0 0,0 1-1 0 0,0-1 1 0 0,0 1 0 0 0,0 0 0 0 0,0 0-1 0 0,-1 1 1 0 0,-4-2 0 0 0,-7 1-5365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9215 0 0,'2'6'408'0'0,"-2"-3"80"0"0,2-1-392 0 0,-1-1-96 0 0,2-1 0 0 0,1 0 0 0 0,0-1 552 0 0,3-1 88 0 0,6 1 1408 0 0,76-15-1408 0 0,-11 1-640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5983 0 0,'1'3'526'0'0,"-1"1"0"0"0,1-1 0 0 0,0 1 0 0 0,0-1 0 0 0,0 1 0 0 0,2 4 0 0 0,3 7 954 0 0,10 38 1394 0 0,-1 1 1 0 0,11 98 0 0 0,-20-99-1891 0 0,-4 1 1 0 0,-8 106 0 0 0,-1-88-849 0 0,-3 0-1 0 0,-37 129 1 0 0,23-141-2069 0 0,12-34-5689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6679 0 0,'-9'6'252'0'0,"-1"-1"0"0"0,0-1-1 0 0,-13 5 1 0 0,13-5 324 0 0,1-1 1 0 0,-1 2 0 0 0,-15 9 0 0 0,19-10-271 0 0,1 0 1 0 0,0 0 0 0 0,0 0 0 0 0,0 1 0 0 0,1 0-1 0 0,0 0 1 0 0,0 0 0 0 0,0 1 0 0 0,0-1 0 0 0,1 1-1 0 0,-4 8 1 0 0,6-10-157 0 0,0 0-1 0 0,0-1 0 0 0,0 1 0 0 0,0-1 1 0 0,1 1-1 0 0,-1 0 0 0 0,1 0 0 0 0,0-1 1 0 0,0 1-1 0 0,1 0 0 0 0,-1 0 0 0 0,1-1 1 0 0,0 1-1 0 0,0 0 0 0 0,0-1 0 0 0,0 1 1 0 0,1-1-1 0 0,-1 0 0 0 0,1 1 0 0 0,0-1 1 0 0,3 5-1 0 0,-3-6-80 0 0,-1 0 0 0 0,1-1 1 0 0,0 1-1 0 0,-1-1 0 0 0,1 1 0 0 0,0-1 1 0 0,0 0-1 0 0,0 0 0 0 0,0 0 0 0 0,0 0 1 0 0,0 0-1 0 0,0 0 0 0 0,0 0 0 0 0,0-1 1 0 0,4 1-1 0 0,0 0 32 0 0,-1 0 0 0 0,1-1 0 0 0,0 0 0 0 0,8-1 0 0 0,-11 1 47 0 0,8-6-88 0 0,-11 6-60 0 0,13-5 4 0 0,0-2 0 0 0,17-11 0 0 0,-20 9-8 0 0,1 0-1 0 0,14-16 1 0 0,-25 24 1 0 0,1 1 0 0 0,0-1-1 0 0,0 0 1 0 0,0 0 0 0 0,-1 1 0 0 0,1-1 0 0 0,0 0 0 0 0,-1 0 0 0 0,1 0 0 0 0,-1 0-1 0 0,1 0 1 0 0,-1 0 0 0 0,1 0 0 0 0,-1 0 0 0 0,0 0 0 0 0,1-2 0 0 0,5-32-23 0 0,-6 33 7 0 0,0 0-1 0 0,0 1 0 0 0,0-1 0 0 0,-1 0 1 0 0,1 1-1 0 0,0-1 0 0 0,-1 0 1 0 0,1 1-1 0 0,-1-1 0 0 0,1 0 1 0 0,-1 1-1 0 0,0-1 0 0 0,1 1 0 0 0,-1-1 1 0 0,0 1-1 0 0,0-1 0 0 0,0 1 1 0 0,-1 0-1 0 0,1-1 0 0 0,0 1 1 0 0,0 0-1 0 0,-3-1 0 0 0,0-1-140 0 0,0 0 0 0 0,0 0-1 0 0,-1 1 1 0 0,1 0 0 0 0,-7-2 0 0 0,-14-3-4959 0 0,12 3-120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0,'2'71'5989'0'0,"7"36"-1242"0"0,15 21-2163 0 0,-24-128-2659 0 0,0 1-1 0 0,0 0 0 0 0,0 0 1 0 0,0 0-1 0 0,0 0 1 0 0,0 0-1 0 0,0 0 0 0 0,-1 0 1 0 0,1 0-1 0 0,0-1 0 0 0,-1 1 1 0 0,1 0-1 0 0,-1 1 1 0 0,1-2-9 0 0,0 1 0 0 0,-1-1 0 0 0,1 0 0 0 0,0 0 0 0 0,0 1 0 0 0,-1-1 0 0 0,1 0 0 0 0,0 0 0 0 0,-1 1 0 0 0,1-1 0 0 0,0 0 0 0 0,-1 0 0 0 0,1 0 0 0 0,0 1 0 0 0,-1-1 0 0 0,1 0 0 0 0,0 0 0 0 0,-1 0 0 0 0,1 0 0 0 0,-1 0 0 0 0,1 0 1 0 0,0 0-1 0 0,-1 0 0 0 0,1 0 0 0 0,-1 0 0 0 0,1 0 0 0 0,0 0 0 0 0,-1 0 0 0 0,1 0 0 0 0,0-1 0 0 0,-1 1 0 0 0,0 0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1375 0 0,'-16'-4'6143'0'0,"26"5"-2944"0"0,34 1 1022 0 0,-42-1-2888 0 0,11-1-758 0 0,2 1-456 0 0,1 1 70 0 0,27-2 0 0 0,28-3-745 0 0,-22 0-860 0 0,-37 2-4148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90 5983 0 0,'0'0'65'0'0,"-1"0"0"0"0,1 0 0 0 0,0 0-1 0 0,0 0 1 0 0,0 0 0 0 0,0 0 0 0 0,-1 0-1 0 0,1 0 1 0 0,0-1 0 0 0,0 1 0 0 0,0 0-1 0 0,0 0 1 0 0,0 0 0 0 0,-1 0 0 0 0,1 0-1 0 0,0 0 1 0 0,0 0 0 0 0,0-1 0 0 0,0 1 0 0 0,0 0-1 0 0,0 0 1 0 0,0 0 0 0 0,0 0 0 0 0,0 0-1 0 0,-1-1 1 0 0,1 1 0 0 0,0 0 0 0 0,0 0-1 0 0,0 0 1 0 0,0 0 0 0 0,0-1 0 0 0,0 1-1 0 0,0 0 1 0 0,0 0 0 0 0,0 0 0 0 0,0 0-1 0 0,0-1 1 0 0,0 1 0 0 0,0 0 0 0 0,0 0-1 0 0,1 0 1 0 0,6-5 2395 0 0,11-1 398 0 0,-7 4 48 0 0,2 2-2012 0 0,65-5 955 0 0,12-2-1017 0 0,-40 4-609 0 0,-23 1-21 0 0,33-5-19 0 0,-31 4-75 0 0,29-3-39 0 0,-30 2-5 0 0,42-5-10 0 0,9-2-44 0 0,-4 1-22 0 0,-47 8-149 0 0,23 0-432 0 0,-38 1-162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2303 0 0,'-4'0'677'0'0,"0"0"1"0"0,0 1-1 0 0,0 0 0 0 0,0-1 0 0 0,0 2 0 0 0,0-1 0 0 0,0 0 0 0 0,0 1 0 0 0,0 0 0 0 0,-5 3 0 0 0,8-5-468 0 0,0 1 0 0 0,0-1 0 0 0,1 1 0 0 0,-1 0 0 0 0,0 0 1 0 0,0 0-1 0 0,0-1 0 0 0,1 1 0 0 0,-1 0 0 0 0,0 0 0 0 0,1 0 0 0 0,-1 0 1 0 0,1 0-1 0 0,-1 0 0 0 0,1 0 0 0 0,0 0 0 0 0,-1 2 0 0 0,1-2-55 0 0,0 0-1 0 0,0 0 0 0 0,0 1 0 0 0,1-1 1 0 0,-1 0-1 0 0,0 0 0 0 0,1 0 0 0 0,-1 0 1 0 0,1 0-1 0 0,-1 0 0 0 0,1 0 1 0 0,-1 0-1 0 0,1 0 0 0 0,0 0 0 0 0,-1 0 1 0 0,1 0-1 0 0,0 0 0 0 0,0 0 0 0 0,0 0 1 0 0,1 0-1 0 0,10 9 213 0 0,1-2 0 0 0,0 1 0 0 0,1-2-1 0 0,22 10 1 0 0,-12-6-282 0 0,4 3-4 0 0,22 8 0 0 0,-37-16-56 0 0,87 42 34 0 0,-88-42-58 0 0,0 1-1 0 0,-1 1 1 0 0,0 0 0 0 0,0 1 0 0 0,-1 0-1 0 0,11 11 1 0 0,-19-17 2 0 0,1 0 1 0 0,-1 0-1 0 0,0 1 0 0 0,0-1 1 0 0,0 1-1 0 0,-1-1 0 0 0,1 1 0 0 0,-1-1 1 0 0,0 1-1 0 0,0 0 0 0 0,0 0 1 0 0,0-1-1 0 0,-1 1 0 0 0,1 6 0 0 0,-2-4 56 0 0,1 0 0 0 0,-1 0 0 0 0,0 0-1 0 0,-1-1 1 0 0,1 1 0 0 0,-1 0-1 0 0,0 0 1 0 0,-4 7 0 0 0,-5 6 243 0 0,-1-1 1 0 0,-1 0-1 0 0,-29 32 1 0 0,37-44-259 0 0,-29 29 74 0 0,-61 48 0 0 0,-5 5-90 0 0,95-83-27 0 0,1-1 0 0 0,-1 1 0 0 0,1 0 0 0 0,0 0 0 0 0,1 1 0 0 0,-5 6 0 0 0,8-11 0 0 0,-1 0 0 0 0,1 0 0 0 0,0 1 0 0 0,-1-1 0 0 0,1 0 0 0 0,0 0 0 0 0,0 0 0 0 0,0 1 0 0 0,-1-1 0 0 0,1 0 0 0 0,1 1 0 0 0,-1-1 0 0 0,0 0 0 0 0,0 0 0 0 0,0 1 0 0 0,1-1 0 0 0,-1 0 0 0 0,0 0 0 0 0,1 0 0 0 0,-1 0 0 0 0,1 1 0 0 0,0-1 0 0 0,-1 0 0 0 0,1 0 0 0 0,0 0 0 0 0,0 0 0 0 0,0 0 0 0 0,-1 0 0 0 0,1-1 0 0 0,0 1 0 0 0,0 0 0 0 0,0 0 0 0 0,0-1 0 0 0,1 1 0 0 0,-1 0 0 0 0,0-1 0 0 0,0 1 0 0 0,2 0 0 0 0,19 6 0 0 0,0-5 0 0 0,41-2-10 0 0,14-1-33 0 0,10-1 32 0 0,4 0 11 0 0,0-1 0 0 0,-20 2 0 0 0,-5 4 0 0 0,3 6 0 0 0,-55-7-5 0 0,0 1-1 0 0,0 0 0 0 0,-1 2 1 0 0,17 6-1 0 0,-21-6-291 0 0,21 7-96 0 0,-10-8-3234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5527 0 0,'-1'2'406'0'0,"-1"0"-1"0"0,1 0 0 0 0,0 0 0 0 0,0 0 0 0 0,0 0 1 0 0,0 1-1 0 0,0-1 0 0 0,0 0 0 0 0,0 1 0 0 0,0 2 1 0 0,-3 29 2133 0 0,2-21-1573 0 0,-1 9 34 0 0,1-7-869 0 0,0 0 1 0 0,1 0 0 0 0,0 0 0 0 0,3 24 0 0 0,-1-36-1523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63 5527 0 0,'-8'-12'240'0'0,"4"6"56"0"0,-1 0-232 0 0,0 1-64 0 0,2 3 0 0 0,1 1 0 0 0,1-3 432 0 0,-3 1 80 0 0,1 0 8 0 0,-2-3 8 0 0,2 1-16 0 0,0 0-8 0 0,3 2 0 0 0,0 1 0 0 0,3 4-600 0 0,2-2-128 0 0,1 1-16 0 0,4 4-8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4895 0 0,'0'0'73'0'0,"-1"0"0"0"0,1 1-1 0 0,0-1 1 0 0,0 0 0 0 0,0 1-1 0 0,0-1 1 0 0,0 0 0 0 0,0 1 0 0 0,0-1-1 0 0,0 0 1 0 0,0 1 0 0 0,0-1-1 0 0,0 0 1 0 0,0 1 0 0 0,0-1-1 0 0,1 0 1 0 0,-1 0 0 0 0,0 1-1 0 0,0-1 1 0 0,0 0 0 0 0,0 1-1 0 0,0-1 1 0 0,1 0 0 0 0,-1 0-1 0 0,0 1 1 0 0,0-1 0 0 0,1 0-1 0 0,-1 0 1 0 0,0 0 0 0 0,1 1-1 0 0,12 7 2256 0 0,18 2 928 0 0,-29-10-3125 0 0,24 6 517 0 0,0-1-1 0 0,1-1 0 0 0,41 0 1 0 0,-64-4-1040 0 0,7 0-1570 0 0,46-3-2834 0 0</inkml:trace>
  <inkml:trace contextRef="#ctx0" brushRef="#br0" timeOffset="1">10 138 5063 0 0,'0'1'29'0'0,"0"-1"-1"0"0,-1 0 0 0 0,1 0 0 0 0,0 0 0 0 0,-1 1 0 0 0,1-1 0 0 0,0 0 1 0 0,-1 1-1 0 0,1-1 0 0 0,0 0 0 0 0,0 1 0 0 0,-1-1 0 0 0,1 0 0 0 0,0 1 1 0 0,0-1-1 0 0,0 0 0 0 0,0 1 0 0 0,-1-1 0 0 0,1 1 0 0 0,0-1 1 0 0,0 0-1 0 0,0 1 0 0 0,0 0 0 0 0,9 1 1691 0 0,-1-2-1066 0 0,44 2 2713 0 0,26-7-2667 0 0,-72 4-684 0 0,-3 1-620 0 0,6-1-2222 0 0,41-5-941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56 3223 0 0,'-3'-1'277'0'0,"0"-1"1"0"0,0 1-1 0 0,0 0 0 0 0,0 0 0 0 0,0 0 0 0 0,-1 1 0 0 0,1-1 0 0 0,0 1 0 0 0,-1 0 0 0 0,1 0 0 0 0,0 0 0 0 0,-1 0 0 0 0,1 0 0 0 0,0 1 0 0 0,-1-1 0 0 0,1 1 0 0 0,0 0 0 0 0,-5 2 0 0 0,-1 0 627 0 0,1 1 1 0 0,0 0-1 0 0,0 0 1 0 0,0 0-1 0 0,-13 11 1 0 0,18-12-572 0 0,0 0 0 0 0,0 0-1 0 0,0 0 1 0 0,0 0 0 0 0,0 0 0 0 0,0 1-1 0 0,1 0 1 0 0,0-1 0 0 0,0 1 0 0 0,0 0 0 0 0,0 0-1 0 0,1 0 1 0 0,-1 0 0 0 0,0 5 0 0 0,2-7-288 0 0,-1 0 1 0 0,1 0 0 0 0,0 1-1 0 0,0-1 1 0 0,0 0-1 0 0,1 0 1 0 0,-1 1 0 0 0,0-1-1 0 0,1 0 1 0 0,0 0-1 0 0,-1 0 1 0 0,1 0 0 0 0,0 0-1 0 0,0 0 1 0 0,0 0-1 0 0,0 0 1 0 0,1 0 0 0 0,-1 0-1 0 0,0-1 1 0 0,1 1-1 0 0,-1-1 1 0 0,1 1 0 0 0,0-1-1 0 0,-1 1 1 0 0,1-1-1 0 0,0 0 1 0 0,0 0 0 0 0,0 1-1 0 0,3 0 1 0 0,-2-1-41 0 0,1 1 1 0 0,0-1-1 0 0,0 0 0 0 0,0 0 1 0 0,0 0-1 0 0,0-1 0 0 0,0 0 1 0 0,0 1-1 0 0,0-1 0 0 0,7-1 1 0 0,-3 0-9 0 0,-1-1-1 0 0,1 1 1 0 0,-1-1 0 0 0,12-5 0 0 0,-6-4-40 0 0,33-29 20 0 0,-45 39 21 0 0,0 0 0 0 0,0 1-1 0 0,0-1 1 0 0,-1 0 0 0 0,1 1-1 0 0,0-1 1 0 0,0 0 0 0 0,0 0 0 0 0,-1 0-1 0 0,1 0 1 0 0,0 0 0 0 0,-1 0-1 0 0,1 0 1 0 0,-1 0 0 0 0,1 0 0 0 0,-1 0-1 0 0,0 0 1 0 0,1 0 0 0 0,-1 0-1 0 0,0-2 1 0 0,8-42-10 0 0,-8 43 12 0 0,0-1 0 0 0,1 1 0 0 0,-1 0-1 0 0,-1 0 1 0 0,1-1 0 0 0,0 1 0 0 0,-1 0-1 0 0,1 0 1 0 0,-1 0 0 0 0,1-1 0 0 0,-1 1-1 0 0,0 0 1 0 0,0 0 0 0 0,0 0 0 0 0,0 0 0 0 0,-1 0-1 0 0,1 1 1 0 0,0-1 0 0 0,-1 0 0 0 0,1 0-1 0 0,-1 1 1 0 0,0-1 0 0 0,1 1 0 0 0,-1 0 0 0 0,0-1-1 0 0,0 1 1 0 0,-2-1 0 0 0,-3-1-175 0 0,0 0 0 0 0,-1 0 1 0 0,1 1-1 0 0,-1 0 0 0 0,-11-2 0 0 0,19 4 142 0 0,-19-3-4605 0 0,3-2-1580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4607 0 0,'-1'-20'7283'0'0,"2"30"-5646"0"0,5 214 4807 0 0,-6-205-5928 0 0,0-18-489 0 0,0 1-1 0 0,0-1 0 0 0,0 0 1 0 0,1 1-1 0 0,-1-1 1 0 0,0 0-1 0 0,0 1 1 0 0,1-1-1 0 0,-1 0 0 0 0,1 0 1 0 0,0 2-1 0 0,-1-3-25 0 0,0 0 0 0 0,0 0-1 0 0,0 0 1 0 0,0 1-1 0 0,1-1 1 0 0,-1 0 0 0 0,0 0-1 0 0,0 0 1 0 0,0 0 0 0 0,0 0-1 0 0,0 0 1 0 0,0 0 0 0 0,0 0-1 0 0,0 0 1 0 0,1 0 0 0 0,-1 0-1 0 0,0 0 1 0 0,0 0 0 0 0,0 0-1 0 0,0 0 1 0 0,0 0-1 0 0,0 0 1 0 0,0 0 0 0 0,1 0-1 0 0,-1 0 1 0 0,0 0 0 0 0,0 0-1 0 0,0 0 1 0 0,0 0 0 0 0,0 0-1 0 0,0 0 1 0 0,0 0 0 0 0,1 0-1 0 0,-1 0 1 0 0,0 0 0 0 0,0 0-1 0 0,0 0 1 0 0,0-1 0 0 0,0 1-1 0 0,5-9 1 0 0,7-26-3 0 0,-5 16-11 0 0,0-1 0 0 0,1 1 1 0 0,18-30-1 0 0,5 0-8 0 0,8 0-22 0 0,-38 47 42 0 0,0 1 0 0 0,0 0 0 0 0,1-1-1 0 0,-1 1 1 0 0,0 0 0 0 0,1 0 0 0 0,-1 0 0 0 0,1 0 0 0 0,-1 0 0 0 0,1 0 0 0 0,0 1 0 0 0,3-2 0 0 0,-5 2 1 0 0,1 0 0 0 0,0 0 0 0 0,0 0 1 0 0,-1 0-1 0 0,1 0 0 0 0,0 0 0 0 0,-1 0 0 0 0,1 0 1 0 0,0 0-1 0 0,-1 0 0 0 0,1 1 0 0 0,0-1 1 0 0,0 0-1 0 0,-1 1 0 0 0,1-1 0 0 0,-1 0 0 0 0,1 1 1 0 0,0-1-1 0 0,-1 1 0 0 0,1-1 0 0 0,0 1 1 0 0,1 2 19 0 0,0 1 0 0 0,0-1 1 0 0,0 0-1 0 0,0 1 1 0 0,-1-1-1 0 0,1 1 1 0 0,1 6-1 0 0,-2-5 50 0 0,5 13 51 0 0,-2 0 1 0 0,-1 0-1 0 0,0 0 1 0 0,-1 0 0 0 0,-1 0-1 0 0,0 0 1 0 0,-2 1-1 0 0,-2 19 1 0 0,0-16-3195 0 0,-10 33 1 0 0,10-45-3752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49 4143 0 0,'-4'-2'646'0'0,"0"-1"0"0"0,0 0 0 0 0,0 0 0 0 0,1 0 0 0 0,0 0 0 0 0,-1-1 0 0 0,-2-3 0 0 0,6 7-587 0 0,0-1 0 0 0,0 1-1 0 0,-1 0 1 0 0,1 0-1 0 0,0 0 1 0 0,0 0 0 0 0,0 0-1 0 0,0 0 1 0 0,0-1 0 0 0,0 1-1 0 0,0 0 1 0 0,0 0-1 0 0,0 0 1 0 0,0 0 0 0 0,0 0-1 0 0,0-1 1 0 0,-1 1 0 0 0,1 0-1 0 0,0 0 1 0 0,0 0-1 0 0,0 0 1 0 0,0 0 0 0 0,0-1-1 0 0,0 1 1 0 0,0 0-1 0 0,1 0 1 0 0,-1 0 0 0 0,0 0-1 0 0,0-1 1 0 0,0 1 0 0 0,0 0-1 0 0,0 0 1 0 0,0 0-1 0 0,0 0 1 0 0,0 0 0 0 0,0-1-1 0 0,0 1 1 0 0,0 0 0 0 0,1 0-1 0 0,-1 0 1 0 0,0 0-1 0 0,0 0 1 0 0,0 0 0 0 0,0 0-1 0 0,10-2 1504 0 0,11 3-132 0 0,-16 0-1109 0 0,-3-1-202 0 0,0 0 1 0 0,0 0 0 0 0,0 0-1 0 0,0 0 1 0 0,0 1-1 0 0,-1-1 1 0 0,1 1 0 0 0,0-1-1 0 0,2 2 389 0 0,7-1-131 0 0,34 3-21 0 0,-34-3-85 0 0,2 0-42 0 0,63 0 327 0 0,-20-1-465 0 0,-42 0-10 0 0,-1 0-14 0 0,51-3-54 0 0,-5 0-13 0 0,-38 4 11 0 0,-21-1-6 0 0,0 0 0 0 0,0 0 0 0 0,0 0 0 0 0,0 1 1 0 0,0-1-1 0 0,0 0 0 0 0,0 0 0 0 0,1 0 0 0 0,-1 0 1 0 0,0 0-1 0 0,0 0 0 0 0,0 0 0 0 0,0 0 0 0 0,0 0 1 0 0,0 0-1 0 0,0 0 0 0 0,0 0 0 0 0,0 1 0 0 0,0-1 1 0 0,0 0-1 0 0,0 0 0 0 0,0 0 0 0 0,0 0 0 0 0,0 0 1 0 0,0 0-1 0 0,0 0 0 0 0,0 0 0 0 0,0 1 0 0 0,0-1 1 0 0,0 0-1 0 0,0 0 0 0 0,0 0 0 0 0,0 0 0 0 0,0 0 1 0 0,0 0-1 0 0,0 0 0 0 0,0 0 0 0 0,0 1 0 0 0,0-1 1 0 0,0 0-1 0 0,0 0 0 0 0,0 0 0 0 0,0 0 0 0 0,0 0 1 0 0,0 0-1 0 0,0 0 0 0 0,0 0 0 0 0,0 0 0 0 0,0 0 1 0 0,0 1-1 0 0,-1-1 0 0 0,1 0 0 0 0,0 0 0 0 0,0 0 1 0 0,0 0-1 0 0,0 0 0 0 0,0 0 0 0 0,0 0 0 0 0,0 0 1 0 0,0 0-1 0 0,0 0 0 0 0,-1 0 0 0 0,-21 9 841 0 0,5-5-763 0 0,0-1 0 0 0,1-1 0 0 0,-1-1 0 0 0,-19-1 0 0 0,-69-8-139 0 0,43 2 81 0 0,36 3-41 0 0,0-1 0 0 0,0-1 0 0 0,-42-14 0 0 0,64 18 108 0 0,10 3 80 0 0,25 5 172 0 0,-21-5-280 0 0,-8-2 0 0 0,9 1-10 0 0,54 4 10 0 0,-12-1-54 0 0,-2 1 1 0 0,7 0 42 0 0,-41-1-50 0 0,-17-4-2 0 0,0 0 0 0 0,0 0 0 0 0,0 0-1 0 0,0 0 1 0 0,0 0 0 0 0,0 0 0 0 0,0 0-1 0 0,0 0 1 0 0,0 0 0 0 0,1 0 0 0 0,-1 0 0 0 0,0 0-1 0 0,0 1 1 0 0,0-1 0 0 0,0 0 0 0 0,0 0-1 0 0,0 0 1 0 0,0 0 0 0 0,0 0 0 0 0,0 0-1 0 0,0 0 1 0 0,0 0 0 0 0,0 0 0 0 0,0 0 0 0 0,0 1-1 0 0,0-1 1 0 0,-1 0 0 0 0,1 0 0 0 0,0 0-1 0 0,0 0 1 0 0,0 0 0 0 0,0 0 0 0 0,0 0 0 0 0,0 0-1 0 0,0 0 1 0 0,0 0 0 0 0,0 0 0 0 0,0 0-1 0 0,0 0 1 0 0,0 1 0 0 0,0-1 0 0 0,0 0-1 0 0,0 0 1 0 0,-1 0 0 0 0,1 0 0 0 0,0 0 0 0 0,0 0-1 0 0,0 0 1 0 0,0 0 0 0 0,0 0 0 0 0,0 0-1 0 0,0 0 1 0 0,0 0 0 0 0,0 0 0 0 0,0 0-1 0 0,0 0 1 0 0,-1 0 0 0 0,1 0 0 0 0,0 0 0 0 0,0 0-1 0 0,0 0 1 0 0,0 0 0 0 0,0 0 0 0 0,0 0-1 0 0,-20 3 237 0 0,-58-1 400 0 0,19-2-535 0 0,26 2-50 0 0,-1 1 0 0 0,-62 16-1 0 0,96-19-101 0 0,1 0 0 0 0,-1 1 0 0 0,0-1 0 0 0,0 0 0 0 0,0 1 0 0 0,0-1 1 0 0,0 0-1 0 0,1 1 0 0 0,-1-1 0 0 0,0 0 0 0 0,0 0 0 0 0,1 1 0 0 0,-1-1 0 0 0,0 0 0 0 0,0 0 0 0 0,1 0 0 0 0,-1 1 0 0 0,0-1 0 0 0,0 0 0 0 0,1 0 0 0 0,-1 0 0 0 0,0 0 0 0 0,1 0 1 0 0,-1 1-1 0 0,0-1 0 0 0,1 0 0 0 0,-1 0 0 0 0,0 0 0 0 0,1 0 0 0 0,15 7-3490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4607 0 0,'2'-4'7086'0'0,"4"22"-4427"0"0,4 28-1038 0 0,-9-37-1347 0 0,15 110 2011 0 0,-15-102-1999 0 0,0-1 0 0 0,-2 1-1 0 0,0 0 1 0 0,0-1 0 0 0,-6 20 0 0 0,19-105-70 0 0,23-52-248 0 0,-29 107 28 0 0,-1 1-1 0 0,2-1 0 0 0,-1 1 1 0 0,2 1-1 0 0,0-1 1 0 0,14-16-1 0 0,-21 27 18 0 0,1 1 1 0 0,-1-1-1 0 0,1 1 0 0 0,-1-1 0 0 0,1 1 0 0 0,0 0 1 0 0,0 0-1 0 0,-1 0 0 0 0,1 0 0 0 0,0 0 0 0 0,0 0 0 0 0,0 0 1 0 0,0 0-1 0 0,0 1 0 0 0,0-1 0 0 0,0 1 0 0 0,0 0 1 0 0,1-1-1 0 0,-1 1 0 0 0,2 0 0 0 0,-1 1 55 0 0,0 0-1 0 0,0-1 0 0 0,0 1 1 0 0,0 0-1 0 0,0 1 1 0 0,0-1-1 0 0,0 0 0 0 0,-1 1 1 0 0,1 0-1 0 0,0-1 1 0 0,-1 1-1 0 0,5 5 1 0 0,4 3 7 0 0,0 1 0 0 0,-1 1 1 0 0,-1 0-1 0 0,0 0 0 0 0,-1 1 1 0 0,0 0-1 0 0,0 0 0 0 0,-2 1 1 0 0,0 0-1 0 0,0 0 0 0 0,3 17 1 0 0,-6-20-175 0 0,-1 0 0 0 0,0 0 1 0 0,-1 0-1 0 0,0 0 0 0 0,-1 0 1 0 0,0 0-1 0 0,-1 0 0 0 0,0 0 1 0 0,-1 0-1 0 0,0 0 0 0 0,-1 0 1 0 0,0 0-1 0 0,0-1 0 0 0,-1 1 1 0 0,-10 18-1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82 1839 0 0,'0'-17'1350'0'0,"1"13"-901"0"0,-1-1 1 0 0,0 0-1 0 0,0 1 1 0 0,0-1 0 0 0,-2-9-1 0 0,1 13-298 0 0,1-1 0 0 0,-1 1-1 0 0,1-1 1 0 0,-1 1 0 0 0,0-1 0 0 0,0 1-1 0 0,0 0 1 0 0,0-1 0 0 0,0 1-1 0 0,0 0 1 0 0,0 0 0 0 0,0 0 0 0 0,-1 0-1 0 0,1 0 1 0 0,0 0 0 0 0,-1 0-1 0 0,1 0 1 0 0,0 0 0 0 0,-1 1 0 0 0,1-1-1 0 0,-1 1 1 0 0,-1-1 0 0 0,-1 0 86 0 0,-1 0 1 0 0,1 1 0 0 0,0 0 0 0 0,0 0-1 0 0,0 0 1 0 0,0 0 0 0 0,0 1 0 0 0,-1-1-1 0 0,1 1 1 0 0,0 0 0 0 0,0 0-1 0 0,0 1 1 0 0,1-1 0 0 0,-1 1 0 0 0,-6 4-1 0 0,0-1 146 0 0,1 1 0 0 0,0 1 0 0 0,0 0 0 0 0,-14 14 0 0 0,10-7-41 0 0,0 2-1 0 0,2-1 0 0 0,0 2 0 0 0,0-1 1 0 0,2 1-1 0 0,0 1 0 0 0,1 0 1 0 0,0 0-1 0 0,-6 28 0 0 0,8-23-85 0 0,2-1 1 0 0,0 1-1 0 0,2 0 0 0 0,0 0 0 0 0,2 0 0 0 0,0 0 1 0 0,7 42-1 0 0,-6-59-222 0 0,1 1 0 0 0,-1-1 0 0 0,1 0 0 0 0,0 1 0 0 0,1-1 0 0 0,-1 0 0 0 0,1 0 0 0 0,1 0 0 0 0,-1-1 0 0 0,1 1 0 0 0,0-1 1 0 0,0 0-1 0 0,0 0 0 0 0,1 0 0 0 0,0-1 0 0 0,0 1 0 0 0,0-1 0 0 0,0 0 0 0 0,1-1 0 0 0,-1 1 0 0 0,1-1 0 0 0,0 0 0 0 0,8 2 0 0 0,15 0-34 0 0,-19-4-2 0 0,-1-1 0 0 0,1 0 0 0 0,0-1 0 0 0,16-3 0 0 0,-16 1-5 0 0,0 0 1 0 0,0 0 0 0 0,0-1 0 0 0,0 0 0 0 0,-1-1 0 0 0,10-6 0 0 0,-12 6 4 0 0,0 0 1 0 0,-1-1-1 0 0,0 0 1 0 0,0 0-1 0 0,0 0 1 0 0,9-14-1 0 0,-15 19 2 0 0,7-9-2 0 0,0 0 0 0 0,0-1 0 0 0,-1 0 0 0 0,-1 0 0 0 0,7-19 0 0 0,-6 10-160 0 0,0-1 0 0 0,-1 0 1 0 0,-2 0-1 0 0,0-1 0 0 0,-1 1 0 0 0,-1-1 0 0 0,-1 1 0 0 0,0-1 1 0 0,-2 1-1 0 0,-1 0 0 0 0,-1-1 0 0 0,-9-30 0 0 0,12 47-3 0 0,-1 1 1 0 0,1-1-1 0 0,-1 1 0 0 0,0-1 0 0 0,-1 1 0 0 0,1 0 1 0 0,-4-4-1 0 0,4 6-274 0 0,1 0 1 0 0,-1 0-1 0 0,0 0 0 0 0,0 1 1 0 0,0-1-1 0 0,0 1 1 0 0,0-1-1 0 0,0 1 0 0 0,0 0 1 0 0,0 0-1 0 0,-1 0 1 0 0,1 0-1 0 0,0 0 1 0 0,-1 0-1 0 0,-3 0 0 0 0,-3-1-4245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9671 0 0,'-5'8'606'0'0,"7"-3"160"0"0,13-4 718 0 0,-7-1-1100 0 0,42-2 2447 0 0,1-2-7196 0 0,22-1-517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21 111 12439 0 0,'-20'20'1323'0'0,"43"-39"-622"0"0,-14 11-573 0 0,29-28 7 0 0,-29 28 210 0 0,1-2-161 0 0,31-30 31 0 0,-31 30 129 0 0,-2 11 59 0 0,-2 0-300 0 0,0 0 1 0 0,0 0 0 0 0,10 4-1 0 0,-15-5-81 0 0,0 1-1 0 0,0 0 1 0 0,-1 0-1 0 0,1 0 1 0 0,0 0-1 0 0,-1 0 1 0 0,1 0-1 0 0,-1 0 1 0 0,1 0-1 0 0,-1 0 1 0 0,1 0-1 0 0,-1 0 0 0 0,0 0 1 0 0,1 0-1 0 0,-1 0 1 0 0,0 1-1 0 0,0-1 1 0 0,0 0-1 0 0,0 0 1 0 0,0 0-1 0 0,0 0 1 0 0,0 0-1 0 0,-1 1 1 0 0,1-1-1 0 0,0 0 1 0 0,-1 2-1 0 0,0 3 66 0 0,-6 50 437 0 0,4-35-486 0 0,1 0 0 0 0,0 31 1 0 0,3-38-493 0 0,2-2-166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0,'-1'1'61'0'0,"0"-1"1"0"0,1 1-1 0 0,-1 0 0 0 0,1 0 0 0 0,-1 0 0 0 0,1-1 0 0 0,-1 1 0 0 0,1 0 0 0 0,-1 0 0 0 0,1 0 0 0 0,0 0 0 0 0,-1 0 1 0 0,1 0-1 0 0,0 2 0 0 0,0-2 26 0 0,1 0 1 0 0,-1 0-1 0 0,1 0 1 0 0,-1 0-1 0 0,1 0 0 0 0,0 0 1 0 0,-1 0-1 0 0,1 0 1 0 0,0 0-1 0 0,2 1 1 0 0,-2 0 35 0 0,182 192 7004 0 0,-106-113-6428 0 0,-69-74-1021 0 0,-1 1 0 0 0,0 1 0 0 0,0-1-1 0 0,-1 1 1 0 0,9 15 0 0 0,-12-12-1037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5527 0 0,'-4'1'602'0'0,"0"1"0"0"0,0 0 0 0 0,-1 0 0 0 0,1 0 0 0 0,1 1 0 0 0,-7 3 0 0 0,-8 9 747 0 0,-1 1 1 0 0,-24 29-1 0 0,-28 42 1341 0 0,10-12-1299 0 0,16-24-797 0 0,-20 23 31 0 0,25-22-3305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7831 0 0,'7'-7'4439'0'0,"13"-10"-3343"0"0,-19 15 91 0 0,9-6-733 0 0,28-28-42 0 0,-28 28 96 0 0,-1-2-401 0 0,26-30-75 0 0,-26 30 3265 0 0,-2 13-2855 0 0,-3-2-347 0 0,16 7 124 0 0,-19-8-199 0 0,0 1 1 0 0,0-1 0 0 0,0 1 0 0 0,-1-1-1 0 0,1 1 1 0 0,0 0 0 0 0,-1 0-1 0 0,1-1 1 0 0,0 1 0 0 0,-1 0-1 0 0,1 0 1 0 0,-1 0 0 0 0,1-1-1 0 0,-1 1 1 0 0,0 0 0 0 0,1 0-1 0 0,-1 0 1 0 0,0 0 0 0 0,0 0-1 0 0,0 0 1 0 0,1 0 0 0 0,-1 0-1 0 0,0 1 1 0 0,-5 56 716 0 0,0 13-455 0 0,7-24-6094 0 0,0-35-979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0,'0'0'167'0'0,"0"-1"-34"0"0,0 1-1 0 0,0-1 0 0 0,0 0 1 0 0,0 1-1 0 0,0-1 0 0 0,0 1 1 0 0,0-1-1 0 0,0 1 1 0 0,0-1-1 0 0,1 1 0 0 0,-1-1 1 0 0,0 1-1 0 0,0-1 0 0 0,1 1 1 0 0,-1-1-1 0 0,0 1 1 0 0,1-1-1 0 0,-1 1 0 0 0,1-1 1 0 0,-1 1-59 0 0,0 0 1 0 0,1 0 0 0 0,-1 0 0 0 0,0 0-1 0 0,0 0 1 0 0,1 0 0 0 0,-1 0 0 0 0,0 0-1 0 0,0 0 1 0 0,0 0 0 0 0,1 0-1 0 0,-1 0 1 0 0,0 0 0 0 0,0 0 0 0 0,1 0-1 0 0,-1 0 1 0 0,0 0 0 0 0,0 0 0 0 0,0 0-1 0 0,1 0 1 0 0,-1 1 0 0 0,0-1 0 0 0,0 0-1 0 0,0 0 1 0 0,0 0 0 0 0,1 0-1 0 0,-1 0 1 0 0,0 1 0 0 0,0-1 0 0 0,0 0-1 0 0,0 0 1 0 0,0 0 0 0 0,0 1 0 0 0,0-1-1 0 0,1 0 1 0 0,-1 0 0 0 0,0 0 0 0 0,0 1-1 0 0,0-1 1 0 0,0 0 0 0 0,0 0 0 0 0,0 1-1 0 0,0-1 1 0 0,0 0 0 0 0,2 11 701 0 0,-1-1 0 0 0,0 1-1 0 0,0 0 1 0 0,-1-1 0 0 0,-3 22 0 0 0,1 0 186 0 0,1-11-420 0 0,0 139 1800 0 0,2-145-2588 0 0,-1-1-1 0 0,-4 27 1 0 0,2-34-614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4607 0 0,'34'-6'8827'0'0,"-20"5"-8016"0"0,2-2-569 0 0,-4 1 145 0 0,0 1 0 0 0,18 0-1 0 0,67-3 77 0 0,-36 2-4328 0 0,-46 1-1389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12439 0 0,'-5'11'544'0'0,"2"-7"128"0"0,0-1-544 0 0,1-2-128 0 0,4-1 0 0 0,-1-1 128 0 0,1-1 0 0 0,4-1 0 0 0,1 0 0 0 0,1-2-824 0 0</inkml:trace>
  <inkml:trace contextRef="#ctx0" brushRef="#br0" timeOffset="1">406 26 12895 0 0,'-8'5'576'0'0,"5"-4"112"0"0,0 1-552 0 0,1-1-136 0 0,1-1 120 0 0,2-1-8 0 0,3-1 0 0 0,2-3-4000 0 0,0 1-800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1:47:02.8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4978 9230 13823 0,'-6'0'1216'0,"1"0"-960"0,0 0-256 0,0 0 0 15,2-3 1344-15,-2 2 240 0,0 1 32 0,-6 0 16 0,-5 0 480 0,-8 0 80 16,-6 1 32-16,1 3 0 16,0 5-560-16,3-3-96 0,2 6-32 0,3-2 0 15,3 2-384-15,6 5-96 0,4 1-16 0,5 2 0 0,4 1-352 0,4-1-80 16,4-1-16-16,0 3 0 0,3 0-384 0,0-2-80 15,0 1 0-15,2-3-128 0,3 4 0 0,-2-4 0 16,-1-3 0-16,-2 1 0 0,2-2 0 0,-2 3 0 16,-1-1 0-16,-3-4 0 0,-5 0 0 0,-2 2 0 15,-4-2 0-15,-5-3 0 0,-3 1 256 0,-2-4-64 16,-5 0-16-16,-3 0 0 0,-2-2-48 0,-3-3-128 0,-1 2 192 16,-4-3-64-16,1 2-128 0,-1 0 0 15,1 2 0-15,3 0 0 16,5-4-320-16,2 0-112 0,0 3-16 0,6-2 0 15,1 1-1152-15,6-2-256 0,4 0-32 0,3-3-8496 0,4-2-1712 0</inkml:trace>
  <inkml:trace contextRef="#ctx0" brushRef="#br0" timeOffset="320.89">5163 9607 14735 0,'-4'0'1312'0,"0"0"-1056"0,2-1-256 0,0-2 0 16,1 3 2160-16,0-3 368 0,-3 0 80 0,-1-1 16 16,-2-2-944-16,-2 2-176 0,1-2-32 0,-1 6-16 15,2-2-240-15,-1 4-64 0,3 2 0 0,1 2 0 16,1 2-384-16,2 3-96 0,1-1-16 0,1 2 0 16,2-2-256-16,2 2-48 0,3-2-16 0,-1-1 0 15,3-2-176-15,0-1-32 0,1 1-128 0,2-5 192 16,-1-1-192-16,0-1 0 0,-1-3 0 0,1-4 0 0,-1 1 0 0,-1-1 0 15,-2-4 0-15,1 1 0 0,-3 0 0 0,-1 0-128 16,-1 0 128-16,-2 1 0 0,-1 0 0 0,-1 2 0 16,-2 1 0-16,-2 0 0 0,-2 2 0 0,0-1 0 15,-2 2 0-15,0 0 0 16,-1 2-1040-16,0-3-160 0,1 4-16 0,-1-2-14144 16</inkml:trace>
  <inkml:trace contextRef="#ctx0" brushRef="#br0" timeOffset="669.82">5532 8970 17503 0,'-6'4'1552'16,"0"0"-1232"-16,5-1-320 0,-1 2 0 16,2-1 1568-16,-1 5 256 0,-1 4 48 0,-3 12 16 15,0 11 80-15,2 8 16 0,1 6 0 0,3 3 0 16,2 1-544-16,-1 1-96 0,1-2-32 0,0-2 0 15,1-8-688-15,0-5-144 0,-1-9-32 0,1-3 0 0,1 0-448 16,0-5 128-16,0-3-128 0,1-4 0 16,0-4-512-16,2-4-160 0,-1-1-32 0,1-5-15408 15</inkml:trace>
  <inkml:trace contextRef="#ctx0" brushRef="#br0" timeOffset="937.94">5712 9464 8287 0,'-7'7'736'0,"4"-2"-592"15,-1-4-144-15,2 2 0 0,2-2 2752 0,0 0 528 0,1 0 112 0,0 3 0 16,0 1-576-16,3 1-128 0,1 4-32 0,1 0 0 16,2 2-912-16,0 4-176 0,2-1-32 0,0 3-16 15,-3-4-704-15,2 0-144 0,1 1-32 0,0 1 0 16,0-3-384-16,-2 0-64 0,1-2-32 0,-3-4 0 15,3-3-160-15,-3-1 160 0,-1-1-160 0,0-2 160 16,0-2-160-16,0-7 128 0,0-2-128 0,0-2 128 16,0-3-128-16,-5 16 0 0,0 0 0 0,18-59 0 31,-18 59-416-31,18-51-64 0,-18 51-16 0,19-54-10736 0,-19 54-2144 0</inkml:trace>
  <inkml:trace contextRef="#ctx0" brushRef="#br0" timeOffset="1254.5">6042 9577 911 0,'-4'18'0'0,"3"-10"0"15,0 1 0-15,1-3 0 0,1-5 3072 0,0 2 512 0,2-3 128 0,1 3 0 16,3 0-1264-16,3 3-256 16,3-2-48-16,1-4-16 0,-1 0-1088 0,1-3-208 15,0 0-64-15,-14 3 0 0,0 0-480 0,0 0-96 16,50-32-32-16,-50 32 0 0,0 0-160 0,0 0 0 15,36-54 0-15,-31 44 0 0,-2-2 0 0,-3-2 0 0,0 3 0 0,-4 1 0 16,-1 3 0-16,-1 2 240 16,0 4-16-16,-3-2 0 0,0 7 640 0,-3 1 128 15,-2 2 32-15,1 6 0 0,-1-1 32 0,2 4 16 16,4-6 0-16,1 3 0 0,1 0 80 0,1 8 32 16,2-2 0-16,3 3 0 0,3 1-528 0,3-2-96 0,3 2-32 0,2-5 0 15,4-2-336-15,1-3-64 0,2-3 0 0,2-4-128 16,1-2 0-16,0-4 0 0,0-2 0 0,-21 2-11824 15,0 0-2384-15</inkml:trace>
  <inkml:trace contextRef="#ctx0" brushRef="#br0" timeOffset="2721.04">8637 9112 7359 0,'-11'4'656'0,"5"-4"-528"0,-1 0-128 0,2 0 0 16,2 1 1040-16,1-1 176 0,0 0 48 0,-2-1 0 15,-3 1 992-15,-1 0 208 0,0-2 32 0,3 0 16 16,3 2-336-16,2-2-80 0,1-2-16 0,5 2 0 16,3-2-896-16,-9 4-176 0,0 0-48 0,0 0 0 15,67-25-480-15,-67 25-96 0,0 0-32 0,73-16 0 0,-73 16-192 0,0 0-32 16,74-9-128-16,-74 9 192 16,0 0-192-16,63 3 128 0,-63-3-128 0,0 0 0 15,0 0 0-15,46 6 0 0,-41-5 0 0,-3 1 0 0,-2 1 128 0,-1-3-128 16,-2 4 0-16,1-1 144 15,-2-2 464-15,0 1 96 0,0 1 0 0,1-2 16 0,-1 1-144 0,1 1-48 16,0-3 0-16,-1 4 0 16,2-2-240-16,1 2-48 0,-1 2-16 0,1 0 0 0,0 0-224 15,1 2 0-15,1 0 128 0,0 2-128 0,2-2 0 0,-1 0 0 16,3 1 0-16,-1-3 0 0,1-1 0 0,-1 0 0 16,-1 1 0-16,1-4 0 0,-1 0 0 0,0-2 0 15,0 2 0-15,-2-2 0 0,2 2 0 0,-2-4 0 16,-1 2 0-16,1-2 0 0,0-2 0 0,2 2 0 15,-2-1 0-15,-1 0 0 0,1-1 0 0,0 0 0 16,1 2 0-16,-2-2 0 0,2 2 0 0,-1-2 0 16,2 1 0-16,-1 0 0 0,1 0 0 0,-1-1 0 15,1 2 0-15,-1-2 0 0,1 4 0 0,-2-3 0 16,1 0 0-16,0-1 0 0,-1 2 0 0,-1-1 0 16,0 0 0-16,-1 0 0 0,1 0 0 0,-2 1 0 15,1-3 0-15,0 4 0 0,0-4 0 0,-2 1 0 0,1 1 0 0,-2-1 0 0,0 2 0 16,-1-2 0-16,2 1 0 0,-4 0 0 15,1 3 0-15,0-3 0 0,-3 0 0 0,1 0 0 0,-1 3 0 0,0-4 0 16,-2 2 0-16,1-1 0 16,-1 2 0-16,0-3 0 0,-1 2 0 0,-1-1 144 15,1 2 48-15,0 1 0 0,-2 0 0 0,-1 1 0 16,0 2-192-16,1 1 160 0,0 2-160 0,0 3 160 16,2-3-160-16,-2 4 0 0,3 2 0 0,0 2 128 15,0-2-128-15,2 3 0 0,2 2 0 0,1 2 0 0,1-3 0 16,1 2 0-16,4-2 0 0,3-1 0 0,0 1 0 15,4-3 0-15,1 0 128 0,2-3-128 0,2-1 0 16,3-3 0-16,1-4 0 0,-16-2 0 0,0 0 0 0,55-2 0 16,-55 2 0-16,0 0 0 0,58-21 0 15,-58 21 0-15,0 0 0 0,52-45 0 0,-52 45 0 0,0 0 0 16,37-60 0-16,-37 60 0 0,21-51 0 0,-14 23 0 16,0-1 0-16,-3-2 0 0,0 2 0 0,0-6 0 15,-2-2 0-15,1 1 0 0,1-1 0 0,-3 1 0 0,1 1 0 0,0 5 0 16,0 4 0-16,-1 3 0 15,0 5 0-15,-1 3 0 0,-1 8 0 0,0 0 0 16,-1 7 0-16,-2 0 0 0,-1 7 0 0,1 5 0 16,-1 1 0-16,1 7 0 0,1 4 0 0,0 5 240 0,1 6-64 0,2 0-16 15,-1 2-160-15,2 1 0 16,3 7 0-16,2 2 128 0,2-3-128 0,5-2 0 16,0-2 0-16,2-4 0 0,1 1-128 0,2-11-64 15,-1-4-16-15,-1-7-17952 0</inkml:trace>
  <inkml:trace contextRef="#ctx0" brushRef="#br0" timeOffset="3184.84">9195 8933 23951 0,'-7'-6'1056'0,"4"2"224"0,2 0-1024 0,2 2-256 0,2-2 0 0,-1 2 0 16,2-1 304-16,3 0 0 0,-7 3 0 0,0 0 0 0,0 0 464 0,77-26 80 16,-77 26 32-16,0 0 0 15,65-9-496-15,-65 9-80 0,0 0-32 0,0 0 0 16,58 2-272-16,-49-2 0 0,-4 2 0 0,-2 0 0 0,-3-2 0 0,-2 3 0 16,0 0 128-16,-3 1-128 0,-3 5 896 0,1-3 64 15,-2 0 0-15,1-2 16 0,0 2-192 0,1 1-32 16,0 2-16-16,0 0 0 0,4 4-352 0,0 3-64 15,2-3 0-15,2 2-16 0,2 4-304 0,2 1 0 16,3 7 0-16,1-1 0 0,2 3 0 0,0-1 0 16,0 3 0-16,0-5 0 0,1-1 192 0,-1 0 0 15,0 3-16-15,-1 0 0 0,-3-2-32 0,-2-1 0 0,-4-1 0 0,-1-3 0 16,-1-2 240-16,-4 0 32 0,-1-3 16 16,-4 0 0-16,0-4-96 0,-2-2-16 0,-2-1 0 15,-2-5 0-15,-1-1-320 0,2-3 128 16,0-1-128-16,-2-4 0 0,-1-5 0 0,2 0 0 0,3-3 0 0,3-2 0 15,4 1 0-15,3 0-208 0,4-2 16 0,4-3 16 16,-5 19-160-16,0 0-48 0,35-51 0 0,-35 51 0 31,0 0-128-31,52-44-48 0,-52 44 0 0,0 0 0 16,57-45-304-16,-57 45-64 0,0 0-16 0,58-32-14368 0</inkml:trace>
  <inkml:trace contextRef="#ctx0" brushRef="#br0" timeOffset="3521.59">8385 9647 16575 0,'-5'4'1472'0,"3"-1"-1168"15,0-3-304-15,5-3 0 0,1 2 2016 0,1-1 352 16,3 1 64-16,-8 1 0 0,0 0-816 0,76-9-160 16,-76 9-48-16,102-6 0 0,-37 2 288 0,8 4 48 15,7-3 16-15,10 3 0 0,12-3-736 0,1 0-128 16,-2 3-48-16,-6 3 0 0,-4-3-560 0,-2 0-112 0,-3 1-32 0,-10 1 0 15,-8 1-144-15,-8-2 0 0,-10 4 0 0,-6-5 0 32,-44 0-640-32,63-2-96 0</inkml:trace>
  <inkml:trace contextRef="#ctx0" brushRef="#br0" timeOffset="4887.93">8742 10191 17503 0,'-6'0'1552'0,"1"1"-1232"0,2 1-320 0,0-2 0 15,2 3 656-15,-4-2 80 16,-2 4 16-16,-7 2 0 0,-1 6 528 0,-1 2 96 0,2 1 32 0,4 1 0 16,3 0-256-16,3-1-64 0,3 2 0 0,4-3 0 15,-1-2-368-15,3 0-80 0,1-1 0 0,2-3-16 16,-1 0-320-16,3-2-64 0,1-5-16 0,1 2 0 16,1-4-224-16,-1-4 0 0,-12 4 0 0,0 0 0 15,0 0 0-15,52-39 0 0,-52 39 0 0,0 0 0 16,37-59-144-16,-37 59 144 0,21-44 0 0,-21 44-144 15,19-50-192-15,-19 50-48 0,17-58 0 0,-10 27 0 16,0-6 64-16,-2 1 0 0,1-4 0 0,-2-1 0 0,-1-1 320 0,0-2-144 16,-1 2 144-16,-1 5 0 15,-1 6 0-15,0 8 0 0,0 4 0 0,-2 7 0 0,-1 3 320 0,-1 8 80 16,-1 1 16-16,-3 6 0 16,1 4 800-16,-1 6 176 0,1 7 16 0,2 5 16 0,0-1-592 15,1 7-128-15,2 5-32 0,-1 3 0 0,3-1-480 0,2 6-192 16,0 5 176-16,3 1-176 0,1-2 0 0,3-4 0 15,-1-6 0-15,4-6 0 16,0 0-896-16,3-6-288 0</inkml:trace>
  <inkml:trace contextRef="#ctx0" brushRef="#br0" timeOffset="5229.85">9538 9961 28559 0,'-17'-4'1264'0,"8"0"272"0,-1-1-1232 0,1 4-304 0,3-1 0 0,1 2 0 15,-3 0 928-15,-4 0 128 0,-8 2 32 0,-7 4 0 16,-4 8 64-16,0 2 0 0,5 5 16 0,3 5 0 0,2 2-576 0,2 4-112 16,3 3-32-16,5 0 0 15,4 2-256-15,2-3-64 0,5 2-128 0,5-1 192 0,1-4 0 0,5-5 0 16,1-1 0-16,2-6 0 15,2-3-192-15,4-3 0 0,3-1 128 0,2-6-128 16,1-2 0-16,-26-4 0 0,56-4 0 0,-56 4 0 16,55-18 0-16,-55 18 0 0,51-32 0 0,-51 32 0 15,38-45 0-15,-38 45 0 0,25-57 0 0,-25 57 0 16,12-57 0-16,-8 29-128 0,-3-1 128 0,-3 1 0 0,-1 0-320 16,-2-3-16-16,-2 1 0 0,-3-1 0 15,0 5-1344-15,-2 1-272 0,-2 3-48 0,1 4-12912 16</inkml:trace>
  <inkml:trace contextRef="#ctx0" brushRef="#br0" timeOffset="5407.48">9358 10201 23039 0,'-3'12'1024'0,"0"-8"192"0,1 2-960 0,2-4-256 0,1-2 0 0,1 0 0 16,2 0 1184-16,1 0 192 0,5 0 32 0,-10 0 16 15,0 0-944-15,54-8-192 0,-54 8-32 0,0 0-16 32,78-19-560-32,-78 19-96 0,59-17-32 0,-59 17 0 0</inkml:trace>
  <inkml:trace contextRef="#ctx0" brushRef="#br0" timeOffset="10406.34">9863 10495 16575 0,'-5'2'1472'0,"0"2"-1168"16,1-2-304-16,2 2 0 0,-1-1 1152 0,-1 3 160 16,-3 4 32-16,-4 6 16 0,-3 4 368 0,2 4 64 15,2-1 0-15,4-1 16 0,3-1-720 0,6-5-160 0,4 0-32 0,3-6 0 16,4-4-512-16,2-2-128 0,-16-4 0 0,0 0-16 16,64-8-240-16,-64 8 0 0,0 0 0 0,64-27 0 15,-64 27 0-15,0 0 0 0,0 0 0 0,60-52 0 16,-60 52-128-16,0 0 128 15,18-41 0-15,-16 25 0 0,-4 4-144 0,-3-4 144 16,0 4 0-16,-3-1-144 16,-2 1-224-16,0 2-32 0,-2 1-16 0,-1 2-8704 0,2 1-1744 0</inkml:trace>
  <inkml:trace contextRef="#ctx0" brushRef="#br0" timeOffset="10969.99">10774 9290 11055 0,'-18'3'976'0,"8"1"-784"0,0-1-192 0,1 2 0 15,3-1 816-15,0 2 112 0,-5 4 32 0,-8 9 0 16,-11 13 1232-16,-8 15 256 0,-3 7 48 0,5 3 16 16,4 4-32-16,4-2-16 0,6 2 0 0,4-2 0 0,8-6-1008 0,7-2-208 15,3-9-32-15,5-4-16 16,4-1-848-16,6-6-160 0,4-5-48 0,3-1 0 16,4-9-1248-16,5-2-256 0,5-3-48 0,-36-11-13744 0</inkml:trace>
  <inkml:trace contextRef="#ctx0" brushRef="#br0" timeOffset="11320.9">11183 9581 18431 0,'-5'-15'816'0,"3"8"160"0,-1 1-784 0,1-1-192 16,1 1 0-16,0 2 0 0,-1-2 1232 0,0-2 208 0,-4-6 32 0,-4-2 16 15,-4 4 288-15,-1 2 48 0,-1 7 16 0,-1 3 0 16,-4 6-528-16,-3 7-96 16,0 5-32-16,-1 8 0 0,3-1-480 0,2 7-112 0,0 4-16 0,4 4 0 15,1-2-192-15,4 0-64 0,4 3 0 0,4-6 0 16,3-3-32-16,5-4-16 0,4-2 0 0,2-2 0 16,4-4-144-16,5-4-128 0,1 0 192 0,5-4-192 0,-1-3 0 0,-25-9 0 15,57 7 0-15,-57-7 0 16,57-1 0-16,-57 1 0 0,0 0 0 0,71-22 0 15,-71 22 0-15,0 0 0 0,53-50 0 0,-53 50 0 16,27-47 0-16,-27 47 0 0,21-58-128 0,-13 27 128 0,-1-1 0 0,-2 0 0 16,-3 1-160-16,0-1 160 15,-4-2-688-15,0 2-64 0,-2 4-16 0,0 2 0 16,0 7-1408-16,-3 1-304 0</inkml:trace>
  <inkml:trace contextRef="#ctx0" brushRef="#br0" timeOffset="11503.58">11018 9774 20271 0,'1'2'896'0,"1"-2"192"0,2 0-880 0,0 0-208 16,1 0 0-16,-2 0 0 0,5-2 944 0,-8 2 144 15,0 0 16-15,60-12 16 0,-60 12-304 0,59-14-64 16,-59 14-16-16,0 0 0 15,70-17-1520-15,-70 17-304 0,0 0-64 0,69-14-16 0</inkml:trace>
  <inkml:trace contextRef="#ctx0" brushRef="#br0" timeOffset="11803.68">11559 9951 13823 0,'-13'0'1216'0,"4"0"-960"0,2-3-256 0,0 2 0 16,4-1 1200-16,0 2 192 0,0-3 32 0,-5 2 16 0,-3-2-608 0,-3 1-128 15,0 2-32-15,1 2 0 16,3 2 512-16,3 2 96 0,2 3 32 0,1-2 0 16,4 4-368-16,1 1-80 0,2-1-16 0,2-1 0 15,1-1-192-15,1-2-32 0,3 1-16 0,1-1 0 0,3-3-80 0,1 1-16 16,-15-5 0-16,0 0 0 0,52-2-384 0,-52 2-128 15,0 0 0-15,0 0 0 0,62-25 0 0,-62 25 0 16,0 0 0-16,0 0 0 0,37-50 160 0,-37 50-160 16,0 0 128-16,7-46-128 0,-7 31 0 0,-1 1 0 15,-2-1-144-15,0 2-9760 16,-1 1-1936-16</inkml:trace>
  <inkml:trace contextRef="#ctx0" brushRef="#br0" timeOffset="12356.47">11501 9865 13823 0,'-2'0'1216'0,"-1"0"-960"15,2-2-256-15,1 2 0 0,1 0 1360 0,-1 0 240 16,0-1 32-16,0 1 16 0,3 0-80 0,2-3-16 16,2 3 0-16,4 0 0 0,2 3-832 0,3 0-160 0,1 0-48 0,3 4 0 15,2 2-512-15,0 1 0 0,2-2 0 0,-1 2-12048 16</inkml:trace>
  <inkml:trace contextRef="#ctx0" brushRef="#br0" timeOffset="13053.53">11826 9351 8287 0,'0'-4'736'0,"0"4"-592"16,0 0-144-16,2 3 0 0,-1-2 1312 0,0 1 224 15,3 1 64-15,1 4 0 0,1 6 640 0,3 2 128 16,3 7 16-16,3 6 16 0,2 7 160 0,2 7 16 15,0 2 16-15,2 6 0 0,-2-2-1104 0,-3 0-208 16,-4 3-64-16,-5-1 0 0,-4-6-576 0,-5-1-128 16,-6-3-32-16,-3-3 0 0,-1-5-352 0,-4 2-128 15,-4-1 0-15,-3-2 0 16,0-3-896-16,0-3-288 0</inkml:trace>
  <inkml:trace contextRef="#ctx0" brushRef="#br0" timeOffset="13945.32">12499 9682 11967 0,'-6'0'1072'0,"2"3"-864"15,3-3-208-15,1 0 0 0,0 0 688 0,0 0 80 0,-1 1 32 0,-1 2 0 16,2-1 768-16,3-1 160 0,3 2 16 0,-6-3 16 15,0 0 32-15,0 0 0 0,63 3 0 0,-63-3 0 16,58 3-368-16,-58-3-64 0,68 0-16 16,-68 0 0-16,75 2-864 0,-75-2-176 0,79 0-48 0,-79 0 0 15,75-2-256-15,-75 2 0 0,73-3 0 16,-73 3 0 0,66-3-1488-16,-66 3-208 0</inkml:trace>
  <inkml:trace contextRef="#ctx0" brushRef="#br0" timeOffset="14251.38">12514 9851 6447 0,'-6'2'576'0,"2"1"-576"15,2-3 0-15,0 0 0 0,4 1 2496 0,-1-1 400 16,2 0 80-16,4 0 16 0,4 0-752 0,-11 0-160 16,0 0-32-16,67 0 0 0,-67 0-16 0,66 0-16 15,-66 0 0-15,77-1 0 0,-77 1-1184 0,85-3-224 0,-85 3-48 0,88-2-16 16,-88 2-544-16,84 2-272 0,-84-2 16 0,81-2-9616 15,-81 2-1936-15</inkml:trace>
  <inkml:trace contextRef="#ctx0" brushRef="#br0" timeOffset="14585.57">13012 8974 20271 0,'-6'-4'896'0,"4"2"192"0,-1-2-880 0,2 1-208 16,0 1 0-16,1 2 0 0,-2-1 752 0,1 1 96 16,0 0 32-16,-3 0 0 0,2 3 816 0,-2 6 160 15,0 2 48-15,1 4 0 0,0 4-912 0,1-1-176 0,0 6-48 0,1 0 0 32,1 1-1056-32,1-1-224 0,2 3-32 0,-1-4-13600 0</inkml:trace>
  <inkml:trace contextRef="#ctx0" brushRef="#br0" timeOffset="14730.18">12952 9391 23951 0,'-15'16'1056'0,"7"-9"224"0,1-1-1024 0,1-2-256 0,3-3 0 0,2 0 0 16,0 2 1312-16,0-3 208 0,-2 4 32 0,2-2 16 16,2-2-1184-16,3 4-256 0,3-4-128 0,-7 0-8736 31,0 0-1840-31</inkml:trace>
  <inkml:trace contextRef="#ctx0" brushRef="#br0" timeOffset="15199.97">14250 9603 23951 0,'-7'-3'2128'0,"0"-4"-1696"15,2 1-432-15,2 4 0 0,0 2 1344 0,-4-4 176 0,-8-2 32 0,-10-4 16 16,-8 1-352-16,-7 6-64 0,-2 3 0 0,0 8-16 16,3 6-112-16,0 8-32 0,2 4 0 0,4 7 0 15,2 6-432-15,3 2-96 0,3 3-16 0,6-2 0 16,4 1-64-16,6-4 0 0,4-1-16 0,2-3 0 16,4-4-192-16,6 0-48 0,2-3 0 0,4 0 0 15,2-5-128-15,3-4 0 0,3 0 0 0,5-3 0 0,3-6 0 0,-29-10 0 16,65 10 0-16,-65-10 0 15,73-8 0-15,-73 8 0 0,79-24 0 0,-79 24 0 0,79-42-256 0,-79 42 80 16,67-54 16-16,-67 54 0 16,51-66 0-16,-51 66 0 0,37-78 0 0,-25 37 0 15,-1-1 160-15,-6 1-160 0,-2-1 160 0,-3 5-160 16,-5 2 160-16,-4 3-128 0,-2 4 128 0,-4 6-128 16,-2-1-624-16,-4 7-112 0</inkml:trace>
  <inkml:trace contextRef="#ctx0" brushRef="#br0" timeOffset="19850.14">16052 9805 11055 0,'-4'0'976'16,"0"0"-784"-16,3 0-192 0,0 0 0 0,1 0 1584 0,0 1 272 15,-1 2 48-15,1-3 16 16,2 2-192-16,5 2-16 0,-7-4-16 0,0 0 0 16,46 6 192-16,-46-6 32 0,51 6 16 0,-51-6 0 15,62 4-512-15,-62-4-96 0,74 2-32 0,-74-2 0 0,83 0-672 0,-83 0-144 16,75 4-32-16,-75-4 0 0,64 0-448 0,-64 0 128 16,56 2-128-16,-56-2 0 15,0 0-768-15,67-2-208 0,-67 2-48 0,0 0-14560 0</inkml:trace>
  <inkml:trace contextRef="#ctx0" brushRef="#br0" timeOffset="20106.56">16174 9963 12895 0,'-7'4'576'0,"3"-2"112"0,0-2-560 0,2 0-128 0,2 0 0 0,1 0 0 16,1-2 1360-16,2 2 240 0,4-3 64 0,-8 3 0 15,0 0 304-15,0 0 64 0,66-1 16 0,-66 1 0 16,51 0-320-16,-51 0-64 0,58 0-16 0,-58 0 0 16,62 4-992-16,-62-4-192 0,64 2-32 0,-64-2-16 31,58 4-912-31,-58-4-176 0,56 0-32 0,-56 0-13568 0</inkml:trace>
  <inkml:trace contextRef="#ctx0" brushRef="#br0" timeOffset="20361.13">16781 9774 12895 0,'-2'0'1152'0,"1"0"-928"16,1 2-224-16,0-2 0 0,1 2 2032 0,-1 3 352 15,-1 1 80-15,1 7 16 0,0 6-240 0,-3 4-64 16,2 2 0-16,0 2 0 0,-2 3-320 0,2 1-64 16,-2 1 0-16,3-6-16 0,0 1-960 0,0-5-192 15,2-3-48-15,-1-3 0 0,1-2-576 0,0-3-128 16,0-6-32-16,-1 0-11040 15,2-5-2224-15</inkml:trace>
  <inkml:trace contextRef="#ctx0" brushRef="#br0" timeOffset="20636.8">16768 9672 26719 0,'-2'3'1184'0,"2"-3"240"0,2 0-1136 0,0-3-288 0,1 3 0 0,0 3 0 15,-3-3 528-15,0 0 48 0,0 0 16 0,50 11 0 16,-50-11 880-16,49 17 192 0,-49-17 16 0,50 23 16 16,-26-10-784-16,2 3-144 0,3 3-48 0,-3-3 0 15,-3 0-352-15,-2-1-80 0,-2-2-16 0,-7 2 0 16,-4-2-112-16,-6-2-32 0,-3 4 0 0,-3-3 0 16,-3 2 160-16,-6 2 32 0,0 1 0 0,-3-1 0 0,-4 4 0 0,-2 1 16 15,-3-1 0-15,-1-2 0 0,4-2-160 0,-2-2-48 0,2-2 0 16,1 1 0-16,4-5-128 0,2-2-256 15,5-2 64-15,4-4-18224 16</inkml:trace>
  <inkml:trace contextRef="#ctx0" brushRef="#br0" timeOffset="21770.96">18768 9546 7359 0,'-5'-13'656'0,"2"7"-528"0,-1-6-128 0,0 5 0 16,2 1 1424-16,-1 0 256 0,-2-3 48 0,-2-2 16 16,-7-8 96-16,-4-2 16 0,-4 4 0 0,-4 2 0 15,-2 11-384-15,1 8-80 0,0 6-16 0,1 6 0 0,-1 6-224 0,1 8-64 16,-3 6 0-16,2 5 0 15,2 3-352-15,2 3-80 0,2 1-16 0,5 2 0 0,4-6-128 0,4 1-48 16,4-3 0-16,7-5 0 16,2-5-288-16,5-3-176 0,2-5 192 0,3-1-192 0,2-5 0 0,5-2 0 15,4 0 0-15,0-6 0 16,-26-10 0-16,56 13 0 0,-56-13 0 0,69-2 0 0,-69 2 0 0,63-17 0 16,-63 17-144-16,54-30 144 15,-54 30 0-15,43-43-128 0,-43 43 128 0,33-54 0 0,-33 54 0 0,24-66 0 16,-14 30 0-16,-3-1 0 0,-1 1 0 0,-1-3 0 15,-2 5 0-15,-3 1 0 16,0 5-656-16,-4-1-48 0,-1 6-16 0,-2 4-8640 16,-2 1-1728-16</inkml:trace>
  <inkml:trace contextRef="#ctx0" brushRef="#br0" timeOffset="21980.07">18468 9805 19343 0,'-3'4'1728'0,"2"-2"-1392"0,1-2-336 0,3 0 0 16,-1-2 1728-16,3 2 256 0,2 2 64 0,-7-2 16 16,0 0-1296-16,61 0-272 0,-61 0-48 0,68-6-16 15,-68 6-304-15,79-13-128 0,-79 13 128 0,79-16-128 16</inkml:trace>
  <inkml:trace contextRef="#ctx0" brushRef="#br0" timeOffset="22500">19073 9947 10127 0,'-7'0'896'0,"1"-2"-704"16,1 2-192-16,2 2 0 15,-1-1 1440-15,-2 2 256 0,-5 0 48 0,-8 6 16 0,-6 3 720 0,-2 2 144 16,1 5 16-16,1-1 16 15,6 4-800-15,2-3-144 0,6-2-48 0,3 2 0 0,3-3-832 0,2 0-160 16,5-1-32-16,4-3-16 16,1-2-384-16,4-3-80 0,3 0-16 0,3-2 0 0,-17-5-144 0,0 0 0 15,68-3 0-15,-68 3 0 16,55-16 0-16,-55 16 0 0,55-26 0 0,-55 26 0 0,0 0 0 16,65-47 0-16,-65 47 0 0,0 0 0 15,27-51-272-15,-25 37 64 0,-3 0 16 0,-5 4 0 16,0-2-384-16,-3 3-64 0,-3-1 0 0,-2 0-16 15,-1 4-896-15,2 0-176 0</inkml:trace>
  <inkml:trace contextRef="#ctx0" brushRef="#br0" timeOffset="23259.89">19474 9796 20271 0,'-2'3'1792'16,"1"-2"-1424"-16,1 1-368 0,1-2 0 0,0 0 2208 0,2 0 368 15,0 0 80-15,5 3 16 0,3 1-1264 0,-11-4-256 16,0 0-64-16,63 7 0 0,-63-7-480 0,62 0-96 15,-62 0-32-15,64 0-10784 16,-64 0-2176-16</inkml:trace>
  <inkml:trace contextRef="#ctx0" brushRef="#br0" timeOffset="23770.65">20359 9583 29487 0,'-12'0'1296'0,"8"0"288"0,-1 0-1264 0,3-2-320 0,2 0 0 0,3 0 0 16,-1 0 256-16,3-4 0 0,-5 6 0 0,0 0 0 0,0 0 240 0,53-55 32 15,-53 55 16-15,50-44 0 0,-50 44-144 0,59-57-16 16,-59 57-16-16,61-57 0 0,-61 57-368 16,53-53 128-16,-53 53-128 0,46-55 0 0,-46 55 0 0,38-37 0 15,-38 37 0-15,0 0 0 0,0 0 0 16,0 0 192-16,0 0-64 0,0 0 0 0,4-24 816 0,-13 35 160 16,-2 2 48-16,0 6 0 0,0 1-464 0,0 4-96 0,-1 5-16 0,1-5 0 15,3 2-368-15,0-1-80 16,2 4 0-16,2-6-128 0,2-1 0 0,1-1 0 15,1 2 0-15,1-10 0 16,-1-2-272-16,1-1-176 0,2 3-16 0,0 0-17184 0</inkml:trace>
  <inkml:trace contextRef="#ctx0" brushRef="#br0" timeOffset="24100.02">20184 9737 21183 0,'-11'6'944'0,"6"-4"192"16,0 1-912-16,3-3-224 0,2 1 0 0,1 2 0 0,1-3 1376 0,2 2 224 16,5 2 64-16,-9-4 0 0,0 0 288 0,59 12 64 15,-59-12 16-15,63 6 0 0,-63-6-752 0,87 4-160 16,-34-4-32-16,4 0 0 0,3 0-784 0,2-2-176 0,4 0-128 0,-6 0 192 31,-5 2-960-15,-7-3-192-16</inkml:trace>
  <inkml:trace contextRef="#ctx0" brushRef="#br0" timeOffset="24750.04">20298 10032 7359 0,'2'-5'320'0,"0"4"80"0,-1-1-400 0,0-1 0 0,0 2 0 0,1 1 0 0,-1 0 1280 0,1 0 192 15,3 0 16-15,1 1 16 0,1 2 992 0,-1 0 208 16,0 4 48-16,-1 1 0 0,-1 2-560 0,-1-1-96 16,0 4-32-16,-2 0 0 0,0-1-672 0,1 0-144 15,-2 1-32-15,-2-3 0 0,2 2-576 0,0-4-112 16,0 0-16-16,0-2-16 0,0-2-304 0,2-1-48 0,-2 0-16 0,1-3 0 15,0 0-128-15,0 0 0 16,2-3 0-16,-1 0 0 0,1-3-160 0,0 0-16 16,1-3 0-16,0-1 0 15,-4 10-256-15,0 0-48 0,0 0-16 0,28-48 0 16,-28 48 16-16,0 0 0 0,30-41 0 0,-30 41 0 0,0 0 256 0,0 0 48 0,44-41 16 0,-44 41 0 0,0 0 160 0,0 0 0 31,0 0 0-31,0 0 0 0,0 0 240 0,0 0 16 0,43 6 16 0,-42 1 0 0,0 1 160 0,-2 0 16 16,0 2 16-16,-2 1 0 15,1-1-272-15,0-3-48 0,1 2-16 0,1-3 0 0,0 0-128 16,1 0 0-16,2 0 0 0,2-4 0 16,0 0 0-16,1-2 0 0,1 0 0 0,-7 0-176 15,0 0-128-15,0 0-16 0,0 0-16 0,56-18 0 16,-56 18 80-16,0 0 0 0,0 0 16 0,54 2 0 0,-44 2 240 16,-1 4 0-16,0 2 0 0,-3 3 0 0,-3-1 528 0,0 4 0 15,-3 0 0-15,-1 0 0 0,-1-1-80 0,0 1 0 16,0-2-16-16,-2 1-11040 15,3-5-2192-15</inkml:trace>
  <inkml:trace contextRef="#ctx0" brushRef="#br0" timeOffset="25219.89">21271 9283 28559 0,'-1'0'2544'0,"1"-3"-2032"15,1 6-512-15,0-3 0 16,2 0 992-16,1 0 96 0,1 1 32 0,-5-1 0 16,0 0 544-16,0 0 128 0,72 3 0 0,-72-3 16 0,70-4-1104 0,-70 4-208 15,88-5-48-15,-37 1-16 16,8 1-304-16,-3-4-128 0,-2 7 128 0,-54 0-128 0,96-2 0 0,-96 2 0 16,82-3-192-16,-82 3 192 15,58-1-1472-15,-58 1-192 0,0 0-16 0,0 0-14624 16</inkml:trace>
  <inkml:trace contextRef="#ctx0" brushRef="#br0" timeOffset="25650">21342 9293 4607 0,'-14'4'400'0,"7"-4"-400"0,2 0 0 0,1 0 0 15,1 0 3152-15,2 0 560 0,0 0 96 0,0-3 32 16,0 3-624-16,-1 3-112 0,4-3-32 16,2 2 0-16,5 2-880 0,-9-4-176 0,0 0-32 0,48 16-16 15,-48-16-960-15,50 15-192 0,-50-15-48 0,54 17 0 16,-54-17-496-16,62 21-96 0,-62-21-32 0,63 28 0 16,-34-11-144-16,-6-1 0 0,-4 0 0 0,-6 2 0 0,-4 1 0 0,-7-1 0 15,-5 5 0-15,-8-1 0 16,-7 4 0-16,-4-1-224 0,-4 3 80 0,-4 0 16 0,-1 1-128 0,2-3-32 15,3-4 0-15,-5 3 0 0,-1 3 288 16,-2-3-160-16,6 1 160 0,2-4-128 0,4 0 320 0,4-3 64 16,6-3 0-16,2 0 16 15,6-3-16-15,2-5 0 0,3 3 0 0,2-2 0 0,0 0-256 16,6-2 160-16,3 2-160 0,3-2 128 0,-15-7-128 0,41 12 0 0,-41-12 0 16,59 10 0-16,-59-10 0 0,57 5 0 15,-57-5 0-15,83-2 0 0,-83 2 0 0,94-10 0 0,-94 10 0 0,89-15 0 16,-89 15-144-16,72-13-64 15,-72 13-16-15,55-15 0 16,-55 15-864-16,0 0-160 0,0 0-32 0,66-24-9616 16,-66 24-1920-16</inkml:trace>
  <inkml:trace contextRef="#ctx0" brushRef="#br0" timeOffset="26050.01">21235 10261 18431 0,'-2'5'816'0,"1"-1"160"0,1-3-784 0,0 1-192 16,0 1 0-16,1 1 0 0,0-1 1056 0,0 6 160 15,2 7 48-15,2 3 0 0,-2 0 608 0,2 2 128 16,-1-1 32-16,0-1 0 0,-2-1-992 0,-1-4-192 0,1 1-32 0,-2-4-16 16,0-2-800-16,1-3-304 15,-1-4 16-15,1-2-14176 0</inkml:trace>
  <inkml:trace contextRef="#ctx0" brushRef="#br0" timeOffset="26199.75">21206 10055 18431 0,'-12'3'816'0,"5"0"160"0,0-2-784 0,2 1-192 0,1-2 0 0,3 3 0 15,0-3 1328-15,-3 1 208 0,-1 2 64 0,1 0 0 16,4 4-1264-16,5-4-336 0,5 2 128 0,-10-5-128 16</inkml:trace>
  <inkml:trace contextRef="#ctx0" brushRef="#br0" timeOffset="26400.19">21422 10282 28559 0,'-7'4'1264'0,"3"-4"272"0,1 0-1232 0,2 0-304 0,1 0 0 0,1 0 0 0,2 0 672 0,1 0 80 16,1 0 16-16,-5 0 0 0,0 0-768 0,0 0 0 15,45 2-240-15,-45-2 64 0,0 0 1072 0,46 4 192 0,-46-4 64 16,0 0 0 0,54 0-2480-16,-54 0-480 0</inkml:trace>
  <inkml:trace contextRef="#ctx0" brushRef="#br0" timeOffset="26592.46">21394 10428 17503 0,'-3'3'1552'0,"2"-2"-1232"0,2-1-320 0,2-1 0 15,-1 1 1872-15,2-3 320 0,3 3 64 0,-7 0 16 16,0 0-1376-16,0 0-256 0,69-15-64 0,-69 15-16 0,51-13-560 0,-51 13 0 16,58-15 0-16,-58 15-12320 15</inkml:trace>
  <inkml:trace contextRef="#ctx0" brushRef="#br0" timeOffset="26834.1">21747 10400 2751 0,'-7'3'256'0,"3"0"-256"0,2-2 0 0,0 2 0 16,2-3 2784-16,0 0 512 0,2 0 96 0,-1-3 32 0,3 2-1312 16,-4 1-256-16,0 0-48 0,0 0-16 0,0 0-544 0,50-29-112 15,-50 29-32-15,0 0 0 0,46-31-784 0,-46 31-176 16,0 0-16-16,0 0-128 0,56-38 128 0,-56 38-128 15,0 0 0-15,0 0 0 0,0 0 880 0,0 0 112 16,0 0 32-16,0 0 0 0,29 9 832 0,-31 1 160 16,-2 3 32-16,0 2 16 0,0 4-976 0,-1-2-192 15,1 4-32-15,-1-2-16 0,1-2-544 0,2 1-112 0,0-3-32 0,2 1 0 16,0-3-160-16,3-3 0 0,1-3 0 16,-1-2-18096-16</inkml:trace>
  <inkml:trace contextRef="#ctx0" brushRef="#br0" timeOffset="27702.58">21368 8942 3679 0,'1'-3'320'0,"1"1"-320"0,1 0 0 0,-2 2 0 16,1 0 1104-16,1 0 160 0,2 0 16 0,-5 0 16 15,0 0 304-15,0 0 48 0,0 0 16 0,0 0 0 0,58 7 608 0,-52-2 128 16,0 3 32-16,1 2 0 16,-2 3-352-16,-2-1-64 0,0 1-16 0,-2 2 0 15,-1-2-720-15,0-1-160 0,-1 0-32 0,-2 2 0 16,1-4-464-16,1-1-112 0,1-3 0 0,-2-3-16 16,2 1-368-16,0 1-128 0,2-5 0 0,0 1 144 15,0-2-144-15,2-1 0 0,-1-2-192 0,0-2 192 16,2-3-416-16,0 2 32 0,-5 7 16 0,0 0 0 0,16-35 0 0,-11 23 0 15,0 2 0-15,0-3 0 0,-1 4 176 0,0-4 16 16,-1 7 16-16,1 0 0 0,-2 0 160 0,0 2 0 16,-1 1 0-16,-1 0 128 0,1 3 128 0,-1-3 16 15,1 6 16-15,-1-2 0 0,2 1 32 0,0 2 0 16,1 1 0-16,0-1 0 0,1 2-320 0,1-2 0 16,1 2 128-16,-1-4-128 0,3 2 0 0,-1-1 0 15,-7-3 0-15,0 0 0 16,0 0-432-16,0 0-32 0,61 0-16 0,-61 0 0 15,0 0-336-15,0 0-64 0,0 0-16 0,60-19 0 16,-60 19 304-16,0 0 48 0,0 0 16 0,0 0 0 0,0 0 384 0,0 0 144 16,0 0 0-16,0 0-144 0,0 0 144 0,50 12 224 15,-52-2-48-15,0 3-16 0,-3 3 480 0,0-3 112 16,-1 5 16-16,0-2 0 0,-1 0-416 0,4-4-80 0,0 2-16 0,4-2-9664 16,2-2-1952-16</inkml:trace>
  <inkml:trace contextRef="#ctx0" brushRef="#br0" timeOffset="28745.9">22479 9549 18431 0,'-1'4'1632'0,"0"2"-1312"0,0-4-320 0,1 2 0 16,0 0 1264-16,0 2 176 0,-2 6 32 0,0 4 16 0,1 9 160 0,-1 1 16 16,4 2 16-16,0-3 0 15,2-5-560-15,1-2-112 0,2-3-32 0,1-1 0 16,1-5-752-16,3-3-224 0,-1-1 0 0,-11-5 128 16,0 0-448-16,0 0-96 0,53-8-16 0,-53 8 0 15,0 0-496-15,0 0-96 0,56-43-32 0,-56 43 0 16,0 0 336-16,40-46 64 0,-40 46 16 0,0 0 0 0,40-47 368 0,-40 47 80 15,0 0 0-15,0 0 16 16,33-44 176-16,-30 39 128 0,-2 4-128 0,-1 1 176 0,-2 3 1024 0,-3 3 208 16,-2 3 32-16,0 5 16 0,-2 2 272 0,-1 5 64 15,-1 5 16-15,-2 0 0 0,-1 5-1024 0,-3 0-208 16,-1 2-32-16,1 0-16 0,0-1-256 0,0-1-48 16,-2 4-16-16,2-5 0 0,3-2-208 0,2-1 144 15,1-1-144-15,2-6 128 0,4 1-128 0,0-5 0 16,3-3 0-16,2-4 0 15,1-2-1872-15,3-5-256 0</inkml:trace>
  <inkml:trace contextRef="#ctx0" brushRef="#br0" timeOffset="29041.27">23023 9104 11967 0,'-6'-3'528'0,"1"2"112"0,2 1-512 0,-1-3-128 0,0 3 0 0,2 3 0 16,-1-3 1824-16,-3 4 336 0,-3 2 64 0,-2 6 16 15,-4 4-96-15,0 4-16 0,1 5 0 0,0 1 0 0,3 2-496 0,1 3-96 16,3-2-32-16,2-3 0 15,1-8-800-15,3 3-176 0,2 3-16 0,1-2-16 16,5-1-368-16,-1-3-128 0,2-4 0 0,1-2 0 16,2-3-1200-16,-1-2-336 0,-10-7-64 0,0 0-12352 15</inkml:trace>
  <inkml:trace contextRef="#ctx0" brushRef="#br0" timeOffset="29205.53">23130 9309 17503 0,'0'6'768'0,"-2"-5"176"0,1 2-752 0,0-1-192 16,1 0 0-16,0 0 0 0,0 0 2016 0,-1 5 368 15,0 3 80-15,-1 3 16 0,1 2-368 0,-1 1-80 16,-1 3-16-16,2-3 0 0,0 0-1168 0,-1-4-224 16,2 2-48-16,2-3-10896 15,0-1-2176-15</inkml:trace>
  <inkml:trace contextRef="#ctx0" brushRef="#br0" timeOffset="29361.4">23185 9215 19807 0,'-5'-7'432'0,"2"2"80"0,-1 0 32 0,1 2 32 0,2 1-576 0,1 0 0 0,-1 2 0 0,0-2 0 0,0 0 1616 16,-1-2 224-16,1 0 32 0,1-1 16 15,1 4-1392-15,-1 1-288 0,0 0-48 0,0 0-8128 31,29 16-1632-31</inkml:trace>
  <inkml:trace contextRef="#ctx0" brushRef="#br0" timeOffset="29580.07">23310 9132 11055 0,'0'-4'976'0,"1"4"-784"15,1 4-192-15,-1-4 0 0,1 3 2816 0,1 0 512 16,1 3 96-16,2 4 32 0,1 9-304 0,1 1-48 16,-2 7-16-16,-2-1 0 0,-3 5-1280 0,-4 1-256 15,0-1-48-15,-5-1-16 0,1-2-1008 0,-4-2-208 0,-1-1-32 0,0-4-16 16,3-5-416-16,-3-3-64 0</inkml:trace>
  <inkml:trace contextRef="#ctx0" brushRef="#br0" timeOffset="30120.2">23571 9713 10127 0,'-7'6'896'0,"2"-2"-704"0,1-1-192 0,2-2 0 15,2 1 3808-15,1-2 736 0,0 0 128 0,2 0 48 0,-3 0-2480 0,0 0-480 16,0 0-96-16,0 0-32 0,63-6-576 0,-63 6-112 16,54-4-32-16,-54 4 0 15,66-2-608-15,-66 2-128 0,69 0-32 0,-69 0 0 31,74 0-1072-31,-74 0-224 0,68 2-32 0,-68-2-13984 0</inkml:trace>
  <inkml:trace contextRef="#ctx0" brushRef="#br0" timeOffset="30310.35">23533 9849 19343 0,'-4'4'1728'0,"0"-4"-1392"15,4 0-336-15,2 0 0 0,-1 0 1712 0,0 0 272 16,2 0 48-16,0 3 16 0,2-2-1360 0,-5-1-272 0,0 0-48 0,50 11-16 16,-50-11 16-16,55 7 0 15,-55-7 0-15,76 6 0 16,-76-6-1456-16,85 4-304 0</inkml:trace>
  <inkml:trace contextRef="#ctx0" brushRef="#br0" timeOffset="30650.03">24586 9566 5519 0,'-12'-7'496'0,"3"1"-496"0,2 2 0 0,-1-1 0 16,4 4 5248-16,0-2 944 0,-2 3 192 0,-7 0 32 0,-8 0-3472 0,-7 4-704 16,-8 5-144-16,0 7-32 0,1 2-848 0,3 7-160 15,3 3-32-15,1 7-16 16,4 1-560-16,3-2-96 0,5 5-32 0,4-2 0 0,6-2-320 0,6-3 144 15,3-6-144-15,4 1 0 16,6-4 0-16,1 0 0 0,2-2 0 0,4-3 0 0,1-5 0 0,2-2 0 16,-23-11 0-16,47 14-144 15,-47-14-80-15,53 7-16 0,-53-7 0 0,52-7 0 0,-52 7 32 0,0 0 0 16,63-34 0-16,-63 34 0 0,37-43 208 0,-37 43 0 16,28-55-160-16,-28 55 160 0,18-67 0 0,-14 29 0 15,-2-2 0-15,-2 1 0 0,-3-1 128 0,-2 4-128 16,-2 2 0-16,-3 3 128 0,-2 5-128 0,-2 4 0 15,-1 1 0-15,2 7 0 16,0 2-432-16,0 4-160 0,-1 2-48 0,-2 4-16224 16</inkml:trace>
  <inkml:trace contextRef="#ctx0" brushRef="#br0" timeOffset="31304.84">16311 11702 17503 0,'-12'7'1552'0,"6"-2"-1232"15,0-1-320-15,2-2 0 16,3-2 1296-16,1 2 208 0,0 0 32 0,1 2 16 0,3-1-80 0,4 6-32 15,6-2 0-15,-14-7 0 16,41 18-80-16,-41-18-16 0,60 13 0 0,-60-13 0 0,83 15-592 0,-33-11-128 16,6 0-32-16,3-2 0 15,0-2-1008-15,-3-2-208 0,-2 0-32 0,-54 2-14336 16</inkml:trace>
  <inkml:trace contextRef="#ctx0" brushRef="#br0" timeOffset="31550.12">16362 11942 15599 0,'-2'3'336'0,"0"-3"80"0,2 2 16 0,2-2 16 0,-1 0-448 0,1-2 0 0,3 2 0 0,-5 0 0 15,0 0 1312-15,0 0 176 0,68-12 48 0,-68 12 0 16,67-6 160-16,-67 6 32 0,85-8 16 0,-85 8 0 16,98-6-1200-16,-98 6-240 0,100-2-48 0,-50 2-8528 15,-50 0-1712-15</inkml:trace>
  <inkml:trace contextRef="#ctx0" brushRef="#br0" timeOffset="31802.88">17134 11667 21183 0,'-8'4'944'0,"5"-2"192"15,-2-2-912-15,2 4-224 0,1-2 0 0,0 0 0 0,1 3 1472 0,-1 1 240 16,-2 7 48-16,-2 10 16 0,0 3 400 0,-1 5 96 15,1-3 16-15,3 3 0 0,-1-3-976 0,3-2-192 16,1 0-32-16,1-1-16 0,0-6-720 0,2-3-144 0,0-1-16 0,1-2-16 31,1-3-608-31,0-4-112 0,-1 0-32 0,-1-6 0 16,1 0-2192-16,-2-3-448 0</inkml:trace>
  <inkml:trace contextRef="#ctx0" brushRef="#br0" timeOffset="32057.4">17056 11709 1839 0,'1'-7'160'0,"0"-2"-160"0,2 5 0 0,-1 2 0 16,1 1 1856-16,-3 1 320 0,0 0 80 0,0 0 16 16,0 0 800-16,52-44 176 0,-52 44 16 0,0 0 16 15,63-10-336-15,-63 10-80 0,49 13-16 0,-49-13 0 16,46 18-1312-16,-46-18-256 0,51 26-48 0,-25-12-16 16,1 3-656-16,0-1-144 0,0 0-32 0,-2 1 0 0,0-4-128 0,-2 2-16 15,-2-3-16-15,-6 2 0 16,-3-2 0-16,-5 1 0 0,-5 2 0 0,-3-2 0 15,-3 2 144-15,-3 1 16 0,-6 0 16 0,-3 3 0 16,-5 0 96-16,-2 1 16 0,-3 1 0 0,-3-1 0 16,-2 1 576-16,-1-4 128 0,1-2 32 0,0-2 0 15,4-4-1840-15,2-2-368 0,4-4-80 0,4 0-12320 16,2-3-2448-16</inkml:trace>
  <inkml:trace contextRef="#ctx0" brushRef="#br0" timeOffset="32779.96">19776 11785 12895 0,'-4'-7'1152'0,"1"4"-928"16,0-1-224-16,2 2 0 0,-1-2 1648 0,-2-1 272 0,-5-3 64 0,-6-4 16 16,-6 0-400-16,-5 2-64 0,-3 4-32 0,-3 6 0 15,-1 8 304-15,1 3 64 0,-2 10 16 0,-2 8 0 16,0 3-608-16,4 3-128 0,5-4-32 0,-4 4 0 15,0 12-336-15,2 0-64 0,5 4-16 0,5-6 0 16,7-3-320-16,5-5-80 16,6-3-16-16,6-5 0 0,4-1-288 0,4-3 0 0,5-5 128 0,3-4-128 15,1-1 0-15,-22-15 0 0,57 20 0 0,-57-20 0 16,65 8 0-16,-65-8-176 0,75-2 176 0,-75 2-208 31,82-19-224-31,-82 19-32 0,77-34-16 0,-77 34 0 0,62-43-144 0,-62 43-16 16,47-53-16-16,-47 53 0 0,36-53-80 0,-36 53-16 0,25-48 0 0,-25 48 0 15,18-57-176-15,-12 26-32 0,-2 3-16 0,-2 2 0 16,-2 0-624-16,-1 1-112 0,-1 5-16 0,-2 2-9536 16</inkml:trace>
  <inkml:trace contextRef="#ctx0" brushRef="#br0" timeOffset="33018.35">19498 12112 23039 0,'-6'5'1024'0,"3"-2"192"0,1-3-960 0,1 0-256 15,2 0 0-15,0 0 0 0,3 0 928 0,1-3 144 16,-5 3 16-16,0 0 16 0,0 0-640 0,66-11-128 15,-66 11-16-15,54-6-16 0,-54 6 0 0,63-6 0 0,-63 6 0 0,65-3-13104 16</inkml:trace>
  <inkml:trace contextRef="#ctx0" brushRef="#br0" timeOffset="33470.08">20253 12339 15663 0,'-7'-4'688'0,"1"3"144"0,1 1-656 0,0-3-176 16,1 3 0-16,1 0 0 0,-4-2 1168 0,-4 2 208 15,-6 0 32-15,-5 0 16 0,-3 5 688 0,1-2 144 16,2 5 32-16,1 3 0 0,4 0-560 0,2 0-96 16,0 3-32-16,4 1 0 0,2-3-816 0,2 2-160 0,2 0-48 0,4-2 0 15,1 0-144-15,2 0-48 16,4-2 0-16,3 1 0 0,2-3-208 0,3-2-48 15,-14-6-128-15,34 9 192 0,-34-9-192 0,0 0 0 0,65-3 0 0,-65 3 0 16,0 0 0-16,59-16 0 0,-59 16 0 0,0 0 0 16,0 0-160-16,52-38 32 15,-52 38 0-15,0 0 0 0,0 0-48 0,15-41 0 0,-18 31 0 16,-3 1 0-16,-1-1-176 0,-4 2-32 0,0 2-16 0,-3-2 0 16,0 2-1248-16,0 1-240 15</inkml:trace>
  <inkml:trace contextRef="#ctx0" brushRef="#br0" timeOffset="34030.19">20826 12075 22111 0,'-2'0'1968'0,"0"0"-1584"0,2 0-384 0,0 0 0 0,2 0 1520 0,-1 0 208 15,2 0 64-15,-3 0 0 0,0 0-336 0,0 0-64 16,0 0-16-16,67 0 0 0,-67 0-416 0,52-2-64 15,-52 2-32-15,63 0 0 0,-63 0-656 0,73 2-208 16,-73-2 128-16,77 0-128 16,-77 0-1296-16,73 6-320 0</inkml:trace>
  <inkml:trace contextRef="#ctx0" brushRef="#br0" timeOffset="34379.92">20988 12161 17151 0,'-17'2'384'0,"7"-1"64"0,-1 2 32 0,2-3 0 0,4 0-480 0,1 0 0 0,-1 1 0 0,-3 0 0 16,-6 3 2432-16,-1-3 384 0,0 4 64 0,6-1 32 0,1 2-736 0,7-2-128 16,5 1-48-16,4 0 0 15,-8-5-992-15,0 0-208 0,51 11-32 0,-51-11-16 16,58 1-480-16,-58-1-80 0,76-1-32 0,-76 1 0 15,91-5-624-15,-91 5-128 0,96-4-32 0,-96 4-15696 0</inkml:trace>
  <inkml:trace contextRef="#ctx0" brushRef="#br0" timeOffset="34899.99">22144 11968 16575 0,'-2'2'1472'0,"0"-2"-1168"0,2 0-304 0,2-2 0 16,0 2 1664-16,1 0 256 0,2-3 64 0,-5 3 16 15,0 0-928-15,0 0-192 0,60-20-48 0,-60 20 0 0,0 0 320 0,67-32 64 16,-67 32 16-16,52-28 0 0,-52 28-656 0,53-34-144 16,-53 34-32-16,51-34 0 15,-51 34-400-15,43-32 0 0,-43 32 0 0,37-39 0 0,-37 39 0 0,27-34 0 16,-27 34 0-16,0 0 0 0,23-44 0 0,-22 37 0 0,-2-2 0 0,-4 6 128 16,0-1 464-16,-3 5 96 15,0 2 16-15,-2 3 0 0,-3 6 336 0,2 0 80 16,-1 5 16-16,-2 5 0 0,-1 4-688 0,1 5-144 15,0 1-32-15,2 0 0 0,2 1-272 16,1 0 0-16,3-5 0 0,2 0 0 16,2 1-576-16,2-4-240 0</inkml:trace>
  <inkml:trace contextRef="#ctx0" brushRef="#br0" timeOffset="35219.86">21791 12224 11055 0,'-2'1'976'0,"2"0"-784"15,3 0-192-15,-1-1 0 0,2 3 1968 0,1-3 336 16,-5 0 80-16,0 0 16 0,52 10 80 0,-52-10 16 15,73 6 0-15,-73-6 0 0,95 4-304 0,-37-4-48 16,9 0-16-16,1-2 0 16,1 2-1104-16,-1 0-208 0,-10-2-48 0,3 2-16 0,3-4-528 15,-2-1-96-15,-4 1-128 0,-6 2 176 16,-52 2-496-16,84-4-112 0,-84 4-16 0,59-1 0 16,-59 1-1600-16,0 0-320 0,62 4-64 0,-62-4-11904 0</inkml:trace>
  <inkml:trace contextRef="#ctx0" brushRef="#br0" timeOffset="35838.46">22137 12476 18431 0,'-5'1'816'0,"2"2"160"0,1-3-784 0,1 0-192 0,1 1 0 0,0 1 0 15,0-2 832-15,0 3 128 0,-2 3 32 0,2 4 0 16,0 0 688-16,-1 5 144 0,1-2 32 0,0 2 0 15,0 1-880-15,-1 0-160 0,1-2-48 0,1 1 0 0,-1 1-384 0,3-3-96 16,-1 0-16-16,2-2 0 0,-2-1 0 0,1-3 0 16,-1-1 0-16,1-1 0 0,-1 0 112 0,1-2 32 15,0-1 0-15,1-2 0 0,1 0-256 0,0-2-160 16,0-1 192-16,-5 3-192 16,0 0 0-16,0 0 0 0,0 0 0 0,0 0 0 0,42-48 128 0,-42 48-128 15,0 0 0-15,27-42 0 0,-27 42 0 0,0 0 0 16,0 0 0-16,34-47 0 0,-34 47 0 0,0 0 0 15,0 0 0-15,0 0 0 0,0 0 240 0,0 0-16 16,0 0 0-16,0 0 0 0,0 0 320 0,0 0 64 16,0 0 16-16,0 0 0 0,0 0-240 0,29 7-64 0,-30 4 0 0,1-1 0 15,0-2-320-15,-1 0 128 16,1 5-128-16,-2-3 0 0,2 2 0 0,2-2 0 16,-1-1 0-16,1-2 0 0,1-1 0 0,-1 0 0 0,3 1 0 15,0-5 0-15,0-2 0 0,3 0 0 16,0 0 0-16,-8 0 0 0,0 0-272 0,0 0 16 0,0 0 16 0,63-28 0 15,-63 28 112-15,0 0 128 0,0 0-208 0,60-38 80 16,-60 38 128-16,0 0 0 0,50-19 0 0,-50 19 0 16,0 0 0-16,0 0 0 0,52 0 0 0,-44 3 128 15,-2 5 80-15,0 0 32 0,-3 1 0 0,-2 1 0 0,0 2 112 0,-2 1 32 16,0-3 0-16,-2 2 0 0,-1-2-384 0,1 0 144 16,0-2-144-16,1-1-18048 15</inkml:trace>
  <inkml:trace contextRef="#ctx0" brushRef="#br0" timeOffset="36435.05">23341 11953 21183 0,'-4'0'1888'0,"2"-1"-1504"16,2 1-384-16,0 0 0 0,1 0 1408 0,-1 0 224 16,1 0 32-16,2-3 16 0,3 3 64 0,-6 0 16 15,0 0 0-15,0 0 0 0,72-10-496 0,-72 10-112 16,63-4 0-16,-63 4-16 0,81-2-448 0,-81 2-96 15,94-4-16-15,-94 4 0 0,91 0-320 0,-91 0-80 0,76 4-16 0,-76-4 0 16,67 0-160-16,-67 0 0 16,57 4 0-16,-57-4 0 15,0 0-736-15,59-4-176 0,-59 4-48 0,0 0-16000 0</inkml:trace>
  <inkml:trace contextRef="#ctx0" brushRef="#br0" timeOffset="36888.75">23325 11918 11967 0,'-20'1'528'0,"10"-1"112"0,2 2-512 0,2 0-128 0,3-2 0 0,2 0 0 15,1 1 1904-15,-1 2 336 0,-1 1 80 0,4 2 16 16,3 2 608-16,3-1 128 0,6 0 32 0,-14-7 0 16,38 15-1088-16,-38-15-224 0,55 16-32 0,-55-16-16 15,66 18-944-15,-66-18-192 0,72 19-32 0,-72-19-16 16,72 22-368-16,-72-22-64 0,62 22 0 0,-38-8-128 16,-4 1 0-16,-6-3 0 0,-7 4 0 0,-6 0 0 0,-4 1 0 0,-8 1 0 15,-3 4 0-15,-6 1 0 0,-1-1 0 0,-4 0 0 16,-3 3 0-16,-2-3 0 0,1 0-176 0,-4 1 16 15,0-1 0-15,3-4 0 0,3 1 160 0,2-3-160 16,4-4 160-16,4 2-160 0,4-2 160 0,1-2 144 16,5-1-16-16,3 1-128 0,3-3 240 0,5 2-64 15,2-3-16-15,3 3 0 0,0-2-160 0,5-1 192 0,-14-6-192 16,38 14 192-16,-38-14-192 0,41 11 0 0,-41-11 0 16,51 6 128-16,-51-6-128 0,58 4 0 0,-58-4 0 0,66-4 0 15,-66 4 0-15,64-8 0 0,-64 8 0 16,55-14 0-1,-55 14-1008-15,0 0-80 0,67-22 0 0,-67 22-15808 0</inkml:trace>
  <inkml:trace contextRef="#ctx0" brushRef="#br0" timeOffset="37224.86">23305 12736 15663 0,'-5'3'688'0,"3"-3"144"0,1 3-656 0,-1-2-176 16,2-1 0-16,0 2 0 0,0 1 720 0,2-2 112 15,0 4 32-15,2 3 0 0,0 4 272 0,-2 0 48 16,2 1 16-16,-3-1 0 0,1 2-624 0,0-2-128 16,0-2-32-16,-1-2 0 0,2 0-416 0,-2-3-256 0,0-1 48 0,1-3-10528 15</inkml:trace>
  <inkml:trace contextRef="#ctx0" brushRef="#br0" timeOffset="37387.61">23282 12583 12895 0,'-4'2'1152'0,"0"-2"-928"0,3-2-224 0,0 2 0 15,1 0 1936-15,-3 0 352 0,1 0 64 0,-3 0 16 16,1 0-1392-16,3 0-272 0,2 0-48 0,4 4-16 15,3-3-2336-15,2 4-480 0,3-1-80 16,-4 5-32-16</inkml:trace>
  <inkml:trace contextRef="#ctx0" brushRef="#br0" timeOffset="37607.33">23465 12770 11967 0,'1'-2'1072'0,"-1"2"-864"0,0 0-208 0,1 0 0 16,2 0 1856-16,-1-3 336 15,2 3 64-15,3-1 16 0,-7 1-400 0,0 0-80 16,0 0 0-16,56-9-16 0,-56 9-384 0,0 0-80 0,58-1-16 0,-58 1 0 16,0 0-1040-16,61-6-256 15,-61 6 0-15,0 0 0 16,59-3-1376-16,-59 3-336 0</inkml:trace>
  <inkml:trace contextRef="#ctx0" brushRef="#br0" timeOffset="37860.19">23470 12839 9215 0,'-3'4'400'0,"2"-3"96"0,-1-1-496 0,2 3 0 0,0-3 0 0,0 2 0 15,1-2 1584-15,1 0 208 0,3-2 64 0,3 4 0 0,2-2 352 0,-1 2 80 16,4 0 16-16,-13-2 0 0,0 0-816 0,46 0-144 0,-46 0-48 0,0 0 0 31,58 0-896-31,-58 0-176 0,45-4-32 0,-45 4-16 16,51-6-848-16,-51 6-160 0</inkml:trace>
  <inkml:trace contextRef="#ctx0" brushRef="#br0" timeOffset="38187.58">23805 12872 11055 0,'-1'1'976'0,"1"-1"-784"0,0-1-192 0,1 1 0 15,1-3 1456-15,1 2 240 0,1-2 48 0,-4 3 16 16,0 0-304-16,0 0-64 0,0 0-16 0,54-40 0 16,-54 40-352-16,0 0-80 0,44-33-16 0,-44 33 0 15,0 0-720-15,49-33-208 0,-49 33 0 0,0 0 128 0,0 0 64 0,0 0 0 16,52-22 16-16,-49 24 0 15,0 1 752-15,-3 3 160 0,0 1 32 0,-1 3 0 16,-2-1 336-16,1 3 80 0,-2 2 16 0,0 2 0 16,-1 1-832-16,0 3-176 0,2 0-16 0,0 1-16 0,2-3-416 0,1 0-128 15,0-3 0-15,0-2 0 16,2-2-1024-16,0-3-272 0</inkml:trace>
  <inkml:trace contextRef="#ctx0" brushRef="#br0" timeOffset="39150.51">23554 11600 911 0,'-5'4'0'0,"2"-1"0"16,1-3 0-16,1 1 0 0,-1 1 2432 0,2-2 416 16,0 1 80-16,-1 2 16 0,0 3-672 0,0 0-128 0,0 4-32 0,-1 3 0 15,1-1-304-15,1 0-64 0,0 2-16 0,1-2 0 16,1 1-768-16,-1-1-176 0,1-2-16 0,-1 0-16 16,2-2-384-16,-2 0-80 0,-1-2-16 0,1-1 0 15,-1-1-272-15,2-3 0 0,0-1 0 0,-1 0 0 0,1-1 0 0,0-3-224 16,2-2 32-16,-2 0 16 31,1-1-208-31,-1 1-64 0,2-4 0 0,1 2 0 0,-5 8 320 0,0 0 128 0,22-36-128 0,-22 36 128 16,0 0 0-16,27-37 0 0,-27 37 0 0,0 0 0 15,0 0 0-15,39-39 0 0,-39 39 0 0,0 0 0 16,0 0 256-16,0 0 16 0,0 0 16 0,0 0 0 16,0 0 416-16,0 0 64 0,0 0 32 0,0 0 0 15,43 13-288-15,-41-6-64 0,0 3-16 0,-2-1 0 0,1 1-288 0,-1-2-144 16,0 2 160-16,0-1-160 0,0-2 0 0,0-1 0 15,1-2 0-15,-1 1 0 0,1-1 0 0,2-4 0 16,-1 0 0-16,2 0 0 0,0 0-144 0,-1-4 144 16,-3 4-208-16,0 0 80 15,0 0-240-15,0 0-32 0,0 0-16 0,44-35 0 16,-44 35-16-16,0 0 0 0,0 0 0 0,36-37 0 0,-36 37 208 0,0 0 32 0,0 0 16 0,0 0 0 16,0 0 176-16,0 0 0 0,53-22 0 15,-48 25 0-15,-2 4 144 0,1 2 64 0,0 1 16 0,0 2 0 16,-2 0 400-16,-1 2 80 15,0 1 0-15,-1-3 16 0,2 2-448 0,-4-6-80 0,2 2-32 16,0-2-14352-16</inkml:trace>
  <inkml:trace contextRef="#ctx0" brushRef="#br0" timeOffset="39804.03">24427 12170 9215 0,'-3'-1'816'0,"2"0"-656"16,0 0-160-16,1 1 0 0,1 0 1632 0,-1 0 288 15,-1 0 64-15,0 0 16 0,-1 0 144 0,2 2 32 0,0 2 0 0,0 2 0 16,3 0-64-16,-2 4-16 0,3 0 0 0,0 2 0 0,0 1-944 0,3 0-176 16,0 2-32-16,1-1-16 15,-2-3-352-15,1 3-64 0,3-2 0 0,1-2-16 16,0 2-320-16,2-2-176 0,0-1 192 0,1-2-192 15,-14-7 0-15,0 0 0 0,43 10 0 0,-43-10 0 32,0 0-448-32,0 0-64 0,0 0 0 0,62-23 0 15,-62 23-192-15,0 0-64 0,0 0 0 0,37-47 0 0,-37 47 352 0,0 0 64 0,17-45 16 0,-13 33 0 16,-1-2 336-16,-3 5 0 0,0 3 0 0,-3 3 0 16,-2 0 384-16,0 3 208 0,0 3 48 0,-1 3 0 0,-1 1 592 15,-1 5 128-15,1 7 32 0,-1 0 0 0,-2 4-736 0,-1 4-144 16,1 2-16-16,-1-1-16 0,1 1-272 15,1-3-48-15,1 2-16 0,1-2 0 0,1 1-144 0,1-3 0 16,1-3 0-16,1-3 128 0,2-2-128 0,1-2 0 16,0 1 0-16,0-5 0 15,1-2-896-15,1-4-128 0,-1 0 0 0,1-2-16064 0</inkml:trace>
  <inkml:trace contextRef="#ctx0" brushRef="#br0" timeOffset="40206.11">25051 11866 7359 0,'-1'-2'656'0,"0"-1"-528"0,0 2-128 0,-1 1 0 15,2 0 1072-15,-1 0 176 0,-1-2 32 0,-2 0 16 16,-2 0 320-16,-2-1 64 0,0 3 16 0,-1 3 0 0,0 1 368 0,-1 4 80 15,1 0 16-15,-1 4 0 0,-3 3-560 0,1 3-96 16,1 5-32-16,-2-1 0 0,2 1-336 0,3 0-80 16,1-2-16-16,4-2 0 0,0 4-400 0,3-2-64 15,3 1-32-15,2-3 0 0,2-3-352 0,2-3-64 16,2 0 0-16,1-5-128 16,-12-8-512-16,0 0-224 0,35 13-32 0,-35-13-15040 0</inkml:trace>
  <inkml:trace contextRef="#ctx0" brushRef="#br0" timeOffset="40461.12">25128 12012 2751 0,'-4'6'256'0,"2"-3"-256"0,-1 0 0 0,2 0 0 16,2 1 4304-16,-2-3 816 0,1 4 176 0,-1 1 16 15,-2 4-1872-15,1 2-384 0,-1 4-80 0,1 3-16 16,1-5-1360-16,-1 0-256 0,2-1-64 0,0-3-16 16,3-3-1264-16,-1-1-208 0,1-2-64 0,-1-2-15952 15</inkml:trace>
  <inkml:trace contextRef="#ctx0" brushRef="#br0" timeOffset="40622.08">25164 11851 23039 0,'-11'0'1024'0,"5"-1"192"16,-1 1-960-16,2-2-256 0,3 2 0 0,-1 0 0 0,2 0 1280 0,-1 0 224 15,-3 0 32-15,0 0 16 0,1 2-896 0,3 2-176 0,2 0-32 0,3 1-16 31,1 2-2672-31,1 2-512 0,3 2-128 0</inkml:trace>
  <inkml:trace contextRef="#ctx0" brushRef="#br0" timeOffset="40854.37">25334 11809 22111 0,'3'2'976'0,"-2"0"208"0,2-2-944 0,-1 3-240 0,1 0 0 0,-2 1 0 15,1 1 1936-15,1 5 352 0,2 8 64 0,0 6 16 0,-2 7-32 0,-3 3 0 16,-1 5 0-16,-3-2 0 0,-2 1-1520 0,-4-2-304 16,-2 1-64-16,-4-5-16 0,-4 0-432 0,-3-1 0 15,-5 0 128-15,-2-5-18176 0</inkml:trace>
  <inkml:trace contextRef="#ctx0" brushRef="#br0" timeOffset="44937.72">18877 13267 23951 0,'13'-3'2128'15,"1"-4"-1696"-15,2 1-432 0,-1 2 0 16,3 0 0-16,9-3 0 0,22-4-144 0,29-4 144 0,26-4-208 0,17 0 64 15,9 3 16-15,6 4 0 0,5 5 272 0,5 4 64 16,7 3 16-16,9 6 0 0,6 4-16 0,9 3 0 16,10 6 0-16,5-1 0 15,3 7-848-15,3 1-160 0,-3 3-32 0,-4-3-16 16,-2-2-1376-16,8 7-272 0,4 5-48 0,400 62-16 31,-208-39-32-31,-129-24-16 0,-73-15 0 0,-42-4 0 0,-17-2 3280 0,-13 3 656 16,-6-1 128-16,-5 2 16 0,-5 2 832 0,-4-1 176 15,-4-1 16-15,-10-6 16 16,-7 2-2992-16,-12-5-608 0,-13-6-112 0,-14 0-16 16,-10-3 160-16,-11-3 32 0,-18 3 16 0,8-8 0 0,-17 2 592 0,-8 1 112 15,-7-2 32-15,-9 1 0 0,-10 0 272 0,-16-3 0 16</inkml:trace>
  <inkml:trace contextRef="#ctx0" brushRef="#br0" timeOffset="45731.5">22301 13548 14735 0,'-164'-25'640'0,"38"9"160"0,9 1-640 0,31 8-160 0,26 3 0 0,5 2 0 0,-35-2 736 0,-65-2 112 16,-63-3 32-16,-30-1 0 15,12 0-880-15,35 1 0 0,28 2-208 0,22-1 32 0,15-6 368 0,14 2 80 16,11 3 16-16,8-3 0 16,5-1 1360-16,9 6 272 0,9 1 48 0,12 2 16 0,10-2-224 0,8 3-32 15,9 7-16-15,12 1 0 0,10-4-816 16,12 2-176-16,11-3-16 0,10-3-16 15,12 2-320-15,13-4-64 0,14-2-16 0,16-3 0 16,18 1-32-16,18-3-16 0,16 2 0 0,14-3 0 0,12 1 144 16,16 2 16-16,18 2 16 0,7 4 0 0,3 6-224 15,7 2-64-15,5 5 0 0,2 1 0 0,-2-1-128 0,-1 1-192 16,-1 0 32-16,-3 5 16 16,-9 1-880-16,2 0-160 0,-4 5-32 0,-2-5-16 15,-5 0-304-15,-4 0-64 0,-3-1-16 0,-10 3 0 16,-8 4 400-16,-12-1 96 0,-7-1 16 0,-10-2 0 15,-6 1-592-15,-6-1-112 0,-6-4-32 0,-14 1 0 16,-13-4 752-16,-13 0 128 0,-10-1 48 0,-14 0 0 0,-13-4 912 0,-31-6 352 16,0 0-16-16,0 0 0 0,0 0-144 0,-47 2-16 15,-8-8-16-15,-14-2 0 0,-10 0-160 0,-15-3 0 16,-19-3 0-16,-24-2 0 16,-24 2-560-16,-17-4-192 0,-12 0-32 0,-13 2-16 15,-10 1 32-15,-1-1 16 0,5 3 0 0,4-3 0 0,4 0 2032 0,4 1 384 0,8 3 96 0,-4 5 16 16,0 0 608-16,-2 4 128 0,0-6 32 0,1 3 0 15,4-2-560-15,4 3-96 0,10 2-32 0,9-1 0 16,12 5-416-16,14-4-96 0,13-5 0 0,13 3-16 16,9 8-432-16,16-3-64 0,12-4-32 0,10 2 0 15,14 2-544-15,15 2-128 0,16-1 0 0,16 2-128 16,10-3 0-16,13-3 0 0,13 3 0 0,14 0 0 16,15 0 0-16,14-1 0 0,5-1-192 0,25-2 48 15,24-7 16-15,23 1 0 0,18 0 0 0,16 6 0 0,8-1 128 16,8 4 0-16,-2-5 0 0,5 3 0 15,7 6 0-15,11-1 0 0,10 2 0 0,-2 3 0 16,0 5-160-16,-4-3 0 0,-3 1 0 0,-8 5 0 16,-7 1-576-16,-13 2-112 0,-11-4-32 0,-10 2 0 15,-5-3-464-15,-10 0-80 0,-8 2-32 0,-6-9 0 16,-11-3 96-16,-7 1 16 0,-6 2 0 0,-18-5 0 0,-14 2 1728 0,-13-3 336 16,-11 2 80-16,-14-1 16 0,-9 2-416 0,-19-3-80 15,-13 0 0-15,-15-4-16 0,-14-1-304 0,-17-2 0 16,-19-3 0-16,-20-1 0 0,-17 3 240 0,-26-7-16 15,-23 2 0-15,-24-3 0 0,-16 3-224 0,-17 1 0 0,-13 2 128 16,-11 0-128-16,-6-2 0 0,-7 3 0 16,-7 3 0-16,-5 5 0 0,-3 4 0 0,4-3 176 15,0-3-32-15,11-2 0 0,7 4 320 0,12-6 64 16,12 2 16-16,14-1 0 0,13 1 864 0,13 3 192 0,13-1 16 16,16 2 16-16,13 5-800 0,18-2-176 0,18 0-16 0,16 6-16 0,14 2-480 0,15 0-144 15,10 5 0-15,14 2-18000 16</inkml:trace>
  <inkml:trace contextRef="#ctx0" brushRef="#br0" timeOffset="76354.55">3950 14118 8287 0,'-2'3'736'0,"-1"-3"-592"0,1 0-144 0,0 0 0 16,1 0 2288-16,1 2 416 0,0-2 96 0,-2 4 16 15,1 3-576-15,0 8-128 0,-2 4 0 0,1 4-16 16,0 8-320-16,-2 4-64 0,0-1-16 0,-1 1 0 0,3-6-512 0,-2 2-96 16,2-5-32-16,2 2 0 15,0-6-640-15,2-6-128 0,2-4-32 0,1-6 0 0,0-2-256 0,0-4 0 16,1-4-176-16,-1-2 176 31,-5 6-752-31,0 0-32 0,0 0-16 0,21-59 0 16,-21 59 240-16,8-48 48 0,-4 16 16 0,-1 1 0 0,0 0 320 0,0-1 176 0,-1-6-192 0,1 0 192 15,-2 2 0-15,1 3 0 0,2 3 0 0,-1-1 0 16,0 5 0-16,1 4 0 0,-2 7 176 0,1 5-176 16,-2 4 960-16,-1 2 64 0,1 8 32 0,1 5 0 0,-1 1-96 0,1 6 0 15,3 4-16-15,0 1 0 0,3 3-496 0,0 2-80 16,5 3-32-16,0-1 0 0,2 1-176 0,1-1-32 15,1-3-128-15,1 1 192 0,-2-4-64 0,0-3-128 16,-2-7 176-16,-5-1-176 0,0-2 176 0,-3-7-176 0,-1-1 160 0,-1-2-160 16,-2 1 176-16,0-6-176 15,-1 0 192-15,-1-4-192 0,0-2 128 0,-1-5-128 16,-1-4 0-16,0 2 0 0,-1-6 0 0,1 5 0 16,0 3 0-16,0-5 0 0,1-1 0 0,1-3-304 15,1 0 48-15,3-1 0 16,-4 27-1888-16,14-44-368 0</inkml:trace>
  <inkml:trace contextRef="#ctx0" brushRef="#br0" timeOffset="76640.35">4434 14257 14735 0,'-3'2'1312'0,"0"2"-1056"0,1-4-256 0,0 2 0 16,1-2 1792-16,-3 4 288 0,-2 0 64 0,-4 6 16 15,-2 4-896-15,0 2-176 0,0 1-48 0,4-1 0 16,3 2-272-16,1-3-64 0,3 2-16 0,2-1 0 16,3 2 112-16,2-5 32 0,1 0 0 0,2-5 0 15,1 2-320-15,1-4-48 0,2 1-16 0,0-6 0 16,2-1-256-16,-15 0-48 0,0 0-16 0,0 0 0 16,56-24-128-16,-56 24 0 0,0 0 0 0,0 0 0 15,33-62 0-15,-32 46 0 0,-2 0 0 0,-3-2 0 16,-1 4 0-16,-1-2 0 0,-1 1 0 0,-1 2 0 15,-2 0-192-15,1 1 0 0,-3 3-16 0,1 3 0 16,3 0-1328-16,-1 2-256 0</inkml:trace>
  <inkml:trace contextRef="#ctx0" brushRef="#br0" timeOffset="76888.53">4721 13946 13823 0,'-6'4'1216'0,"3"-4"-960"0,1 0-256 0,1 2 0 16,1-2 1824-16,0 0 320 0,0 4 64 0,1 2 16 16,0 4-880-16,0 6-160 0,1 11-32 0,0 6-16 15,-1 7 288-15,1 9 64 0,-1-1 16 0,-1 1 0 16,2-2-848-16,0-2-160 0,-1-13-48 0,0 3 0 31,-1 2-704-31,1-5-160 0,-2-4-32 0,0-5-9040 0,0-7-1824 0</inkml:trace>
  <inkml:trace contextRef="#ctx0" brushRef="#br0" timeOffset="77221.12">4689 14305 22111 0,'-1'2'1968'0,"0"1"-1584"15,1-2-384-15,1-1 0 0,1 2 2368 0,1 1 400 16,2 1 80-16,3-1 16 0,6 4-1472 0,3-1-304 16,5-4-48-16,2 2-16 0,-24-4-288 0,51 0-64 15,-51 0-16-15,49-9 0 0,-49 9-464 0,0 0-192 16,55-20 128-16,-55 20-128 0,0 0-176 0,49-32-112 16,-49 32-32-16,0 0 0 15,0 0-224-15,32-50-48 0,-32 50-16 0,0 0 0 0,0-34 416 0,-2 27 192 16,-3-3-160-16,-3 4 160 0,-2 0 320 0,-1-1 176 15,-1 4 16-15,1 3 16 0,0 0 112 0,0 1 32 16,-1 3 0-16,0 4 0 0,2 1-208 0,2 1-32 16,0 0-16-16,3 3 0 0,3 5-144 0,0 1-16 15,4 6-16-15,1-3 0 0,2 1-240 0,2-1 176 16,2 0-176-16,1 0 160 0,1-1-160 0,2-1 0 0,-2-1 0 16,1-3 0-16,-1 0-288 0,-1-4-96 0,-1-2 0 0,-3 0-17920 15</inkml:trace>
  <inkml:trace contextRef="#ctx0" brushRef="#br0" timeOffset="77489.92">3956 14705 18431 0,'-19'19'816'0,"12"-13"160"15,-1-2-784-15,3 0-192 0,3-2 0 0,2 1 0 0,1-2 624 0,2 1 80 16,4 2 0-16,5 2 16 0,9-2-208 0,7 1-64 16,6-1 0-16,7-2 0 0,9-4 768 0,5-1 160 15,8-1 32-15,8 1 0 0,4-7-496 0,6-1-80 16,3-3-32-16,-2-1 0 0,0 2-432 0,-9 0-96 16,-7 1-16-16,-6-1 0 0,0 0-512 0,-2 0-128 15,-1 5 0-15,-8 2-16 16,-49 6-1104-16,74-8-224 0,-74 8-32 0,55-6-6080 15,-55 6-1216-15</inkml:trace>
  <inkml:trace contextRef="#ctx0" brushRef="#br0" timeOffset="77831.42">5367 14177 23039 0,'-11'3'1024'0,"7"-3"192"0,1-3-960 0,2 1-256 0,1 1 0 0,1 1 0 15,1 0-2176-15,0 0-464 0,3-3-112 0,4 3 0 0,-1 0 2304 0,3 0 448 16,2 0 144-16,-3 0 0 0,-2 4-144 0,0-2 0 15,-2 5 0-15,0-4 0 16,2 3-128-16,-4 1 128 0,-2-1 0 0,-4 1 0 0,-4 4-160 0,-2 5 160 16,-1 3 0-16,-2-3 0 0,0 0 0 0,0-3 208 15,-1-4 0-15,4-2 16 0,2-1 880 0,1-4 176 16,2 2 48-16,3 0 16 0,3-1-1104 0,2-6-240 16</inkml:trace>
  <inkml:trace contextRef="#ctx0" brushRef="#br0" timeOffset="78282.05">6447 14683 12895 0,'-6'3'1152'0,"1"0"-928"0,2-3-224 0,0 0 0 0,1 0 1312 0,-3 0 224 16,-4 4 32-16,-7 2 16 16,-3 3 32-16,-2 2 16 0,4 1 0 0,3 3 0 0,5-1 928 0,1 1 176 15,7-3 32-15,1-2 16 0,2 0-2304 0,2 0-480 16,1 1 0-16,0-4-128 0,2 2 288 0,1 1 64 16,-1 0 16-16,-2-2 0 0,0-1 64 0,-2 2 16 15,-2-2 0-15,-2-1 0 0,-2 0-128 0,1 0 0 16,-3-2-16-16,1 0 0 0,2-2-176 0,-2-1 0 15,-5 2 0-15,-2-1 128 0,-4-2-336 0,-2 0-80 16,0 0-16-16,-2-2 0 16,2-1-1360-16,2 0-256 0</inkml:trace>
  <inkml:trace contextRef="#ctx0" brushRef="#br0" timeOffset="78461.56">6463 14734 12895 0,'2'9'576'0,"-2"-6"112"0,0 0-560 0,0 0-128 0,1 1 0 0,0 0 0 16,2 1 1504-16,-1 5 272 0,4 3 48 0,0 6 16 15,1 2 32-15,-1-1 16 0,-2-2 0 0,-1-2 0 16,0-2-976-16,-1-3-192 0,-1 0-32 0,1-2-16 31,-2-3-1184-31,0-4-256 0,1 0-32 0,0-4-11168 0</inkml:trace>
  <inkml:trace contextRef="#ctx0" brushRef="#br0" timeOffset="78800.03">6536 14500 23039 0,'-6'6'1024'0,"4"-3"192"16,-1-2-960-16,2 4-256 0,0-4 0 0,1 2 0 0,1 0 1168 0,0 6 192 15,2 1 48-15,3 9 0 0,1 0-224 0,3 6-32 16,1 1-16-16,2 1 0 0,-2 2-736 0,1-1-144 15,1 4-16-15,-2 0-16 0,0-3-224 0,-1-3-128 16,0-5 128-16,-3-5-208 0,-1-4-112 0,-1-2-32 16,0-4 0-16,0 1 0 0,-1-5 160 0,-2-2 48 15,2 0 0-15,-2-5 0 0,1-1-16 0,1-2 0 16,-4 8 0-16,0 0 0 0,0 0 160 0,21-50-192 0,-21 50 192 16,0 0-192-16,23-50 192 0,-23 50 0 15,0 0 0-15,0 0 0 0,25-48 0 0,-20 44 0 0,-3 2 128 0,1 4-128 16,-1 5 928-16,1 2 112 0,-2 4 32 0,0 3 0 0,0 2 16 15,1 0 0-15,-1 0 0 0,0-3 0 16,0-1-688-16,2 1-128 0,2 1-16 0,1 0-16 31,3-3-688-31,-1 2-144 0,2-2-32 0,1-6-15984 0</inkml:trace>
  <inkml:trace contextRef="#ctx0" brushRef="#br0" timeOffset="79117.3">7090 14725 11855 0,'-2'-3'512'0,"1"1"128"0,-1 1-512 0,0 0-128 15,1 1 0-15,-2 0 0 0,1 0 2496 0,-3 0 448 16,-4 4 112-16,-1 2 16 0,-2 2 0 0,0 2 16 16,0 6 0-16,3 0 0 0,0-1-1360 0,3 1-288 15,3 3-48-15,2-3-16 0,2 0-736 0,3 3-160 16,2-3-32-16,2 0 0 0,1 0-288 0,3-1-160 16,0-2 160-16,0 0-160 0,1-4 0 0,0 0 0 15,0-3 0-15,-2-2 0 0,0-3 0 0,1-1-288 16,-12 0 32-16,0 0 16 15,46-13-1968-15,-46 13-400 0</inkml:trace>
  <inkml:trace contextRef="#ctx0" brushRef="#br0" timeOffset="79370.53">7292 14844 13823 0,'1'0'608'0,"0"-3"128"0,-1 3-592 0,2-2-144 0,-2 2 0 0,1-1 0 0,0 1 2160 0,2-3 400 16,2 0 64-16,-5 3 32 15,0 0-592-15,0 0-112 0,0 0-32 0,0 0 0 0,51-39-864 0,-51 39-176 16,0 0-48-16,0 0 0 0,0 0-272 0,0 0-64 15,47-49-16-15,-47 49 0 0,0 0-208 0,0 0-32 16,0 0-16-16,0 0 0 0,0 0-96 0,8-53-128 16,-12 49 176-16,-2 3-176 0,0 2 544 15,-2 3 0-15,0 4 0 0,-2 1 0 16,2 5 144-16,1 2 16 0,2 5 16 0,0 1 0 0,3 0-256 0,0 3-48 16,4 3-16-16,0-2 0 0,3-1-32 0,2-3-16 15,3 2 0-15,2-3 0 0,-1-5-192 0,2-6-32 0,5-2-128 0,1-4 192 31,1-4-512-31,-20 0-128 0</inkml:trace>
  <inkml:trace contextRef="#ctx0" brushRef="#br0" timeOffset="80300.14">9359 14259 16575 0,'-4'0'1472'0,"-1"-2"-1168"0,1 2-304 0,1 0 0 16,-2 2 1824-16,-1-2 304 0,-7 4 64 0,-10 2 16 0,-4 4 144 0,-1 5 16 16,2 1 16-16,5 2 0 15,5 2-816-15,2 0-160 0,5 1-48 0,3-3 0 16,4 0-752-16,2-2-160 0,2 1-16 0,2-7-16 0,1 2-256 0,2-4-160 0,2 0 192 0,1 0-192 16,0-3 0-16,1-1 0 15,2-2 0-15,-13-2 0 0,0 0 0 0,0 0-176 16,61-15 176-16,-61 15-160 15,0 0-272-15,0 0-48 0,51-54-16 0,-51 54 0 16,0 0-96-16,27-63-32 0,-27 63 0 0,15-55 0 16,-15 55-144-16,11-58-48 0,-6 25 0 0,-1-2 0 15,-2 2 112-15,1 3 32 0,-2-1 0 0,1-1 0 0,-1 0 320 0,-1-3 64 16,2 1 16-16,-2 0 0 0,0 8 272 0,-2 4 0 0,2 6 128 0,-2 7-128 16,0 6 1264-16,-2 3 144 0,-1 6 48 0,0 2 0 15,1 6 96-15,-1 1 32 0,0 5 0 0,-1 6 0 16,2 7-992-16,0 3-192 0,2 2-32 0,1 3-16 15,2 2-176-15,4 2-48 0,1-1 0 0,2-3 0 16,2-3-128-16,-2 0 0 0,2-5 0 0,-2-2 0 31,-1-5-464-31,-1-5-80 0,2-3-16 0,-1-5-17520 0</inkml:trace>
  <inkml:trace contextRef="#ctx0" brushRef="#br0" timeOffset="80590.21">9565 13845 12895 0,'-3'-5'1152'0,"2"1"-928"0,2 0-224 0,0 2 0 0,2-1 1856 0,1-1 320 16,-4 4 64-16,0 0 0 0,0 0-352 0,48-46-80 15,-48 46-16-15,0 0 0 0,0 0 16 0,62-4 0 16,-49 10 0-16,0 3 0 0,-2 1-848 0,-4 2-192 0,-2 4-16 15,-4-3-16-15,-2 4-384 0,-4 0-80 16,-2 3-16-16,-3 0 0 0,0 1-80 0,-1-5-32 0,1 2 0 0,1-5 0 16,3-2-144-16,0 0 160 15,2-1-160-15,2-4 160 0,2 0-160 0,2 0 0 0,2 1 0 0,1-1 128 16,0-1-128-16,1 0-192 16,0-2 32-16,2 0 16 15,-8-3-880-15,0 0-160 0,0 0-32 0,0 0-14432 0</inkml:trace>
  <inkml:trace contextRef="#ctx0" brushRef="#br0" timeOffset="81101">10156 14007 21183 0,'-5'0'944'0,"2"0"192"0,2 0-912 0,1-3-224 0,3 2 0 0,-2 1 0 16,1-2 512-16,3-2 48 0,-5 4 16 0,0 0 0 0,0 0 480 0,57-35 96 15,-57 35 32-15,0 0 0 0,58-24-480 0,-58 24-112 0,0 0-16 0,0 0 0 16,0 0-576-16,53-17 0 15,-49 17 0-15,-3 0 0 0,-2 4 0 0,-4 1 0 16,-2 3 0-16,-3 0 0 0,-1 2 560 0,-2 2 80 16,2 1 32-16,-1 0 0 0,0 6 480 0,0-1 80 15,5 2 32-15,1 5 0 0,3-3-448 0,2 4-96 16,4 1-16-16,0 2 0 0,1 1-400 0,2 0-96 16,0 3-16-16,1-2 0 0,0 1-192 0,0-1 128 15,1-3-128-15,-1 2 0 0,2 1 0 0,-3-3 128 0,-1-6-128 0,-1 3 0 16,-3-6 128-16,0 3-128 0,-2-2 176 0,-3-1-176 15,-2-1 256-15,-1-5-64 0,-4 0-16 0,-2-3 0 16,-2-2 16-16,-1-4 16 0,1-2 0 16,-2-2 0-16,-1 0-80 0,-3-4-128 0,1 0 176 0,1-5-176 15,4-1 128-15,5 0-128 0,3 0 0 0,3-4 0 16,4-2 0-16,0 16 0 0,6-36 0 0,-6 36 0 16,23-47-384-16,-23 47-48 0,37-57 0 0,-37 57 0 31,42-43-976-31,-42 43-192 0,52-39-32 0,-52 39-14672 0</inkml:trace>
  <inkml:trace contextRef="#ctx0" brushRef="#br0" timeOffset="81470.87">8916 14799 30399 0,'-2'4'1344'0,"2"-3"288"0,2-1-1312 0,2-1-320 15,3 1 0-15,-7 0 0 0,0 0 176 0,59-12-48 16,-5 2 0-16,23-5 0 0,17 1 992 0,6 5 192 0,7 0 32 0,3 5 16 16,5-1-320-16,1 8-64 0,-2 3-16 15,3 0 0-15,6 3-608 0,-5-2-128 0,-9-3-32 0,-10-2 0 16,-8 1 16-16,-10 1 0 0,-7 2 0 0,-16-3 0 16,-12-3-208-16,-46 0 0 0,62-7 0 0,-62 7-18096 15</inkml:trace>
  <inkml:trace contextRef="#ctx0" brushRef="#br0" timeOffset="82104.42">9445 15214 14735 0,'-3'-3'1312'0,"1"1"-1056"0,-1 0-256 0,2 4 0 15,0 0 960-15,-2 1 128 0,-2-3 16 0,-3 3 16 16,-3 5 368-16,-3 3 80 0,2 6 16 0,1 2 0 15,2 2-160-15,0 1-16 0,3 0-16 0,2 3 0 16,2-3-304-16,1-2-48 0,2 0-16 0,1-3 0 16,2-1-544-16,1 0-112 0,1-3-32 0,2-6 0 0,2-1-336 0,2-2 0 15,0-4 0-15,-12 0 0 16,0 0 0-16,0 0-128 0,52-33 128 0,-52 33-192 16,0 0-256-16,31-63-64 0,-31 63-16 0,16-54 0 15,-16 54-96-15,16-65-16 0,-7 25 0 0,-2-1 0 16,0 4-192-16,0-1-64 0,-1-3 0 0,0 4 0 0,-1 4 416 0,1-8 80 0,2-2 16 0,-1 1 0 15,-7 42 384-15,19-70 0 16,-19 70 0-16,0 0 0 0,18-50 384 0,-16 47 48 16,-4 9 16-16,0 3 0 0,-1 5 1328 0,0 4 272 15,1 8 48-15,1 8 16 0,0 4-608 0,1 3-112 0,0-3-32 0,0 7 0 16,0 2-976-16,2 3-208 0,0-2-48 0,-2 2 0 16,-2 1-128-16,2-9-192 15,0-5 32-15,2-9 16 0,0-6-1616 16,2-3-320-16</inkml:trace>
  <inkml:trace contextRef="#ctx0" brushRef="#br0" timeOffset="82704.41">10329 15097 18431 0,'-3'-3'1632'0,"0"-3"-1312"0,0 2-320 0,2 1 0 15,-1 1 1120-15,-2-2 160 16,-4-4 16-16,-5-6 16 0,-7-2 288 0,-3 0 64 0,-2 3 16 0,0 7 0 16,0 3-336-16,-2 4-64 0,1 5 0 0,-1 6-16 15,0 4-560-15,1 7-128 0,4 3 0 0,1 2-16 16,2 2-352-16,3 2-64 0,2 0-16 0,3 3 0 16,4-1 16-16,2 1 0 0,2 0 0 0,3-7 0 15,3 0 48-15,3-2 0 16,3-1 0-16,1-3 0 0,3-2-192 0,3-4 192 0,4-1-192 0,-5-9 192 15,-4 0-192-15,4-2 0 0,-15-4 0 0,46-4 0 0,-46 4 0 0,55-22 0 16,-55 22 0-16,48-38 0 16,-48 38 0-16,40-50 160 0,-40 50-32 0,26-60-128 0,-26 60 272 0,19-67-48 15,-15 30-16-15,-1 2 0 16,-3 1-208-16,-3 4 0 0,0 3 0 0,-2 3 0 16,-1 3-1264-1,-2 1-240-15</inkml:trace>
  <inkml:trace contextRef="#ctx0" brushRef="#br0" timeOffset="82890.24">9996 15284 19343 0,'0'3'1728'0,"2"-2"-1392"15,0-1-336-15,2 0 0 0,1 0 1472 0,3 2 208 0,-8-2 48 0,39 3 16 16,-39-3-1360-16,69 4-256 15,-69-4-128-15,73 0 0 16,-73 0-1056-16,70 2-304 0,-70-2-64 0,63 6-16 0</inkml:trace>
  <inkml:trace contextRef="#ctx0" brushRef="#br0" timeOffset="83330.16">10465 15442 14735 0,'-4'0'1312'16,"1"0"-1056"-16,1 0-256 0,1 0 0 0,0 3 1536 0,-2-3 256 15,-2 2 64-15,-3 3 0 0,-3 4-480 0,-1 3-96 16,3 2 0-16,0 1-16 0,3 1-512 0,2-1-112 16,2 5 0-16,0-2-16 0,5-1-320 0,1 1-64 0,2-2-16 0,1-3 0 15,2 0 336-15,-1-5 64 16,4 0 16-16,-3-3 0 0,3-2-192 0,0-3-48 15,-1 0 0-15,-11 0 0 0,0 0-272 0,0 0-128 16,0 0 128-16,47-32-128 0,-47 32 240 0,0 0-48 16,0 0 0-16,0 0 0 0,17-53-48 0,-18 43-16 15,-3-6 0-15,-1 1 0 0,-1-1-128 0,-2-2-256 0,-1 4 64 0,0-1 16 32,3 3-848-32,0 2-192 0,-1-2-16 0,-1 2-12416 0</inkml:trace>
  <inkml:trace contextRef="#ctx0" brushRef="#br0" timeOffset="83690.14">10438 14949 13823 0,'0'-2'1216'16,"1"0"-960"-16,0-1-256 0,2 3 0 0,-1-3 1984 0,3-1 336 16,-5 4 80-16,0 0 16 0,0 0-272 0,50-22-48 15,-50 22-16-15,0 0 0 0,47 0-624 0,-34 4-128 16,-2 0-32-16,-1 2 0 0,-4 2-784 0,-3-1-176 16,-2 3-16-16,-5-1-16 0,-1 1-176 0,-4 3-128 15,-3-1 144-15,-1 2-144 0,0-2 128 0,1 0-128 16,0 1 0-16,2-3 144 0,-1 0-144 0,2 1 0 15,3-1 144-15,2-4-144 0,2 0 320 0,2 0-16 0,2-2 0 0,3 0 0 16,1 2-128-16,3-4-32 16,1 2 0-16,2-4 0 0,-12 0-144 0,0 0 0 0,47 2 0 0,-47-2 0 31,0 0-912-31,52-6-112 0,-52 6-32 0,0 0-14736 0</inkml:trace>
  <inkml:trace contextRef="#ctx0" brushRef="#br0" timeOffset="92457.38">11424 9130 10127 0,'-1'2'896'0,"0"-2"-704"15,1 3-192-15,1-3 0 0,0 1 1920 0,1 4 336 16,-1 0 80-16,3 3 16 0,-1 7 320 0,2 3 64 16,2 6 16-16,0-2 0 0,2 0-832 0,-1 0-176 15,2 1-16-15,0-2-16 0,-1-7-1072 0,-1 1-192 16,1-3-64-16,0 2 0 16,-2-2-1120-16,0-3-224 0,1-2-64 0,-1-4-13968 15</inkml:trace>
  <inkml:trace contextRef="#ctx0" brushRef="#br0" timeOffset="92614.24">11621 9117 20671 0,'-9'3'448'0,"3"-1"112"0,0-2 16 0,1 4 0 0,3-4-576 0,-1 2 0 0,-1 2 0 0,-3 2 0 16,-3 8 2624-16,-5 4 400 0,-3 7 96 0,0 0 16 16,2 1-1200-16,0-1-224 0,1 1-48 0,2-2-16 15,4-8-1056-15,2 0-208 0,-2 3-32 0,3 0-16 31,2-3-1360-31,1-6-288 0</inkml:trace>
  <inkml:trace contextRef="#ctx0" brushRef="#br0" timeOffset="92764.45">11364 9252 23951 0,'-10'3'1056'0,"5"-3"224"16,1 3-1024-16,2-3-256 0,1 1 0 0,1 2 0 15,0-1 1984-15,2 2 352 0,2 2 64 0,3 3 16 16,7 2-448-16,-14-11-96 0,39 17-16 0,-39-17 0 0,56 5-1248 0,-56-5-256 15,78 0-48-15,-78 0-16 0,83-3-416 0,-83 3-96 16</inkml:trace>
  <inkml:trace contextRef="#ctx0" brushRef="#br0" timeOffset="93366.06">19064 9205 20271 0,'-4'-2'1792'0,"0"0"-1424"16,3-1-368-16,1 0 0 0,1 3 1600 0,-1-4 240 15,0 2 48-15,0-4 16 0,0 0-608 0,3 3-112 16,1 8-32-16,1 1 0 0,1 7 288 0,1 3 48 0,2 0 16 0,0 0 0 16,2 6-608-16,1 0-112 0,0-1-16 0,2-3-16 15,1-2-560-15,0-1-192 0,-2 1 144 0,0-4-144 31,-3-3-1456-31,-1-2-368 0</inkml:trace>
  <inkml:trace contextRef="#ctx0" brushRef="#br0" timeOffset="93524.42">19306 9148 14735 0,'-5'-7'640'0,"2"4"160"0,-1 0-640 0,0 0-160 0,0 3 0 0,2 3 0 15,-2-2 2736-15,-4 4 512 0,-5 2 96 0,-4 3 32 0,-5 9-400 0,-3-1-80 16,0 7-16-16,1-2 0 15,0 5-1664-15,3-2-320 0,1-2-80 0,3-1-16 0,3-1-800 0,3-4-272 16,4-2 0-16,2-3-17312 16</inkml:trace>
  <inkml:trace contextRef="#ctx0" brushRef="#br0" timeOffset="93657.83">18992 9306 23951 0,'-5'-1'1056'0,"4"-1"224"0,0 2-1024 0,0-3-256 16,1 3 0-16,1 0 0 0,0 0 1664 0,3 3 288 15,-4-3 48-15,0 0 16 0,0 0-96 0,59 10 0 16,-59-10-16-16,56 6 0 0,-56-6-1264 0,81 2-256 16,-32 4-64-16,4-4-17552 0</inkml:trace>
  <inkml:trace contextRef="#ctx0" brushRef="#br0" timeOffset="94143.84">20051 11407 17503 0,'2'2'1552'0,"2"0"-1232"16,0-2-320-16,-1 1 0 0,2 1 1168 0,1 1 176 0,7 4 48 0,5 2 0 15,5 4 704-15,3 5 144 0,-3 0 16 0,1 0 16 16,-5 3-592-16,1-5-112 0,-3 4-32 0,-2-4 0 15,-1 0-928-15,-3-1-192 0,-2-3-32 0,-3-2-16 32,0-1-1232-32,-2-2-240 0</inkml:trace>
  <inkml:trace contextRef="#ctx0" brushRef="#br0" timeOffset="94307.43">20355 11456 11055 0,'-9'0'976'0,"4"-3"-784"0,-1 2-192 0,1 1 0 0,1 0 3264 0,2 1 624 15,-2 2 112-15,-3-1 32 16,-6 4-1056-16,-5 4-208 0,-2 3-32 0,-1 3-16 0,-2 0-1392 0,-1 4-288 16,3 1-48-16,1-3-16 0,4-1-976 0,1-2-128 15,3 1-64-15,2-3-11200 16,3-3-2240-16</inkml:trace>
  <inkml:trace contextRef="#ctx0" brushRef="#br0" timeOffset="94452">20044 11509 21183 0,'0'4'944'0,"0"-4"192"0,3 0-912 0,-2 0-224 16,2 0 0-16,0 0 0 0,-3 0 1424 0,0 0 240 0,0 0 64 0,66 6 0 15,-66-6-32-15,68 3 0 16,-68-3 0-16,80 3 0 0,-80-3-1376 0,84 2-320 0,-84-2 0 0,91-1 0 16</inkml:trace>
  <inkml:trace contextRef="#ctx0" brushRef="#br0" timeOffset="95154.42">11458 14213 12895 0,'-5'5'1152'0,"0"1"-928"16,3-2-224-16,-1 2 0 0,1 0 1920 0,-5 7 352 16,-5 10 64-16,-7 18 16 0,-4 12-144 0,-3 10-32 15,3 8 0-15,0 4 0 0,6-3-448 0,5-1-112 16,3 0-16-16,5-8 0 0,5-8-960 0,3-8-192 15,4-5-32-15,3-5-16 16,4-3-1280-16,3-8-256 0,4-3-48 0,3-8-13792 0</inkml:trace>
  <inkml:trace contextRef="#ctx0" brushRef="#br0" timeOffset="95470.21">11941 14585 23039 0,'-7'-3'2048'0,"-2"0"-1648"0,2 2-400 0,2 0 0 16,0 1 2176-16,-6 0 336 0,-10 0 80 0,-13 2 16 15,-10 7-928-15,-4 5-176 0,-1 7-32 0,4 11-16 16,3 4-688-16,5 7-144 0,7 1-32 0,8 0 0 16,4-2-288-16,10-4-64 0,5-3-16 0,4-8 0 0,3-7-80 15,5-2-16-15,8 1 0 0,5-3 0 16,3-3-128-16,5-3 0 0,6-1 0 0,3-7 0 15,5 0 0-15,-44-2 0 0,75-10 0 0,-75 10 0 16,63-20-256-16,-63 20 64 0,64-44 0 0,-64 44 16 16,53-57-96-16,-53 57-32 0,33-62 0 0,-33 62 0 15,16-58-16-15,-14 23 0 0,-3 0 0 0,-3 7 0 16,-1 3-256-16,-3 3-48 0,-2 6-16 0,-4-3 0 16,-1 7-704-16,-1 0-128 0,-1 2-48 0,0 2-12832 15</inkml:trace>
  <inkml:trace contextRef="#ctx0" brushRef="#br0" timeOffset="95625.22">11734 14809 2751 0,'-4'19'256'0,"3"-12"-256"16,-1 2 0-16,2-3 0 0,2-5 5040 0,0 2 960 0,3-1 192 0,4 3 32 15,6 4-4032-15,4 0-800 16,4-3-176-16,0-3-16 0,-23-3-1200 0,53 7-320 0,-53-7-32 15,56-3-12400-15</inkml:trace>
  <inkml:trace contextRef="#ctx0" brushRef="#br0" timeOffset="95887.44">12204 14898 22111 0,'-8'3'1968'0,"2"1"-1584"0,1-4-384 0,1 2 0 15,1 2 2128-15,-5-1 352 0,-8 10 64 0,-7 3 16 16,-3 9-1024-16,1-1-208 0,6 2-48 0,6-3 0 0,2 1-496 0,6-5-96 16,3-2-32-16,5-1 0 15,4-5-480-15,3-1-176 0,3-6 0 0,3-2 144 16,-16-2-144-16,40 0 0 0,-40 0 0 0,0 0 0 0,70-22 0 0,-70 22 0 16,0 0 0-16,57-33 0 0,-57 33-256 0,0 0 80 15,42-55 16-15,-42 55 0 0,0 0-32 0,17-60 0 16,-17 38 0-16,-3 3 0 15,1 0-192-15,-4 3-64 0,-2 0 0 0,1 4 0 16,0 2-1168-16,-3-2-240 0</inkml:trace>
  <inkml:trace contextRef="#ctx0" brushRef="#br0" timeOffset="96154.33">12356 14370 19343 0,'-3'0'1728'0,"1"0"-1392"0,2 0-336 0,1 0 0 15,0 0 2176-15,0 3 384 0,3-3 64 0,-1 6 0 16,2 5-1152-16,1 4-256 0,1 5-32 0,2 1-16 15,-2-1-160-15,2 1-48 0,1 5 0 0,1-2 0 0,2 5-816 0,0-7-144 16,-1-2 0-16,-1-4-16224 16</inkml:trace>
  <inkml:trace contextRef="#ctx0" brushRef="#br0" timeOffset="96321.42">12508 14401 17503 0,'-8'4'768'0,"2"-2"176"0,0 2-752 0,1-3-192 16,1 2 0-16,1-1 0 0,0 2 2048 0,-4 0 368 0,-8 7 80 0,-5 6 0 16,-6 5-976-16,0 3-208 15,3 0-32-15,3-5-16 16,4-2-1648-16,3-3-320 0,4-1-64 0,5-6 0 0</inkml:trace>
  <inkml:trace contextRef="#ctx0" brushRef="#br0" timeOffset="96461.23">12363 14515 11967 0,'-1'4'1072'0,"0"-2"-864"0,2-2-208 0,0 0 0 16,0 0 3264-16,1 1 592 0,-1 2 128 0,4 1 32 15,2-1-1584-15,3 2-304 0,-10-5-64 0,0 0-16 16,49 1-1152-16,-49-1-224 0,0 0-48 0,62-12-16 31,-62 12-1008-31,0 0-208 0,70-20-32 0,-70 20-14720 0</inkml:trace>
  <inkml:trace contextRef="#ctx0" brushRef="#br0" timeOffset="96721.01">12706 14196 24879 0,'0'0'1088'0,"0"0"256"0,0 1-1088 0,1 2-256 0,0-3 0 0,0 2 0 16,2 2 1696-16,2 3 288 16,2 8 48-16,3 10 16 0,2 9 32 0,1 6 16 15,-2 7 0-15,-1 4 0 0,-2 4-1328 0,-3 6-256 16,-2 2-48-16,-7 4-16 0,-5 0-256 0,-5-2-64 16,-4-2-128-16,-3-6 192 0,0-9-192 0,-5 2 0 15,-3-2 0-15,-5-6-12368 0,-3-2-2480 0</inkml:trace>
  <inkml:trace contextRef="#ctx0" brushRef="#br0" timeOffset="97571.25">13227 14705 23039 0,'-2'3'2048'0,"1"-3"-1648"0,1 0-400 0,1 0 0 15,1 1 1008-15,1 2 112 0,1-1 32 0,2 2 0 16,5 0 208-16,-11-4 48 0,0 0 16 0,58 16 0 16,-58-16-384-16,54 8-80 15,-54-8 0-15,66 8-16 0,-66-8-704 0,75 6-240 0,-75-6 144 0,82 2-144 16,-82-2-640 0,84-2-192-16,-84 2-64 0,76-6-14176 0</inkml:trace>
  <inkml:trace contextRef="#ctx0" brushRef="#br0" timeOffset="98112.78">13177 14888 19343 0,'-4'0'1728'16,"0"0"-1392"-16,3 2-336 0,1-2 0 15,1 2 1312-15,-1-2 192 0,0 3 32 0,3-2 16 0,2 4 0 0,5-4 0 16,6 4 0-16,-16-5 0 0,44 6-464 0,-44-6-80 16,63 8-32-16,-63-8 0 15,68 8-656-15,-68-8-144 0,82 8-32 0,-30-3 0 16,7-4-1136-16,-3 1-224 0</inkml:trace>
  <inkml:trace contextRef="#ctx0" brushRef="#br0" timeOffset="98499.25">14093 15006 33167 0,'-9'9'1472'0,"6"-6"304"0,0-3-1424 0,2 0-352 0,2 0 0 0,0 0 0 16,2-3 256-16,-3 3 0 0,0 0-16 0,0 0 0 15,47-41 128-15,-47 41 16 0,0 0 16 0,58-53 0 16,-58 53 112-16,46-49 0 0,-46 49 16 0,44-53 0 15,-44 53-400-15,43-50-128 0,-43 50 0 0,40-45 0 0,-40 45 0 0,36-38 0 16,-36 38 0-16,0 0 0 16,38-44 192-16,-38 44 0 0,0 0-16 0,0 0 0 15,0 0 272-15,0 0 48 0,0 0 16 0,9 16 0 16,-13 3 64-16,-1 3 32 0,-1 7 0 0,0 2 0 16,0-5-288-16,0 8-48 0,-1 11-16 0,0 2 0 15,2 1-256-15,0-1 160 0,3-4-160 0,2-4 128 0,1-7-128 0,1-6 0 16,1-4 0-16,-1-4-12784 15,2-3-2576-15</inkml:trace>
  <inkml:trace contextRef="#ctx0" brushRef="#br0" timeOffset="103596.17">15464 14689 21183 0,'-6'0'1888'0,"0"0"-1504"0,3 0-384 0,2 0 0 16,1 0 1744-16,-2 2 288 0,-2-1 48 0,-2 0 16 15,-2 2-208-15,4 0-32 0,2 3-16 0,5 1 0 16,4-4-768-16,-7-3-160 0,0 0-16 0,55 19-16 16,-55-19-544-16,61 10-96 0,-61-10-32 0,83 12 0 15,-83-12-208-15,98 6 0 0,-98-6 0 0,99 7 0 16,-99-7 0-16,85 7 0 0,-85-7 0 0,88 11 0 16,-88-11-464-16,68 10-96 0,-68-10-16 0,49 14 0 15,-49-14-448-15,0 0-80 0,38 21-32 0,-37-12 0 16,-4 1 576-16,-2 3 112 0,-1-1 32 0,0-3 0 0,1-2 672 0,-4 2 144 15,-4 1 32-15,-7 2 0 0,-2 4 432 0,-5 3 96 16,-1-3 0-16,0 0 16 0,-2 0-160 0,-2-1-48 16,0-2 0-16,0 2 0 0,1-1-320 0,-1-4-80 15,1 2-16-15,1 0 0 0,2-2-144 0,2 0-16 0,2-1-16 16,3 0 0-16,4-5-176 0,2 3 0 16,3-1 144-16,3-1-144 0,2 1-160 0,4-5-96 15,2 2-32-15,1-3-11824 16,2 0-2368-16</inkml:trace>
  <inkml:trace contextRef="#ctx0" brushRef="#br0" timeOffset="104037.73">16691 14646 29487 0,'-19'3'1296'0,"8"-3"288"0,0-3-1264 0,3 3-320 0,1 0 0 0,1 3 0 16,-1 0 944-16,-8 2 128 0,-9 6 16 0,-7 7 16 15,-3 4 192-15,-1 4 48 0,2 6 0 0,2 5 0 16,5-2-704-16,5 3-128 0,6-1-16 0,4-1-16 0,6-4-256 15,5 2-48-15,5-2-16 0,4-4 0 0,3 1-160 0,4-7 0 16,0-4 0-16,4 1 0 0,3-5 0 0,3-2 0 16,-26-12 0-16,61 10 0 0,-61-10 0 0,66-4 0 15,-66 4-192-15,65-21 192 16,-65 21-480-16,58-32 32 0,-58 32 0 0,46-38 0 0,-46 38 64 0,31-44 32 16,-31 44 0-16,21-45 0 0,-21 45 352 0,15-57-176 15,-13 28 176-15,-2-4-128 0,-2 3 128 0,-3-1 0 16,-4 3 160-16,-2-1-160 0,-1 3 384 0,-2 4 0 15,-2 4-16-15,-1 3 0 0,-1 4-112 0,0 4 0 16,0 1-16-16,0 4 0 0,-1-1-240 0,2 6 0 0,0-1 0 16,2 4-17648-16</inkml:trace>
  <inkml:trace contextRef="#ctx0" brushRef="#br0" timeOffset="105271.08">18179 14825 12895 0,'-2'0'1152'0,"0"0"-928"15,2 3-224-15,-1-3 0 0,-1 4 1264 0,0-1 208 16,-2 3 32-16,-3 7 16 0,-3 5 688 0,-3 6 144 16,1 3 16-16,0 2 16 0,-1-1-720 0,4-2-128 15,0 0-48-15,1-1 0 0,3-4-608 0,4-2-128 16,2 0-32-16,3-7 0 0,2-2-544 0,3-2-176 0,2-3 0 0,-11-5 0 31,0 0-800-31,0 0-272 0,64-9-48 0,-64 9-16 16,0 0-720-16,60-28-160 0,-60 28-32 0,0 0 0 15,54-36 656-15,-54 36 128 0,0 0 32 0,0 0 0 0,53-44 848 0,-53 44 160 0,0 0 32 0,0 0 16 16,37-37 432-16,-34 36 64 0,-2-1 32 0,-2 2 0 16,-3 3 1824-16,-1 2 352 15,-1 3 80-15,0 0 16 0,1-2-560 0,1 2-96 16,2 1-32-16,1-3 0 0,1 0-992 0,2 1-208 0,2 0-32 0,3-3-16 16,1 3-384-16,-8-7-80 0,0 0-16 0,0 0 0 0,0 0-208 15,53 0 128-15,-53 0-128 0,0 0 0 16,0 0 0-16,0 0 0 0,52-25 0 0,-52 25 0 15,0 0-288-15,0 0-96 0,0 0-32 0,39-38-11040 16,-34 35-2224-16</inkml:trace>
  <inkml:trace contextRef="#ctx0" brushRef="#br0" timeOffset="105550.14">18524 15021 11967 0,'-2'1'1072'0,"2"1"-864"15,0-2-208-15,0 0 0 0,3 0 2960 0,-2 0 560 16,0 2 96-16,2 0 32 0,2 1-912 0,2-3-176 15,-7 0-48-15,0 0 0 0,0 0-1328 0,0 0-272 16,64-19-48-16,-64 19-16 0,0 0-544 0,56-28-112 16,-56 28-32-16,0 0 0 0,56-32-160 0,-56 32 0 15,0 0 0-15,0 0 0 0,40-38-256 0,-40 38 0 16,0 0 16-16,0 0 0 0,-1-26-48 0,-5 20-16 16,-4 0 0-16,-1 2 0 0,-4 4 304 0,-2 0 176 15,-3 7-32-15,-1-1 0 0,1 1 512 0,-1 6 112 16,1-1 0-16,2 4 16 0,1 0-176 0,-1 3-32 0,2 5-16 0,3-1 0 15,3-1-176-15,4 0-48 16,4 0 0-16,5-3 0 0,4-3-144 0,4-2-48 0,5-2 0 0,-16-12 0 16,45 15-144-16,-45-15-272 15,61 0 64-15,-61 0-18624 0</inkml:trace>
  <inkml:trace contextRef="#ctx0" brushRef="#br0" timeOffset="105971">19395 14563 23951 0,'-6'4'1056'0,"1"-2"224"0,0 1-1024 0,2 1-256 0,1-3 0 0,0 4 0 16,-1-2 2112-16,-2 6 352 0,-3 7 80 0,-5 6 16 15,-1 8-512-15,-1 5-112 0,0 4-16 0,0 3 0 0,4-3-1168 0,1-2-240 16,1 1-64-16,4-3 0 0,2-9-256 0,3-2-48 16,3 1-16-16,5-5 0 0,0-1-128 0,4-7 0 15,1-2 0-15,-13-10 0 0,0 0 0 0,48 8 0 0,-48-8-128 0,0 0 128 16,54-14 0-16,-54 14-176 15,0 0 176-15,54-39-128 0,-54 39 128 0,37-34 0 0,-37 34 0 0,36-37 0 16,-36 37 0-16,32-36 0 16,-32 36-144-16,0 0 144 0,42-51-256 0,-42 51 0 15,0 0 16-15,0 0 0 16,30-41-208-16,-30 41-64 0,0 0 0 0,0 0 0 16,0 0-832-16,0 0-192 0,0 0-16 0,13-34-16 15,-13 31-1472-15,-2 3-288 0</inkml:trace>
  <inkml:trace contextRef="#ctx0" brushRef="#br0" timeOffset="106077.61">19572 14864 3679 0,'-1'2'320'0,"1"-2"-320"0,0 0 0 0,-1 4 0 16,-3 2 3264-16,-1 6 576 0,-2 8 112 0,-3 7 16 16,1 3 560-16,3 1 96 0,1-5 32 0,4-1 0 15,2-7-3872-15,3-2-784 0,1-3 0 0,2-6-256 32,-7-7-320-32,0 0-48 0,0 0-16 0,48 6-13888 0</inkml:trace>
  <inkml:trace contextRef="#ctx0" brushRef="#br0" timeOffset="106387.18">19729 14876 8287 0,'-2'-4'736'0,"0"-1"-592"16,1 4-144-16,1-1 0 15,0 2 2976-15,-1-3 560 0,0 0 112 0,-2-4 32 0,0 1-416 0,0 2-96 16,3 4-16-16,-1 4 0 0,2 1-1488 0,-1 1-320 16,0 8-48-16,0 1-16 0,1 1-640 0,-2 0-144 15,1 2-32-15,0-6 0 0,0-1-240 0,0-1-48 16,0 2-16-16,0 2 0 0,1-2-160 0,1-2 0 15,0 0 0-15,1-2 0 0,1-5 0 0,1 1 0 16,-5-4 0-16,0 0 0 0,0 0 0 0,0 0 0 16,0 0 0-16,0 0 0 0,51-39-256 0,-51 39 80 15,0 0 16-15,0 0 0 0,38-50-32 0,-38 50 0 16,0 0 0-16,0 0 0 0,50-41 192 0,-50 41 0 16,0 0 0-16,0 0 0 0,0 0 0 0,0 0 0 0,0 0 0 0,0 0 128 15,0 0 288-15,35 10 64 0,-37-2 16 0,-1 5 0 16,0 0-304-16,-1 0-64 0,2-1-128 0,-1 2 192 31,3-2-736-31,2 0-160 0</inkml:trace>
  <inkml:trace contextRef="#ctx0" brushRef="#br0" timeOffset="106670.16">20178 14886 7359 0,'0'0'656'0,"-4"-22"-528"0,4 22-128 0,0 0 0 0,-3-16 2608 0,0 12 480 16,1 1 112-16,-3 0 0 0,-4-3-64 0,-5 2-32 16,-3 4 0-16,0 4 0 15,-2 3-752-15,1 4-160 0,0 3-16 0,1 1-16 0,1 1-1168 0,4 0-224 16,2 2-64-16,1 0 0 0,5-1-352 16,1 0-80-16,4-1-16 0,3-1 0 0,3-3-64 0,2-2-32 15,1 0 0-15,2-1 0 0,2-3-160 0,-14-6 0 16,0 0 0-16,47 6 0 0,-47-6 0 0,0 0 0 15,50-16 0-15,-50 16 0 0,0 0 0 0,46-34-144 0,-46 34 144 0,0 0-208 32,37-45-816-32,-37 45-176 0,0 0-16 0,0 0-16016 0</inkml:trace>
  <inkml:trace contextRef="#ctx0" brushRef="#br0" timeOffset="106987.64">20291 14850 6959 0,'0'0'144'0,"0"0"48"0,0 0 0 0,0 0 0 0,0 0-192 0,0 0 0 15,0 0 0-15,0 0 0 0,0 0 3456 0,0 0 640 0,0 0 128 0,23 16 16 16,-23-6-784-16,-1 2-144 0,1-2-48 0,-1 5 0 16,-1-4-1744-16,1 4-368 0,1-1-64 0,0 1 0 15,0-3-736-15,1-2-144 0,2 2-16 0,-1-2-16 16,3 0-176-16,-1-1 0 0,1-3 0 0,2 0 0 0,0-2 0 0,-7-4-224 16,0 0 32-16,0 0 0 15,0 0-784-15,0 0-160 0,51-9-16 0,-51 9-16 31,0 0-112-31,0 0 0 0,0 0-16 0,0 0 0 0,34 6 1168 0,-32-1 128 0,2 0 224 0,-3 1-48 0,2 1 1456 0,-1-1 288 16,-1 2 64-16,1-1 16 16,-1 0-704-16,1-2-144 0,0 1-16 0,1-2-16 15,2-4-544-15,0 1-96 0,-5-1-32 0,0 0 0 16,0 0-256-16,0 0-48 0,0 0-16 0,56-33 0 0,-56 33-128 16,0 0 0-16,42-47 0 0,-42 47-176 15,0 0-480-15,38-61-112 0,-38 61 0 0,0 0-17424 0</inkml:trace>
  <inkml:trace contextRef="#ctx0" brushRef="#br0" timeOffset="107499.9">22058 14433 8287 0,'-4'3'736'0,"-1"-3"-592"0,0 0-144 0,1 1 0 16,4 2 2368-16,-1-2 432 0,-3 4 80 0,-3 5 32 0,-4 6-1696 0,-7 6-320 16,-4 9-80-16,-5 7-16 0,-1 6 1056 0,-2 6 192 15,-1 7 64-15,3 0 0 0,2-3-176 0,6 0-16 0,5-9-16 0,6-1 0 16,6-4-896-16,6-5-176 15,5-3-48-15,4-6 0 0,4-1-528 0,4-3-96 16,5-3-32-16,1-1 0 0,2-4-128 0,-28-14 0 16,59 12 144-16,-59-12-144 0,60-2 160 0,-60 2-32 15,59-24-128-15,-59 24 192 0,53-46-192 0,-53 46 144 16,45-56-144-16,-45 56 128 0,33-65-128 0,-19 31 0 16,-2-7 0-16,-3-1 0 0,-2-1 0 0,-2 0 0 0,-2 0-144 0,-3 2 144 31,-2 3-736-31,0 2-32 0,-3 3-16 0,-2 4 0 15,-3 6-960-15,-3 1-192 0,0 3-48 0,-3 4 0 0</inkml:trace>
  <inkml:trace contextRef="#ctx0" brushRef="#br0" timeOffset="107681.74">21866 14715 23951 0,'-11'16'1056'0,"5"-7"224"0,2-5-1024 0,1-1-256 0,3 2 0 0,3-3 0 16,1 0 1392-16,2 2 208 0,-6-4 64 0,31 15 0 16,-31-15-576-16,48 10-128 0,-48-10 0 0,59 6-16 15,-59-6-368-15,67 0-64 0,-67 0 0 0,74-9-15840 16</inkml:trace>
  <inkml:trace contextRef="#ctx0" brushRef="#br0" timeOffset="108129.97">22520 15044 3679 0,'-4'-1'320'0,"1"1"-320"0,0 0 0 0,1 0 0 0,-1 0 3952 0,1 0 720 15,-2 0 128-15,-3 4 48 16,-6 2-1840-16,-5 6-384 0,-5 1-64 0,-1 4 0 15,-2 4-1136-15,1 1-208 0,0 1-64 0,6 2 0 16,1 3-528-16,6-2-112 0,3 0-32 0,5-2 0 16,6-1-208-16,1-5-32 0,5 1-16 0,0-6 0 15,0 0-224-15,3-3 128 0,3-1-128 0,0 3 0 16,-14-12 0-16,0 0 128 0,52 6-128 0,-52-6 0 16,0 0 0-16,54-18 144 0,-54 18-144 0,0 0 128 0,47-39 112 0,-47 39 16 15,26-41 0-15,-26 41 0 0,17-44-128 0,-17 44 0 16,12-47-128-16,-12 47 192 0,3-45-192 0,-6 23 0 15,0 3 0-15,-4 1-11488 0,-1-2-2272 16</inkml:trace>
  <inkml:trace contextRef="#ctx0" brushRef="#br0" timeOffset="108439.83">22527 14358 30399 0,'-6'0'1344'0,"4"2"288"0,-1-2-1312 0,3 2-320 0,0 0 0 0,2-2 0 16,-1 4 928-16,3 2 112 0,0 4 32 0,3 5 0 16,1 3 224-16,3 5 48 0,1 5 16 0,1 0 0 15,2 5-832-15,0-5-160 0,-2 0-48 0,2-3 0 16,-1-1-560-16,0-3-112 0,-1-3-32 0,-2-2-17152 16</inkml:trace>
  <inkml:trace contextRef="#ctx0" brushRef="#br0" timeOffset="108609.84">22803 14480 23039 0,'-12'2'1024'0,"4"0"192"0,1-2-960 0,1 0-256 0,1 3 0 0,-1-3 0 16,-2 3 2128-16,-8 3 384 0,-10 4 80 0,-7 5 16 16,-3 2-1104-16,1 5-224 0,6-5-32 0,2 0-16 15,-1 0-928-15,5 2-304 0,3 0 160 0,4-5-16592 16</inkml:trace>
  <inkml:trace contextRef="#ctx0" brushRef="#br0" timeOffset="108759.78">22536 14551 24879 0,'0'-1'1088'0,"0"1"256"0,1-3-1088 0,1 3-256 0,1 0 0 0,-1 0 0 15,1 0 1488-15,-3 0 240 0,0 0 64 0,0 0 0 16,0 0-560-16,66 0-96 0,-66 0-32 0,0 0 0 15,59 6-1104-15,-59-6-256 0,0 0-48 0,68 4-15088 16</inkml:trace>
  <inkml:trace contextRef="#ctx0" brushRef="#br0" timeOffset="109044.33">22079 14411 8287 0,'-3'-2'736'0,"2"0"-592"16,1 2-144-16,1 0 0 0,0 0 1728 0,1 0 320 0,-1 0 64 0,3 0 16 15,1 0 176-15,-5 0 16 16,0 0 16-16,29 20 0 0,-15-10 224 0,1 2 64 0,4 5 0 16,2 1 0-16,2 2-1728 0,0 1-320 15,1 1-80-15,-1 0-10800 0,-3 1-2176 0</inkml:trace>
  <inkml:trace contextRef="#ctx0" brushRef="#br0" timeOffset="110475.51">23653 14864 9215 0,'-4'0'816'0,"-1"3"-656"16,4 0-160-16,1-1 0 0,0 0 1552 0,-1 0 288 15,-2 7 48-15,-2 1 16 0,-2 6-208 0,-1 2-32 16,2-2-16-16,1 0 0 0,0 3-240 0,0 0-32 16,2 0-16-16,-1-5 0 0,3 1-1184 0,-1-7-176 15,1 0-176-15,1-4-11664 0</inkml:trace>
  <inkml:trace contextRef="#ctx0" brushRef="#br0" timeOffset="110639.19">23682 14691 19343 0,'-7'1'1728'0,"2"0"-1392"0,3-1-336 15,2-1 0-15,0 1 1040 0,0 0 144 0,-2 0 32 0,1 0 0 31,2 1-2368-31,4 2-448 0,5 0-112 0,-10-3-16 0,0 0-864 16,61 19-176-16,-61-19-48 0,58 16 0 0</inkml:trace>
  <inkml:trace contextRef="#ctx0" brushRef="#br0" timeOffset="110833.97">23985 14782 15663 0,'-19'6'688'0,"9"-3"144"0,-1 0-656 0,1 0-176 0,2-1 0 0,1 2 0 15,-3 0 1872-15,-7 4 352 0,-9 2 64 0,-8 6 16 16,1-1-32-16,3 1 0 0,8-2 0 0,6 1 0 0,6-3-1088 0,5-1-224 15,4 0-32-15,5 3-16 16,2-2-480-16,1 1-112 0,3 0 0 0,1 2-16 0,0-2-112 0,-1-1-32 16,0 2 0-16,-4-2 0 0,-2-2-16 0,-3-2 0 15,-3 0 0-15,-4-2 0 0,-6 0-144 0,-2-3 192 16,-5 0-192-16,-3-3 192 16,-3 0-592-16,0-2-112 0,1 1-32 0,1-5-15776 15</inkml:trace>
  <inkml:trace contextRef="#ctx0" brushRef="#br0" timeOffset="111350.49">24952 14885 6447 0,'-13'0'576'0,"4"0"-576"0,0-3 0 0,3 3 0 0,3 0 3328 0,-1-2 544 16,0 2 112-16,-2 0 32 16,-6 0-2096-16,-3 2-400 0,-4 2-96 0,-1 2-16 15,3 3-480-15,1 1-96 0,0 2-32 0,2 0 0 0,2 2-480 16,2 1-80-16,3 1-32 0,0-2 0 0,3 0-208 0,4 0 0 16,1-2 0-16,4-2-160 0,2-1 160 0,2-3-160 15,3-2 160-15,1 0-160 16,-13-4-448-16,0 0-96 0,0 0 0 0,61-8-16 15,-61 8-48-15,0 0 0 0,0 0 0 0,60-35 0 16,-60 35 208-16,0 0 48 0,0 0 0 0,44-47 0 16,-44 47 512-16,0 0-128 0,0 0 128 0,36-47 0 0,-31 40 736 0,-1 2 208 15,-2 4 32-15,-2 1 16 0,-2 4 768 0,-1 2 160 0,0 4 16 0,-2 2 16 16,1 4-288-16,-1 5-64 16,0 3-16-16,3 3 0 0,0 1-944 0,5-2-192 0,2-3-48 0,1-5 0 31,3-2-912-31,4-3-176 0</inkml:trace>
  <inkml:trace contextRef="#ctx0" brushRef="#br0" timeOffset="112079.82">25992 14813 18431 0,'-3'9'1632'0,"-1"-3"-1312"15,3 1-320-15,-1-3 0 0,1 1 1296 0,0 1 192 16,-3 5 48-16,-2 10 0 0,-3 8-128 0,0 5-32 0,-1-2 0 0,1-3 0 15,2-4-384-15,0-3-80 0,4-4-16 0,0-5 0 16,2-2-464-16,1-2-112 0,2-7 0 0,2 2-16 16,1-7-304-16,1 2 0 0,0-5 0 0,1 0 0 15,-7 6-384-15,0 0 0 0,0 0 16 0,0 0 0 16,32-45 0-16,-32 45 0 0,0 0 0 0,32-47 0 31,-32 47-112-31,0 0-32 0,38-57 0 0,-38 57 0 0,0 0 256 0,35-43 64 0,-35 43 0 0,0 0 0 16,0 0 192-16,0 0 0 0,0 0 0 0,0 0 0 15,0 0 304-15,0 0 48 0,0 0 16 0,0 0 0 0,0 0 400 0,0 0 96 16,17 6 16-16,-21 4 0 0,1 1-464 16,-1-1-96-16,0 3 0 0,1-4-16 15,1 1-304-15,1 0 160 0,1 1-160 0,3-4 128 0,-1 0-128 16,3-5 0-16,1 2 0 0,0-1-176 16,3-3-304-16,1-3-64 0,0-1-16 0,-10 4 0 0,0 0 272 0,0 0 48 15,0 0 16-15,65-37 0 0,-65 37 224 0,0 0 0 16,0 0 0-16,55-34 0 0,-55 34 0 0,0 0 0 15,0 0 0-15,0 0 0 0,0 0 0 0,0 0 160 16,0 0-32-16,0 0 0 0,0 0 672 0,0 0 128 16,0 0 32-16,0 0 0 0,25 12-368 0,-32-3-64 15,1 3-16-15,-2-1 0 0,0 4-512 0,3-5 0 16,1-1 0-16,3-2 0 16,2-2-960-16,3-1-240 0,2-4-48 0,2-3-13664 0</inkml:trace>
  <inkml:trace contextRef="#ctx0" brushRef="#br0" timeOffset="112242.01">26468 14876 11967 0,'-3'4'1072'0,"0"-2"-864"0,1 1-208 0,0 0 0 16,2-1 2672-16,-1 3 480 0,-2 1 112 0,-4 7 0 16,0 6-880-16,0 3-176 0,-1 0-32 0,2-2-16 15,1 1-928-15,1-2-176 0,2-3-32 0,2-4-16 16,2 1-1008-16,1-7-416 0,3-2 32 0,-1-3-14880 15</inkml:trace>
  <inkml:trace contextRef="#ctx0" brushRef="#br0" timeOffset="112379.77">26515 14667 8287 0,'-3'-4'368'0,"0"3"80"0,1 0-448 0,0 1 0 15,1-3 0-15,1 2 0 0,0 1 1152 0,0-2 160 0,0-1 32 0,1 2 0 16,3-4-976-16,1 4-192 15,-5 1-48-15,0 0 48 0,0 0-176 0,43 13 0 16</inkml:trace>
  <inkml:trace contextRef="#ctx0" brushRef="#br0" timeOffset="112671.18">26676 14823 12895 0,'-4'6'1152'0,"2"-2"-928"0,1-2-224 0,1 1 0 16,-2 0 2416-16,-1 6 432 0,-5 7 96 0,-3 8 0 15,-2 7-640-15,-1 0-144 0,3 1-32 0,1-4 0 16,3-3-976-16,3-5-192 0,1-4-32 0,3-1-16 15,3-6-704-15,-1-2-208 0,5-4 0 0,-3 0 128 32,-4-3-592-32,0 0-112 0,0 0-32 0,0 0 0 15,49-35-848-15,-49 35-160 0,0 0-48 0,38-43 0 16,-38 43 640-16,0 0 112 0,45-52 16 0,-45 52 16 0,0 0 880 0,44-51 0 0,-44 51 0 0,0 0 192 16,0 0 656-16,43-43 144 0,-43 43 32 0,0 0 0 15,0 0 192-15,0 0 32 0,0 0 16 0,0 0 0 16,25 12 80-16,-26-3 0 0,1 5 16 0,-3-2 0 15,1 2-528-15,-1 3-128 0,0-1 0 0,-1 0-16 0,0 0-432 0,2-2-96 16,-1 1-16-16,3-3 0 16,0-2-416-16,2-2-96 0,3-1-16 0,-1-2-16912 15</inkml:trace>
  <inkml:trace contextRef="#ctx0" brushRef="#br0" timeOffset="112838.29">26990 14882 13823 0,'1'-2'608'0,"-1"2"128"0,0 0-592 0,0 0-144 16,0 0 0-16,2 0 0 0,-2 2 2128 0,1 1 400 0,0 0 80 0,0 4 16 16,1 0 192-16,-1 4 64 15,0 3 0-15,0-2 0 0,1 1-1472 0,-1 0-304 0,0 2-48 0,2 1-16 16,-2-4-720-16,0 1-160 0,1-3-32 0,0-4 0 31,-1 0-1136-31,1-2-224 0</inkml:trace>
  <inkml:trace contextRef="#ctx0" brushRef="#br0" timeOffset="112980.17">27059 14673 19343 0,'-3'-10'848'0,"0"5"192"0,1 2-832 0,1-1-208 0,1 2 0 0,0-2 0 16,1 1-320-16,-1 0-96 0,1-4-32 0,0 1 0 15,-1 6 448-15,0 0 0 0,0 0 0 0,0 0 0 16</inkml:trace>
  <inkml:trace contextRef="#ctx0" brushRef="#br0" timeOffset="113429.87">27148 14799 6447 0,'-4'10'576'0,"0"-6"-576"0,1 2 0 0,2-2 0 16,0 1 3216-16,1-1 544 0,0-1 96 0,0 6 32 0,0 5-1184 0,-1 4-224 15,2 4-48-15,-1 1-16 0,1 1-944 0,2-1-192 16,-1-5-48-16,2 2 0 0,-2-4-720 0,1-1-160 15,-1-5-32-15,-1 0 0 0,1-2-320 0,-1-4 0 16,0 0 0-16,0-2 0 0,-1-2 0 0,2-2 0 16,-1-2 0-16,0 0 0 0,0-4-192 0,1 0 0 15,-2 8 0-15,0 0 0 0,9-34-32 0,-9 34-16 16,0 0 0-16,17-50 0 0,-17 50-80 0,0 0-32 0,25-52 0 0,-25 52 0 16,0 0 352-16,29-41-176 0,-29 41 176 0,0 0-128 15,0 0 128-15,0 0 0 0,0 0 128 0,0 0-128 16,0 0 704-16,0 0 80 0,47 4 16 0,-46 6 0 15,2 2-32-15,-2 1 0 0,0 0 0 16,0 2 0-16,2-2-384 0,-1 3-96 0,0-4-16 0,0 2 0 16,0-2-272-16,1 0 0 0,-1-2 0 0,1 0 0 15,-1-1 0-15,-2-3 0 0,2 0 0 0,-1-2 0 16,0-4 0-16,2 0-144 0,-2 0 144 0,1-6-128 0,1 2 128 0,-3 4-208 16,0 0 80-16,0 0 128 15,0 0 0-15,21-51 0 0,-21 51 0 0,0 0 0 16,0 0 0-16,26-47 0 0,-26 47 0 0,0 0 0 15,0 0 0-15,0 0 0 0,0 0 0 0,0 0 0 16,0 0 256-16,0 0-16 0,0 0-16 0,0 0 0 16,0 0-224-16,0 0 128 0,0 0-128 0,43 6 0 15,-42 3-160-15,2 1-128 0,0 0-32 0,1-3-11008 16,1 2-2192-16</inkml:trace>
  <inkml:trace contextRef="#ctx0" brushRef="#br0" timeOffset="113721.07">27610 14797 9215 0,'-6'4'816'0,"2"-2"-656"16,0-1-160-16,2 2 0 0,0-1 3136 0,2 0 576 0,0 2 128 0,-1 3 32 15,-1 3-1888-15,-1 3-384 0,0 6-80 0,0 3-16 16,2-1 32-16,1 1 16 15,2 1 0-15,2-5 0 0,2-1-480 0,0 2-112 0,3-4 0 0,0-2-16 16,1 0-448-16,1-3-96 16,0-2-16-16,0-4 0 0,-11-4-128 0,0 0-48 0,0 0 0 0,0 0 0 15,0 0-208-15,53-25 176 0,-53 25-176 0,0 0 160 16,19-42-160-16,-19 42 0 0,10-38 0 0,-10 38 128 31,11-50-704-31,-11 50-128 0,15-50-48 0,-15 50-10672 0,19-49-2144 0</inkml:trace>
  <inkml:trace contextRef="#ctx0" brushRef="#br0" timeOffset="114200.07">27921 14762 26719 0,'-7'13'1184'0,"4"-10"240"0,1 4-1136 0,-1-4-288 15,2 2 0-15,0-1 0 0,1 2 992 0,-1 2 144 0,0 6 16 0,-2 6 16 16,1 5 240-16,0 3 32 15,1-3 16-15,0 1 0 0,1-5-800 0,1 1-144 0,0-4-48 0,1-1 0 16,0-1-464-16,1-5 0 16,-1 0 0-16,-1-1 0 0,2-4 0 0,-1-2 0 15,1 0 0-15,-1-4 0 0,2 0 0 0,0-1 0 16,-1-6 0-16,-3 7 0 0,0 0-176 0,0 0 32 16,0 0 0-16,24-47 0 0,-24 47 144 0,0 0-208 15,20-47 80-15,-20 47 128 0,0 0-128 0,23-52 128 16,-23 52 0-16,0 0 0 0,31-50 0 0,-31 50 0 0,0 0 0 0,0 0 0 15,0 0 0-15,41-44 0 0,-38 44 192 0,1 3-64 16,-1 1 320-16,-2 2 48 0,0 4 16 0,0-2 0 16,-1 5-144-16,0-2-32 0,-1 1 0 0,1 3 0 15,0-3-208-15,-1 6-128 0,1-3 160 0,0 1-160 16,0-3 0-16,1 2 0 0,0-3 0 0,2 1 0 0,-1-3 0 0,2-4 0 16,0 0 0-16,2-2 0 15,0-2 0-15,-6-2 0 0,0 0 0 0,0 0 0 0,0 0 0 0,0 0-160 16,61-37 160-16,-61 37-192 15,0 0 192-15,47-36 0 0,-47 36 0 0,0 0 0 16,0 0 0-16,59-28 0 0,-59 28 0 0,0 0 0 16,0 0 0-16,42 4 0 0,-37 3 0 0,-4 5 0 15,-1 3 0-15,-2 1 256 0,-2 3-64 0,-1-2-16 16,-1 2 64-16,2-1 16 0,1-3 0 0,0-1 0 0,4-2-256 16,2 0-208-16</inkml:trace>
  <inkml:trace contextRef="#ctx0" brushRef="#br0" timeOffset="115209.88">28481 15146 28559 0,'-9'2'2544'0,"0"-2"-2032"16,5 3-512-16,4-3 0 0,1 0 1696 0,1 0 240 0,-4 1 48 0,1 4 16 31,4-1-2192-31,3 3-448 0,-6-7-96 0,0 0-16 0</inkml:trace>
  <inkml:trace contextRef="#ctx0" brushRef="#br1" timeOffset="141971.81">17935 1010 8287 0,'-5'0'736'0,"1"4"-592"0,2-2-144 0,2 0 0 0,0 0 768 0,-1 4 112 16,-2 0 16-16,1 4 16 16,-2 9 368-16,0 3 80 0,2 13 16 0,0 6 0 0,4 9 224 0,0 8 64 15,2 5 0-15,2 9 0 16,2 13-64-16,1 12-16 0,1 15 0 0,0 8 0 0,-1-8-432 15,-2 10-64-15,1 20-32 0,-1 4 0 0,-2 0-512 0,-1-7-96 0,-1 0-32 16,0-10 0-16,-2-5-48 0,0-9-16 16,1-3 0-16,-2-8 0 0,1-11 192 0,-2-10 32 0,-1-2 16 15,1-8 0-15,-1-1-336 0,-1-11-80 16,-2-8-16-16,3-9 0 0,-2-5-160 0,-1-9 0 0,1-4 0 16,0-7 0-16,-1-7-1344 15,1-5-192-15</inkml:trace>
  <inkml:trace contextRef="#ctx0" brushRef="#br1" timeOffset="142754.01">16492 3464 16575 0,'-1'-3'1472'0,"3"1"-1168"0,2 0-304 0,2-1 0 15,-6 3 256-15,0 0-16 0,0 0 0 0,61-15 0 16,-61 15-240-16,97-22 144 0,-31 12-144 0,4 3 128 16,5 1 704-16,5 4 144 0,8 4 32 0,4 1 0 15,5 0-64-15,1 4-16 0,2-4 0 0,5 6 0 16,4 1 144-16,2-3 16 0,4 2 16 0,14 0 0 16,11-3-16-16,9-1-16 0,4 0 0 0,2-5 0 15,6 0-192-15,12 0-48 0,12-3 0 0,2-3 0 16,1-1-512-16,0-2-128 0,0 0 0 0,2-1-16 15,2 3-176-15,-2-2 0 0,3 1 144 0,-4-2-144 16,1 2 0-16,0-3 0 0,3 4 0 0,-1 1 0 0,0-1 464 16,1-1 32-16,1 3 0 0,-7 2 0 0,-4 1-496 0,-11 1 128 15,-11 2-128-15,0 1 0 0,-1 2 0 0,-5 1 0 16,-3 2 0-16,-12 0 0 0,-15 1 0 0,-5-4 128 16,-7 2-128-16,-8 0 0 0,-8 2 128 0,-8-2 0 15,-5-1-128-15,-18-1 192 0,-12-1 80 0,3 1 16 16,2 1 0-16,1-4 0 0,-6 4-160 0,-7-5-128 15,-47 0 144-15,75-5-11936 16,-75 5-2400-16</inkml:trace>
  <inkml:trace contextRef="#ctx0" brushRef="#br1" timeOffset="144471.07">24735 3226 18431 0,'-5'0'1632'0,"1"1"-1312"15,2-1-320-15,2 0 0 0,0 3 1248 0,0-3 176 16,-2 2 48-16,0 2 0 0,1 3-208 0,2 2-48 16,4 3 0-16,2 1 0 0,4-1-80 0,3 2-32 15,1 2 0-15,3-1 0 0,5 1-640 0,-23-16-128 0,52 28-16 0,-52-28-16 16,52 24-304-16,-52-24 0 0,44 23 0 0,-44-23 0 15,32 20 0-15,-21-11 0 0,-5-2 0 16,-3 2 0-16,-2-3 176 0,-5 1 80 0,-3 2 0 0,-3 1 16 16,-2-1 624-16,-4 0 128 0,-3 1 32 0,-3 3 0 15,-2 0-432-15,-2 2-96 16,0-3-16-16,-1 2 0 0,1 1-352 0,3-3-160 0,2-1 128 0,5 1-128 16,5-5-480-16,4-1-176 15,6-3-48-15,5-3-16320 0</inkml:trace>
  <inkml:trace contextRef="#ctx0" brushRef="#br1" timeOffset="144762.85">25602 3126 20271 0,'-9'2'896'0,"5"-2"192"0,2 0-880 0,-1 2-208 16,2 0 0-16,1 1 0 0,0-2 320 0,0 5 0 16,0 6 16-16,-1 7 0 0,-2 7 752 0,0 7 160 15,-2 1 32-15,-2 5 0 0,1 0 112 0,-1 1 16 16,-2 1 16-16,3-2 0 0,0-4-528 0,1-1-96 16,1-2-32-16,2-4 0 0,0-3-192 0,2-5-32 15,3-4-16-15,-1-1 0 0,3-5-368 0,2-4-160 16,0 0 128-16,2-2-128 0,-9-4-160 0,0 0-112 15,0 0-32-15,0 0 0 16,63-19-1168-16,-63 19-224 0,0 0-48 0,39-36-12064 0</inkml:trace>
  <inkml:trace contextRef="#ctx0" brushRef="#br1" timeOffset="144912.76">25453 3407 21183 0,'-13'10'944'0,"5"-8"192"0,2 2-912 0,2-2-224 0,3-1 0 0,2 2 0 15,2-3 1600-15,0 0 256 0,6 1 64 0,-9-1 16 16,0 0-976-16,57 6-208 0,-57-6-48 0,63 3 0 16,-63-3-320-16,80 0-64 0,-80 0 0 0,87-4-14272 15</inkml:trace>
  <inkml:trace contextRef="#ctx0" brushRef="#br1" timeOffset="146196.67">19268 2218 20271 0,'-3'6'1792'0,"1"-2"-1424"15,1 0-368-15,2-2 0 0,0 1 1568 0,2 3 240 16,-1 5 48-16,3 6 16 0,3 9-1200 0,4 0-240 16,5 2-48-16,4-5-16 0,1-2-368 0,2-5 128 15,-3-3-128-15,3-1 0 16,1-2-448-16,-25-10-144 0,56 16-48 0,-56-16-11360 0</inkml:trace>
  <inkml:trace contextRef="#ctx0" brushRef="#br1" timeOffset="146373.66">19524 2259 22975 0,'-16'14'512'0,"6"-6"96"0,1-1 32 0,1-1 0 0,1-3-512 0,3 0-128 0,-4 3 0 0,-6 4 0 16,-5 6 1664-16,-6 4 304 0,-1 1 64 0,2 1 16 15,3 0-1264-15,3-2-240 0,3 1-48 0,4-5-16 16,4-2-1952-1,2-2-384-15,3 1-64 0,4-5-32 0</inkml:trace>
  <inkml:trace contextRef="#ctx0" brushRef="#br1" timeOffset="146710.07">20479 1459 29487 0,'-8'0'1296'0,"6"-2"288"0,-1-1-1264 0,3 2-320 0,1-2 0 0,1 3 0 16,0 0 192-16,3 0 0 15,1 0-16-15,-6 0 0 0,0 0 16 0,0 0 0 16,55 20 0-16,-39-9 0 0,0-1 128 0,0 3 16 0,2 0 16 0,0 2 0 16,-1-1-352-16,-1-2-256 0,0 0 32 0,-1 1-13840 15</inkml:trace>
  <inkml:trace contextRef="#ctx0" brushRef="#br1" timeOffset="146892.21">20730 1501 11967 0,'-4'-4'1072'0,"0"2"-864"0,2 1-208 0,-1 1 0 0,1 1 2240 0,-2-1 384 15,-3 2 96-15,-6-2 16 16,-4 4-432-16,-7 5-96 0,-2-2-16 0,-1 6 0 0,0 1-944 0,-3 2-192 15,-1 3-32-15,2 1-16 16,0-2-1488-16,5 2-288 0</inkml:trace>
  <inkml:trace contextRef="#ctx0" brushRef="#br1" timeOffset="147240.01">21543 2095 16575 0,'-2'0'1472'0,"0"0"-1168"15,2 0-304-15,2 0 0 16,-1 0 1024-16,1 0 160 0,1 0 32 0,3 1 0 16,3 4-448-16,-9-5-64 0,27 11-32 0,-10 0 0 15,-17-11 384-15,44 20 80 0,-21-8 16 0,-23-12 0 0,48 20-768 0,-48-20-160 16,47 19-32-16,-47-19-8448 15,42 14-1712-15</inkml:trace>
  <inkml:trace contextRef="#ctx0" brushRef="#br1" timeOffset="147409.88">21846 2080 1839 0,'-11'3'160'0,"5"-1"-160"0,0-1 0 0,1 1 0 16,1-2 4416-16,0 0 864 0,-1 4 160 0,-3 0 48 15,-7 5-2592-15,-5 0-512 0,-5 7-96 0,-1 3-32 16,0 0-704-16,3-3-144 16,4 0-16-16,3-4-16 15,5 0-1376-15,5-4-464 0</inkml:trace>
  <inkml:trace contextRef="#ctx0" brushRef="#br1" timeOffset="147761.26">23023 1345 25791 0,'-7'0'1152'0,"4"0"224"0,1 0-1104 0,1 0-272 0,0 0 0 0,1 0 0 16,1 4 528-16,1-2 48 15,3 5 16-15,3 3 0 0,1-1 288 0,1 4 48 16,4 0 16-16,2 6 0 0,1-3-608 0,2 3-112 0,1-3-32 0,1 2 0 31,-2-4-1248-31,1 1-256 0</inkml:trace>
  <inkml:trace contextRef="#ctx0" brushRef="#br1" timeOffset="147931.12">23266 1386 11967 0,'-20'5'1072'0,"9"-3"-864"0,-2 1-208 0,4 1 0 16,1-4 2992-16,2 2 544 0,-1 4 112 0,-6 0 32 16,-7 6-1904-16,-7 5-384 0,-4 5-80 0,-1 0-16 15,2 1-720-15,3-1-128 0,2 1-48 0,4 1-14096 16</inkml:trace>
  <inkml:trace contextRef="#ctx0" brushRef="#br1" timeOffset="148239.88">23524 2373 26719 0,'-2'4'2368'0,"2"-4"-1888"0,1 2-480 0,1-2 0 16,1 0 976-16,1 1 112 0,2 4 0 0,2 3 16 0,5 2-896 0,2 2-208 15,-1 3 0-15,3-3 0 16,-3 2 0-16,2 1-256 0,2-2 80 0,-1 0-8800 15,0-1-1776-15</inkml:trace>
  <inkml:trace contextRef="#ctx0" brushRef="#br1" timeOffset="148429.99">23804 2395 19343 0,'-19'10'848'0,"9"-8"192"0,-1 2-832 0,1 0-208 0,3-2 0 0,1 1 0 16,-3 1 2336-16,-5 2 416 0,-7 4 96 0,-6 2 16 0,-4 7-1600 16,1-3-320-16,3 0-64 0,5-3-16 0,5 2-864 0,4-5-416 15,5-1 32-15,4-6-13824 16</inkml:trace>
  <inkml:trace contextRef="#ctx0" brushRef="#br1" timeOffset="148741.35">24632 1680 29487 0,'-11'13'1296'0,"5"-6"288"0,0-1-1264 0,1-3-320 0,3 1 0 0,2-2 0 16,0-1 1376-16,0 3 224 0,2 5 32 0,0-1 16 0,2 6-1200 0,1 1-256 16,1 1-32-16,3 0-16 0,-1 0 16 0,3 2 0 15,1-1 0-15,-1-1 0 16,1-2-160-16,0 0-272 0,3-2 64 0,-1-3-10496 15,-14-9-2096-15</inkml:trace>
  <inkml:trace contextRef="#ctx0" brushRef="#br1" timeOffset="148899.97">24763 1792 19343 0,'-8'2'1728'0,"0"2"-1392"16,3-4-336-16,1 2 0 0,-1 0 2608 0,-3 1 448 15,-9 6 80-15,-11 3 32 0,-4 1-1488 0,-4 3-288 16,5-4-64-16,3 0-16 16,4-2-1520-16,5-2-304 0,3 0-64 0,3-1-14608 0</inkml:trace>
  <inkml:trace contextRef="#ctx0" brushRef="#br1" timeOffset="149522.07">25347 1308 18431 0,'-1'0'1632'0,"1"0"-1312"0,0 0-320 0,0 0 0 15,0 0 896-15,0 0 128 0,5 6 0 0,-2 1 16 16,2-1 560-16,3 6 96 0,2 4 32 0,-1 0 0 0,1 0-528 0,3 3-112 15,-2-3 0-15,0 2-16 16,1-1-1072-16,-1-5-256 0,-11-12-16 0,20 25-13776 16</inkml:trace>
  <inkml:trace contextRef="#ctx0" brushRef="#br1" timeOffset="149703.1">25557 1349 14735 0,'-17'4'1312'0,"7"-2"-1056"0,1-1-256 0,2 1 0 0,2 1 2944 0,0-3 512 0,-1 4 128 0,-5 2 0 15,-7 0-2272-15,-4 7-464 16,-4 0-80-16,1 2-32 0,7-2-448 0,-1 3-96 0,1 0 0 16,0 6-13872-16</inkml:trace>
  <inkml:trace contextRef="#ctx0" brushRef="#br1" timeOffset="150011.19">25023 2070 23951 0,'-1'10'1056'0,"1"-5"224"0,0 0-1024 0,1 0-256 0,0-2 0 0,2 0 0 0,0 1 1104 0,2 3 176 15,5 4 16-15,4 3 16 0,2 4-320 0,2 2-64 16,1 1-16-16,-2-2 0 0,3-3-560 0,-1 0-112 0,-2 0-32 0,0-4 0 31,0-2-1312-31,-2 0-272 0</inkml:trace>
  <inkml:trace contextRef="#ctx0" brushRef="#br1" timeOffset="150171.04">25326 2088 8287 0,'-5'0'736'0,"0"0"-592"0,1 0-144 0,-1 0 0 0,0 2 3216 0,0 0 624 0,-2 2 112 0,-7 5 16 16,-10 7-384-16,-11 3-96 0,-10 11-16 0,-5 2 0 16,0 3-1872-16,5-3-384 0,3-1-80 0,4-3-12208 15,5-2-2448-15</inkml:trace>
  <inkml:trace contextRef="#ctx0" brushRef="#br1" timeOffset="154871.54">17888 758 11967 0,'-4'0'1072'15,"1"0"-864"-15,1 0-208 0,1 0 0 16,1 0 1616-16,-1 2 288 0,-3-2 48 0,-2 4 16 16,-1 2 336-16,-5 4 80 0,0 0 16 0,-2 5 0 0,0 5-384 0,-1 1-80 15,0-2-16-15,3 0 0 0,-1 0-848 0,1 0-176 16,2 0-48-16,1-3 0 0,4-2-480 0,2-2-112 0,1-2 0 0,2-2-16 16,2-1-240-16,3-4 0 15,1 0 0-15,1-3 0 0,-7 0 0 0,0 0 0 0,0 0 0 0,0 0-160 16,55-26 32-16,-55 26 0 15,0 0 0-15,40-40 0 0,-40 40-144 0,25-32-32 0,-25 32 0 0,24-38 0 16,-13 16 304-16,-1 3 0 16,-1-1-128-16,-1 3 128 0,-1 0 0 0,0 1 0 15,-1 1 0-15,-3 2 0 0,2 3 0 0,-2 1 0 16,-1 2 0-16,0 1 0 0,-1 2 192 0,-1 4 32 0,0 0 16 0,1 7 0 16,0 0 304-16,0 2 64 0,3 3 16 15,0 2 0-15,2 1-432 0,0 2-192 0,3 4 160 0,1-1-160 16,2 1 128-16,1 1-128 0,-1-2 0 0,3-2 144 15,-2 1-144-15,1-3 128 0,0 0-128 0,-3-2 128 16,-1-2-128-16,-2-1 160 0,-2-1-160 0,-2-3 160 16,-3 2 32-16,-1-5 16 0,-3 2 0 0,-4-4 0 15,0-2 112-15,-5 0 0 0,-4 0 16 0,-5-2 0 0,2-2-96 16,-3 0-32-16,-4 0 0 0,-4-3 0 0,-2 1-208 0,-1 2 144 16,-2-2-144-16,0 3 128 0,4 0-128 15,2 2 0-15,0-2 0 0,5 1 0 16,-1 1-448-16,5 1-112 0,3 0-16 15,3 0-18272-15</inkml:trace>
  <inkml:trace contextRef="#ctx0" brushRef="#br1" timeOffset="155210.92">17263 653 25791 0,'-12'-3'1152'0,"6"3"224"0,1-2-1104 0,1 2-272 0,2 0 0 0,1 2 0 0,-1-2 1088 0,0 4 144 16,-2 2 48-16,-1 7 0 16,-1 3 0-16,-3 5 16 0,1 5 0 0,-1 5 0 15,0-2-368-15,2 2-80 0,0-1-16 0,0-3 0 16,2-5-592-16,0 1-240 0,3-5 176 0,0-1-176 31,-1-2-1040-31,2-5-304 0,0-1-64 0,-1-3-14224 0</inkml:trace>
  <inkml:trace contextRef="#ctx0" brushRef="#br1" timeOffset="155380.01">17021 666 11967 0,'-11'0'1072'0,"6"-2"-864"0,0 1-208 0,3 1 0 0,2 0 2560 0,1 0 448 0,1 0 112 0,2-3 16 16,2 3-224-16,5-2-32 15,-11 2-16-15,0 0 0 0,73-4-1264 0,-73 4-240 0,78 0-48 0,-78 0-16 16,103 2-848-16,-43 0-160 15,5-2-32-15,4-2-17504 0</inkml:trace>
  <inkml:trace contextRef="#ctx0" brushRef="#br2" timeOffset="174400.68">26844 11082 1839 0,'-7'6'160'0,"2"-2"-160"15,0 0 0-15,0-2 0 0,3 1 4624 0,0 0 896 0,1 0 176 0,-4 4 48 16,-4 8-3264-16,-4 7-656 0,-3 11-128 0,-4 7-32 16,-1 5-320-16,-5 2-64 0,0 4 0 0,-5-1-16 15,-3 7-512-15,-5 0-112 0,-3 0 0 0,1-5-16 0,2-3-448 0,0-7-176 16,7-2 128-16,4-8-128 15,6-3 0-15,3-10 0 0,5 0 0 0,3-9 0 16,3-2-704 0,1-1-80-16,3-7-16 0,2 0-9200 0,1-7-1840 0</inkml:trace>
  <inkml:trace contextRef="#ctx0" brushRef="#br2" timeOffset="174590.45">26319 11712 9215 0,'-8'12'400'0,"3"-8"96"16,2 2-496-16,-1 0 0 0,3-3 0 0,1 0 0 0,-2 3 2784 0,1 4 464 15,0 5 80-15,1 7 32 0,1 1-352 0,2-1-80 16,2-2-16-16,2-2 0 0,1-4-1344 0,0 1-272 16,2-5-48-16,1 0-16 0,0-2-608 0,-11-8-128 15,0 0-32-15,0 0 0 0,51 20-256 0,-51-20-48 16,0 0-16-16,0 0 0 0,0 0-144 0,68-4 0 16,-68 4 0-16,0 0 0 15,61-34-944-15,-61 34-160 0</inkml:trace>
  <inkml:trace contextRef="#ctx0" brushRef="#br2" timeOffset="175304.66">27513 10350 11967 0,'-3'-1'1072'0,"-1"-3"-864"16,0 4-208-16,2-2 0 0,-2 2 1632 0,-2 0 288 16,-5-4 48-16,-8 4 16 0,-6-2 64 0,-4 4 0 0,-2 5 16 0,-1 6 0 15,-1 3-336-15,1 2-80 0,1 7-16 0,3-1 0 16,4 0-400-16,5 1-80 0,3-3 0 0,3 1-16 15,5-4-496-15,5-3-112 0,3 2-16 0,5-7 0 16,4 0-384-16,3-4-128 0,-12-7 0 0,0 0 0 16,53 15 0-16,-53-15 0 0,0 0 0 0,58-10 0 15,-58 10-192-15,0 0-64 0,51-24 0 0,-51 24 0 16,0 0-48-16,43-45-16 0,-43 45 0 0,31-38 0 16,-31 38 80-16,30-43 16 0,-30 43 0 0,28-39 0 15,-28 39 224-15,0 0-144 0,0 0 144 0,40-34-128 16,-35 34 128-16,-3 0 128 0,0 6-128 0,-2 1 176 15,-3 4 576-15,-2 5 112 0,0 7 32 0,-2 1 0 0,-2 6-416 16,1 1-80-16,-1 1-16 0,0-1 0 0,2-1-256 16,2 1-128-16,2-3 128 0,3-3-128 0,2-3 0 0,1-3-224 15,3-3 32-15,2-4-11680 16,-1-2-2336-16</inkml:trace>
  <inkml:trace contextRef="#ctx0" brushRef="#br2" timeOffset="175557.83">27595 10485 16575 0,'-4'4'1472'0,"2"-1"-1168"15,2 0-304-15,0-1 0 0,1 0 3056 0,0 2 544 16,0 6 112-16,1 6 32 0,1 4-1568 0,2 5-304 16,1 2-64-16,1-1-16 0,1-1-608 0,0-3-128 0,-2-2-32 0,1-2 0 15,0-4-576-15,-1-2-128 0,-1-2-32 0,0-3 0 16,0-1-144-16,-1-4-16 0,1-2-128 0,-5 0 192 15,0 0-192-15,0 0 144 0,0 0-144 0,0 0 128 16,41-48-128-16,-41 48 0 0,20-37 0 0,-20 37 0 16,25-48 0-16,-25 48 0 0,29-56-176 0,-29 56 176 15,36-63-928 1,-36 63-96-16,49-67-32 0,-49 67-16368 0</inkml:trace>
  <inkml:trace contextRef="#ctx0" brushRef="#br2" timeOffset="175889.86">27966 10539 24879 0,'-20'21'1088'0,"10"-13"256"0,2 0-1088 0,3-1-256 16,2-1 0-16,3-2 0 0,1-2 800 0,1 4 96 16,0 4 32-16,4 2 0 0,3 0-32 0,2-1 0 15,-11-11 0-15,0 0 0 0,47 10-480 0,-47-10-96 16,0 0-32-16,58-15 0 0,-58 15-288 0,0 0 0 15,59-35 0-15,-59 35 0 0,0 0-144 0,39-44 144 16,-39 44-128-16,12-33 128 0,-12 17 0 0,-2 4 0 16,-3 0 0-16,-4 4 0 0,0 2 384 0,-4 4 144 15,-3 4 48-15,-2 2 0 0,1 2 576 0,0 1 128 16,1 2 32-16,-3 3 0 0,2 4-672 0,0 1-144 16,0 1-32-16,5 1 0 0,2-2-224 0,3 0-48 0,3 1-16 0,3-1 0 15,5-1-176-15,2 0 0 0,5 0 0 0,1-6 0 0,2 0 0 0,-14-10 0 16,36 12 0-16,-36-12 0 31,49 5-1072-31,-49-5-80 0,55-6-32 0,-55 6-15856 0</inkml:trace>
  <inkml:trace contextRef="#ctx0" brushRef="#br2" timeOffset="176137.55">28263 10593 7359 0,'2'-31'320'0,"-2"23"80"0,0 6-400 0,1-1 0 0,-1 2 0 0,0 1 0 16,-1-6 2144-16,0 2 352 0,0-2 64 0,-2 0 0 15,1 6 1360-15,-1 0 272 0,3 3 48 0,-1 6 16 0,2 1-2080 0,2 2-400 16,0 1-96-16,2 3-16 15,0 1-960-15,1 0-192 0,2 1-32 0,-2-2-16 16,1 1-160-16,0-5-48 0,-1 2 0 0,-2-4 0 16,-1-1-112-16,0-2-16 0,-1-2-128 0,-2-1 192 0,1-4-64 0,-1 0-128 15,0-3 176-15,2 0-176 0,-1-4 192 0,-1 7-192 16,0 0 192-16,11-36-192 0,-11 36 128 0,0 0-128 16,27-51 0-16,-27 51 0 0,27-40 0 0,-27 40 0 15,33-40 0-15,-33 40 0 16,38-35-496-16,-38 35-48 0,0 0-16 0,56-35 0 15,-56 35-1168-15,0 0-224 0,61-21-48 0,-61 21-13568 0</inkml:trace>
  <inkml:trace contextRef="#ctx0" brushRef="#br2" timeOffset="176471.29">28773 10554 13823 0,'-6'4'608'0,"4"-2"128"0,-1-2-592 0,1 0-144 15,0 0 0-15,2-2 0 0,-1 2 1744 0,0-4 320 0,-3-2 64 0,1 0 16 16,-4-3 560-16,1 2 112 0,-1 1 32 0,-1-1 0 15,1 1-688-15,-2 4-144 0,1 0-32 0,-2 4 0 16,-1 3-1104-16,-1-2-240 0,1 5-32 0,-1 3-16 16,1-1-320-16,-1 2-64 0,-1 4-16 0,3-3 0 15,3 0-48-15,1 0-16 0,2-1 0 0,1 0 0 0,5-2-128 0,1-1 0 16,4-3 144-16,0 1-144 16,-7-7 0-16,0 0 0 0,41 9 0 0,-41-9 0 0,0 0-144 0,58-12-48 15,-58 12-16-15,0 0 0 16,57-31-208-16,-57 31-32 15,0 0-16-15,41-35 0 0,-41 35 64 0,0 0 16 0,0 0 0 0,22-36 0 0,-22 36 384 0,0 0 0 16,0-16 144-16,-3 15-144 0,-2 0 640 16,1 2 0-16,-4 4 16 0,-1 1 0 15,1 2-144-15,-1 1-16 0,2 4-16 0,-1 2 0 0,2-3-256 16,2 4-48-16,3-2-16 0,4 1 0 0,2 1-160 0,2-2 0 16,4 0 0-16,3 0-176 15,-1-2-720-15,2-1-160 0</inkml:trace>
  <inkml:trace contextRef="#ctx0" brushRef="#br2" timeOffset="177021.13">29163 10630 18431 0,'-3'-2'816'0,"2"1"160"0,0 1-784 0,-2-2-192 0,2 0 0 0,0 2 0 16,0 0 1728-16,-2-2 288 0,0 2 64 0,-5-4 16 16,-1 4 464-16,0-2 80 0,-1-2 32 0,0 4 0 15,0-2-1344-15,1 2-272 0,2 0-48 0,-1 0-16 16,3 0-528-16,2 0-96 0,0 2-32 0,1-2 0 0,-1 4-176 16,1-4-32-16,1 2-128 0,-1-1 192 15,0 2-192-15,1-3 0 0,-1 2 0 0,1 0 0 16,-1 0 0-16,0-1 0 0,0 2 0 0,-2-1 0 15,2 2 0-15,-2-1 0 0,2 0 0 0,-2 1 0 16,1 1 0-16,0 1 0 0,0 1 0 0,1 0 0 0,1 1 0 0,-1-2 0 16,4 2 0-16,0 1 0 0,-1-3 0 0,3-1 0 15,1 0 0-15,1 1 0 0,0-5 0 16,-6-1 0-16,0 0 0 0,0 0 0 0,0 0 0 0,47 3 0 16,-47-3 0-16,0 0 0 0,0 0 0 0,0 0 0 15,50-31 0-15,-50 31 0 0,0 0-208 0,0 0 16 16,31-42 0-16,-31 42 0 0,0 0 48 0,0 0 16 15,0 0 0-15,26-45 0 0,-26 45 128 0,0 0 0 0,0 0 0 0,0 0 0 16,2 4 256-16,-4 4 48 16,-2 2 0-16,0 6 0 0,-1 0-48 0,2 3 0 15,-2 3 0-15,0 1 0 0,0 5-80 0,-1-2-32 16,-1 5 0-16,0-3 0 0,-2 1-144 0,-2-1 128 16,0-2-128-16,-3-1 128 0,1 0-128 0,-5 1 128 0,-1-2-128 0,-2-1 128 0,-3-5-128 0,2-2 128 15,1-3-128-15,1-6 128 16,2-2-128-16,1-4 0 0,4-2 0 0,1-4 0 31,-1-1-624-31,2-7-48 0,2 0-16 0,3-7-17600 0</inkml:trace>
  <inkml:trace contextRef="#ctx0" brushRef="#br2" timeOffset="177350.28">29345 10668 36863 0,'-15'4'1632'0,"9"-4"336"0,-1 0-1584 0,2 0-384 0,2 0 0 0,0 0 0 0,1 0 560 0,-1 0 16 16,0 0 16-16,0-3 0 15,2 2-160-15,3-2-48 0,3 3 0 0,-5 0 0 16,0 0-384-16,0 0 0 0,0 0 128 0,65-7-128 0,-65 7 0 0,0 0 0 16,60-6 0-16,-60 6 0 0,0 0-256 0,61-12-16 15,-61 12-16-15,0 0 0 0,0 0 16 0,51-22 0 16,-51 22 0-16,0 0 0 0,0 0 272 0,0 0 0 15,3-34 0-15,-14 30 144 0,-5 0 336 0,-4 4 64 16,-1 0 16-16,-2 4 0 0,-1 0-32 0,2 5 0 0,0-2 0 0,2 4 0 16,4 1-80-16,2 0-32 15,3 0 0-15,4 0 0 0,2 3-272 0,5-3-144 0,3 2 160 0,5-2-160 16,3-2 0-16,4 0 0 16,3 3 0-16,5-5-160 15,-23-8-608-15,59 13-112 0,-59-13-16 0,62 7-17760 0</inkml:trace>
  <inkml:trace contextRef="#ctx0" brushRef="#br2" timeOffset="177880.22">30399 10719 12895 0,'-10'0'1152'0,"4"-4"-928"0,0 1-224 0,2 0 0 16,2 0 3776-16,1 1 720 0,-1 1 144 0,-2-2 32 16,-5-3-2704-16,-2 0-544 0,-3 2-96 0,-2 2-32 0,2 4 96 0,-2 0 16 15,3 3 0-15,2 4 0 0,1 0-912 0,1 1-176 16,2 2-48-16,3-1 0 0,1 4-272 0,3-3 0 15,3 2 128-15,2-2-128 0,1 3 0 0,4-5 0 16,1 2 0-16,1-4 0 0,1 0 0 0,-13-8 0 16,27 13 0-16,-27-13 0 0,0 0-224 0,42 4 0 15,-42-4 0-15,0 0 0 16,52-4-400-16,-52 4-80 0,0 0 0 0,67-19-16 16,-67 19-64-16,0 0-16 0,59-32 0 0,-59 32 0 15,0 0 16-15,48-39 0 0,-48 39 0 0,0 0 0 0,41-51 528 0,-41 51 128 0,25-40 128 0,-25 40-208 16,20-47 400-16,-20 47 64 0,16-53 32 0,-16 53 0 15,12-60 720-15,-12 60 144 0,9-57 16 0,-9 57 16 16,4-51-320-16,-4 51-64 0,0-35-16 0,0 35 0 16,-5-18-272-16,0 14-48 0,-2 4-16 0,0 1 0 15,0 8 80-15,-3 3 16 0,-3 4 0 0,2 9 0 16,0 4-208-16,-3 3-32 0,2 5-16 0,-3 1 0 0,2 3-288 0,0-3 0 16,1 3 128-16,1-6-128 15,3-6 0-15,1 2 0 0,2-1 0 0,0 1 0 16,0-5-448-16,1-3-160 0,-1 0-32 15,1-7 0-15,-3-3-2016 0,-1-3-416 16</inkml:trace>
  <inkml:trace contextRef="#ctx0" brushRef="#br2" timeOffset="177972.95">30381 10868 4607 0,'0'-1'400'0,"0"1"-400"0,0 0 0 0,1-2 0 16,0-5 3616-16,-1 7 640 0,0 0 128 0,0 0 32 0,35-50-480 0,-35 50-96 16,0 0 0-16,54-25-16 0,-54 25-1824 0,47-4-352 15,-47 4-80-15,56 6-16 0,-56-6-1408 0</inkml:trace>
  <inkml:trace contextRef="#ctx0" brushRef="#br2" timeOffset="178455.69">31632 10921 8287 0,'-18'-9'736'0,"4"0"-592"0,5 3-144 0,3 2 0 0,3 0 5120 0,0 2 976 15,2-1 208-15,-3 2 32 16,0-1-4432-16,-4-2-896 0,-6-2-176 0,-6 2-48 0,-3-1 416 0,-1 5 80 15,1 5 0-15,3 1 16 16,4 5-640-16,2 2-128 0,2 2-16 0,5-2-16 0,3 3-352 0,3 2-144 16,2-2 128-16,1 0-128 15,3-4 0-15,2 0 0 0,1-2 0 0,1 0 0 16,-9-10-320-16,21 13-80 0,-21-13-32 0,0 0 0 16,0 0-784-16,48 1-176 0,-48-1-16 0,0 0-16 15,0 0-368-15,0 0-80 0,0 0-16 0,0 0 0 16,0 0 992-16,0 0 208 0,48-27 48 0,-48 27 0 0,0 0 992 0,0 0 208 15,0 0 32-15,0 0 16 0,0 0 1360 0,0 0 272 0,0 0 48 0,0 0 16 16,0 0-960-16,0 0-176 16,0 0-32-16,0 0-16 0,0 0-656 0,4 10-128 15,-8 6-16-15,3-7-16 0,1 1-304 0,0-1 0 16,0 1 0-16,3-1 0 16,0 0-896-16,2-1-192 0,1 1-48 0,-6-9-15680 0</inkml:trace>
  <inkml:trace contextRef="#ctx0" brushRef="#br2" timeOffset="178650.07">31957 10589 2751 0,'0'0'256'0,"0"0"-256"0,0 0 0 0,0 0 0 16,0 0 3104-16,0 0 576 0,0 0 112 0,0 0 32 16,-1 7 1024-16,-5 9 208 0,-4 9 32 0,-3 3 16 15,-2 10-3008-15,-4 4-608 0,-1 5-112 0,-1 3-32 0,-1-1-896 0,1 0-176 16,2-4-32-16,5-7-16 15,0-1-224-15,3-7 0 0,4-3 0 0,2-7 0 16,1-2-528 0,3-5-208-16,1-4-32 0,1-2-10800 0,0-5-2144 0</inkml:trace>
  <inkml:trace contextRef="#ctx0" brushRef="#br2" timeOffset="178810.2">32108 10612 15039 0,'-26'37'9792'16,"19"-24"-2928"-16,2-3-592 0,2-4-3568 0,-1 1-720 16,-6 14-128-16,-10 14-48 0,-11 22-1184 0,-7 16-240 15,-1 8-64-15,7-4 0 0,7-11-576 0,9-10-112 0</inkml:trace>
  <inkml:trace contextRef="#ctx0" brushRef="#br2" timeOffset="179381.19">30310 11573 38703 0,'-2'5'3440'0,"1"-1"-2752"16,1-4-560-16,0 0-128 0,3 10 240 0,-3-10 16 15,5 15 0-15,0 1 0 0,1 1-256 0,4 4 0 16,0-5 0-16,1 0 0 0,2-1 0 0,-13-15 0 15,29 22-160-15,-29-22 160 16,33 13-416-16,-33-13 0 0,35 7 0 0,-35-7 0 16,0 0-16-16,47 2 0 0,-47-2 0 0,0 0 0 0,0 0 112 0,0 0 0 0,40 10 16 0,-41-1 0 15,-4 1 304-15,-4 6 0 0,-4 4 0 0,-9 4 0 16,-3 2 768-16,-4 2 96 0,1 0 32 0,-6 4 0 0,-2 5-320 0,-3 2-48 16,-1-3-16-16,2 1 0 15,3-6-128-15,4-3-16 0,2-2-16 0,4-4 0 0,4-2-176 0,5-5-48 16,5-2 0-16,5-1 0 15,3-6-896-15,6-5-192 0</inkml:trace>
  <inkml:trace contextRef="#ctx0" brushRef="#br2" timeOffset="179630.2">30898 11595 23839 0,'-8'-7'512'0,"8"7"128"0,-8-10 0 0,8 10 48 0,0 0-560 0,0 0-128 15,-9-9 0-15,9 9 0 0,-12 0 1104 0,-1 0 192 0,-5 4 48 0,-3 5 0 16,-3 3 960-16,1 4 192 0,-2 3 32 0,0 3 16 16,4 0-1344-16,3 1-272 15,2 1-48-15,4 2-16 0,5-3-544 0,3-1-96 0,6 0-32 0,4-6 0 16,4 0-192-16,-10-16-192 15,28 25 48-15,-28-25 0 16,43 12-1392-16,-43-12-256 0</inkml:trace>
  <inkml:trace contextRef="#ctx0" brushRef="#br2" timeOffset="179793.08">30942 11712 21183 0,'0'0'1888'0,"-8"0"-1504"0,8 0-384 0,0 0 0 16,-3 2 2880-16,3-2 512 0,-5 8 112 0,0 0 16 15,-2 2-2048-15,-2 6-384 0,0 3-96 0,2-3-16 16,0 0-320-16,2 0-64 0,1-1-16 0,3-3 0 31,1-1-880-31,1-2-176 0,3 0-32 0,1-3-16512 0</inkml:trace>
  <inkml:trace contextRef="#ctx0" brushRef="#br2" timeOffset="179923.64">31009 11632 16575 0,'0'0'736'0,"-6"-6"160"0,6 6-720 16,0 0-176-16,0 0 0 0,0 0 0 0,0 0 0 0,0 0 0 16,0 0 0-16,0 0 0 0,0 0-128 0,0 0 128 15,0 0-160-15,37-28 160 0</inkml:trace>
  <inkml:trace contextRef="#ctx0" brushRef="#br2" timeOffset="180111.77">31110 11535 25791 0,'-6'2'1152'0,"4"-2"224"0,2 0-1104 0,0 0-272 0,-3 4 0 0,3-4 0 16,0 0 320-16,3 14 16 0,-3-2 0 15,1 7 0-15,-1 5 848 0,-1 6 160 16,0 1 48-16,-2 0 0 0,1 1-80 0,-2-4-16 0,-1 3 0 0,0-2 0 0,-2-1-544 0,-1-2-112 16,-1-4-32-16,-3-1 0 15,-3-1-336-15,-1-4-64 0,0-3-16 0,-1-3 0 31,-1-2-816-31,1-2-160 0</inkml:trace>
  <inkml:trace contextRef="#ctx0" brushRef="#br2" timeOffset="180390.18">31627 11734 26719 0,'-3'9'1184'0,"0"-5"240"0,1 1-1136 0,-2 2-288 15,1-4 0-15,1 1 0 0,-1 1 1072 0,0 0 144 16,-2 4 48-16,-3-1 0 0,-1 6-496 0,-9 8-112 15,-2 5-16-15,-1 5-10288 16,-5-1-2064-16</inkml:trace>
  <inkml:trace contextRef="#ctx0" brushRef="#br2" timeOffset="180624.08">31512 12174 37887 0,'-5'-1'0'0,"3"-2"0"16,2 3 960-16,0 3 208 0,0-2 48 0,-1 4 0 16,-2-1-1088-16,-1 2-128 0,-1 4-176 0,2 5 48 15,2 2 432-15,1 4 80 0,1 1 32 0,1 1 0 0,2 1-192 0,-3-4-32 16,0 1-16-16,-3-1 0 0,-2-2-176 16,-3-4 192-16,-2 1-192 0,-4-3 192 0,-1-2-32 15,-3 0 0-15,-4-4 0 0,0-2 0 0,0-2-160 16,-2-2 0-16,0-2 0 0,-1-2 128 15,1-2-832-15,1 0-192 0</inkml:trace>
  <inkml:trace contextRef="#ctx0" brushRef="#br2" timeOffset="183088.66">16562 1971 15663 0,'0'0'1392'0,"0"0"-1120"16,0 0-272-16,0 0 0 16,0 0-672-16,49-9-192 0,-49 9-32 0,0 0-16 0,76-10 528 0,-76 10 96 15,83-9 32-15,-83 9 0 0,76-7 1248 0,-76 7 256 0,71-2 48 0,-71 2 16 16,72 0 16-16,-72 0 0 15,77 2 0-15,-77-2 0 0,84 4-128 0,-84-4-32 0,83 3 0 16,-83-3 0-16,82-3-464 0,-82 3-112 16,86-4-16-16,-86 4 0 0,96-5-448 0,-44 4-128 15,6-1 0-15,0-2 0 0,2-1 0 0,-3 0 128 16,-1 0-128-16,1 1 128 0,1-2 64 0,2 4 32 16,3 1 0-16,0-2 0 0,3-1 32 0,-5 2 16 15,0 1 0-15,-4-4 0 0,-3 3 224 0,2 0 32 16,2 0 16-16,0 0 0 0,0-3-160 0,-2 2-48 0,-2-1 0 0,-2-2 0 15,0 2-16-15,0-1-16 0,0 1 0 0,1 1 0 16,4-4-176-16,0 4-128 0,1-3 144 0,-2 1-144 16,-1 1 0-16,1-4 0 0,0 2 0 0,3 0 0 15,4 0 0-15,-2 1 0 0,-3-1 0 0,-5 1 0 16,-5 2 0-16,3 0 0 0,6 3 0 0,0 0 0 16,-2-3 0-16,2 3 0 0,3-3 0 0,-2 3 0 15,-6 0 176-15,-3 0-176 0,-3 0 192 0,0 0-192 0,3 1 192 0,3 1-192 16,2-2 192-16,-2-2-192 15,-1 1 0-15,-2-2 0 0,1 3 0 0,-3-2 0 0,-1 4 0 16,2-2 0-16,4 0 0 0,2 0 0 0,2 0 0 16,-2-2 0-16,-3 0 0 0,0 2 0 15,-4-2 0-15,-4 2 0 0,-1 2 0 0,1-2 0 16,2 2 128-16,2-2-128 0,3 2 0 0,-1-2 0 0,-2-2 0 0,0 2 0 16,-3 0 128-16,1-2-128 0,0 4 256 0,0 0-16 0,-2-2 0 0,1 3 0 15,-1-2-112-15,1 1-128 16,2-2 176-16,-1 0-176 0,0-2 0 0,1 2 0 0,0-1 0 0,-3 1 0 15,-2 1 0-15,0 1 0 16,1-2 0-16,-1 3 0 0,-1-3 288 0,2 0-48 16,3 0-16-16,-1 0 0 0,2 0 256 0,1 0 48 15,-1-3 16-15,1 6 0 0,-3-3-240 0,2 0-48 0,1 1-16 0,-2-1 0 16,0 0-240-16,1-1 0 0,0-2 128 0,-3 0-11840 31,-2-4-2368-31</inkml:trace>
  <inkml:trace contextRef="#ctx0" brushRef="#br2" timeOffset="184101.28">22864 1776 18431 0,'0'0'1632'15,"0"0"-1312"-15,0 0-320 0,0 0 0 16,0 0-1536-16,0 0-368 0,0 0-80 0,44-26 0 15,-44 26 736-15,0 0 160 0,62-28 16 0,-62 28 16 0,0 0 2592 0,61-16 512 16,-61 16 96-16,0 0 32 0,71-8-128 0,-71 8-32 0,59-2 0 16,-59 2 0-16,63 2-128 0,-63-2-32 15,66 5 0-15,-66-5 0 0,73 6-720 0,-73-6-160 0,82 6-16 0,-35-2-16 16,5-3-176-16,2 1-16 0,2-2-16 16,1 3 0-16,-4-3-208 0,1 0-32 0,5 4-16 15,1-4 0-15,4 2-256 0,2-2-48 0,0 0-16 0,-3 1 0 16,0 2 48-16,-3-3 16 0,0 2 0 0,4 2 0 15,5-4-32-15,-1 0 0 0,0 2 0 0,-1-4 0 16,1 4-192-16,-3-2 0 16,0 0 0-16,2 0 0 0,3-2 0 0,4 2 0 0,5-3 0 15,-2 3 0-15,-4 3 0 0,5-3 0 0,1 2 0 0,1-2 0 16,5 2 0-16,-6 0 128 0,-1 1-128 0,-5 0 0 16,-2 1 0-16,1-1 0 0,0-2 0 0,-1-1 0 0,-1 0 240 0,-5 2-48 15,-2-2-16-15,-3 3 0 16,-1-3-48-16,0-3 0 0,-1 3 0 0,-3-3 0 15,-2 3-128-15,-4-3 160 0,0 1-160 0,-5 0 160 16,-1 0 16-16,-4 1 0 0,-2 1 0 0,0-2 0 0,1 1-32 16,1-1 0-16,-1 0 0 0,0 0 0 15,-1 2-144-15,-37 0 192 0,67-3-192 0,-67 3 192 16,60 3-192-16,-60-3 0 0,54 2 144 0,-54-2-144 16,52 4 0-16,-52-4 0 0,47 4 0 0,-47-4 0 15,41 2 0-15,-41-2-192 0,39-2 32 0,-39 2-12272 16,0 0-2464-16</inkml:trace>
  <inkml:trace contextRef="#ctx0" brushRef="#br2" timeOffset="186922.61">12647 1936 12895 0,'-6'-2'1152'0,"0"2"-928"0,2-3-224 0,2 3 0 16,1 0 688-16,-2 0 80 0,-3 3 32 0,-5-3 0 16,-3 2 240-16,-2 5 48 0,3 0 16 0,-1-1 0 15,-1 6 80-15,2 2 16 0,-1 3 0 0,3-1 0 16,1 2-320-16,0 0-64 0,4 1-16 0,0-4 0 0,2-2-224 0,3 0-64 15,1-3 0-15,2-2 0 0,3 0-352 0,0-5-160 16,1 2 128-16,2-5-128 16,0 0 0-16,-8 0 0 0,0 0 0 0,0 0 0 0,0 0-384 0,0 0 64 15,55-37 0-15,-55 37 0 16,0 0-400-16,0 0-80 0,34-50-16 0,-34 50 0 16,0 0 192-16,23-39 48 0,-17 29 0 0,-1-2 0 0,-2 3 432 0,1 3 144 15,-3 2 0-15,1 1 0 0,-1 0 400 0,-1 3 192 0,-1 6 48 0,-1 1 0 16,2 1 496-16,-1 6 96 15,0 1 32-15,0 1 0 0,1 0-912 0,1 2-176 0,1 5-48 16,2-5 0-16,2 2-128 0,2-4 0 16,0 0 0-16,2-4 0 15,1 1-1424-15,1-6-176 0,0-1-16 0,-12-6-9936 0</inkml:trace>
  <inkml:trace contextRef="#ctx0" brushRef="#br2" timeOffset="187149.99">12777 1991 23951 0,'-5'3'1056'0,"3"0"224"0,-1-1-1024 0,2 0-256 0,1 0 0 0,1 2 0 16,1-2 1008-16,-1 2 144 0,1 5 16 0,2 4 16 15,1 3 480-15,1 3 112 0,2-1 16 0,-2 1 0 16,2-2-640-16,0-1-112 0,-2-1-16 0,0-2-16 16,0-4-528-16,1 0-96 0,-2-3-32 0,1-4 0 0,-1 0-224 15,0-6-128-15,-5 4 128 0,0 0-128 0,0 0 0 0,0 0 0 16,33-53 0-16,-33 53 0 15,17-34 0-15,-17 34 0 0,16-39-160 0,-16 39 160 16,20-44-1616-16,-20 44-224 0,22-47-32 16,-22 47-13776-16</inkml:trace>
  <inkml:trace contextRef="#ctx0" brushRef="#br2" timeOffset="187971.05">13009 1999 3679 0,'-3'5'320'0,"1"0"-320"15,0-1 0-15,4-4 0 0,-1 0 1808 0,0 2 304 16,-1 5 48-16,1-1 16 0,2 4-192 0,2 0-48 15,0-2 0-15,2 2 0 0,3-4-352 0,0-2-80 16,-10-4-16-16,0 0 0 0,0 0-576 0,51 6-112 0,-51-6-32 0,0 0 0 16,0 0-512-16,59-18-128 15,-59 18 0-15,0 0-128 0,0 0 0 0,0 0 0 0,48-36 0 0,-44 27 0 16,-3 1 0-16,-1 0 0 0,-4 2 0 0,1 0 0 16,-5 2 0-16,1-1 0 0,-2 4 0 0,-1 1 0 15,-1 0 320-15,-1 1 0 0,-1 4 0 0,1 1 0 16,0 2 672-16,1 0 144 0,1 5 16 0,0-2 16 15,0 4-128-15,2-2-16 0,4-2-16 0,-1 3 0 16,2 1-352-16,3 1-64 0,3-3-16 0,3 2 0 16,4-2-400-16,2-3-176 0,3-4 128 0,-15-6-128 15,0 0 0-15,60 6-224 0,-60-6 32 0,0 0 0 16,61-12-1184 0,-61 12-224-16,0 0-64 0,48-33 0 15,-48 33-800-15,0 0-160 0,31-40-48 0,-31 40 0 0,0 0 992 0,17-39 192 0,-13 24 32 0,0 2 16 0,-4 13 1088 16,0 0 224-16,7-35 128 0,-7 29-160 15,0 1 800-15,-2 4 144 0,-1 1 48 0,1 1 0 0,-1 4 896 0,1 2 176 16,-1 3 32-16,2 1 16 0,1-1-864 16,0 4-160-16,1 1-32 0,2 3-16 0,1 2-320 15,1-1-64-15,-2-7-16 0,1 0 0 0,1-2-96 0,0 3 0 16,0-3-16-16,-1-4 0 0,1 0-144 0,-2-2-32 16,2-2 0-16,-1-4 0 0,0 2 0 0,-4 0-16 15,0 0 0-15,0 0 0 0,0 0-176 0,28-49 0 0,-28 49 0 0,0 0 0 31,0 0-608-31,27-47-48 0,-27 47-16 0,0 0 0 16,32-40-1504-16,-32 40-288 0,0 0-64 0,50-45-16 16,-50 45-336-16,0 0-64 0,55-35 0 0,-55 35-16 15,0 0 432-15,64-22 96 0,-64 22 0 0,0 0 16 0,54-12 2096 0,-54 12 320 16,0 0 240-16,0 0-48 0,0 0-192 0,0 0 128 16,0 0-128-16,0 0 0 0,0 0 1920 0,0 0 304 0,38 9 48 0,-43-6 16 15,0 1 1008-15,-2 0 208 16,0 2 32-16,-5-1 16 0,3 1-1072 0,-4 1-224 0,1 0-32 0,-2 1-16 0,2 0-912 15,-1 0-176-15,2 2-32 0,1-1-16 16,3-2-592-16,1 2-112 0,0-2-32 0,2 3 0 0,1 1-144 16,3-4-48-16,3 0 0 0,1-1 0 15,2 0-144-15,1-2 0 0,-1-1 0 0,-6-3 128 16,0 0-128-16,0 0 0 0,52 0 0 0,-52 0 0 0,0 0-160 0,0 0-16 16,0 0 0-16,60-20 0 31,-60 20-432-31,0 0-96 0,0 0 0 0,0 0-16 0,34-41 16 0,-34 41 16 0,0 0 0 0,0 0 0 0,4-27 512 0,-5 21 176 15,0 2 0-15,-1 0-144 0,0 0 592 0,1 4 112 16,-3-2 16-16,3 4 16 0,-1 0 208 0,1 0 32 16,0 4 16-16,0 2 0 15,1 0-496-15,-1 2-96 0,2 3-32 0,0-1 0 16,3 0-224-16,-1 1 0 0,2 0 0 0,3 0 0 16,2-1-800-16,0-2-208 0,3-3-32 0,-13-7-15056 15</inkml:trace>
  <inkml:trace contextRef="#ctx0" brushRef="#br2" timeOffset="188420.15">13943 2033 19343 0,'-5'-8'848'0,"3"2"192"0,-1 0-832 0,1 2-208 15,1 2 0-15,1-1 0 0,0 2 1680 0,-1-5 304 0,-2 0 48 0,1-3 16 16,-1 2 272-16,1-2 64 16,0 5 16-16,0 2 0 0,2 4-1264 0,0 2-256 15,0 5-48-15,0 1-16 0,1 4-560 0,2 6-96 16,-2 2-32-16,0 7 0 0,0 2-128 0,1 3 0 0,-1 2 0 15,-1 1 0-15,-3 2 0 0,0-3 0 0,-2-2 144 0,-3 0-144 16,0-6 0-16,-4-2 144 0,-1 0-144 0,-1-5 0 16,1-2 192-16,-1-3-64 0,-1-3 0 0,-1-3-128 15,0-1 0-15,2-6 0 0,2 0 0 0,2-6 0 32,3 0-288-32,1-3-160 0,2-4-48 0,4 10 0 15,0 0-272-15,14-51-48 0,-14 51-16 0,30-45 0 0,-30 45 576 0,44-53 96 0,-44 53 32 0,47-48 0 16,-47 48 128-16,39-37 0 0,-39 37-144 0,42-41 144 0,-42 41 0 15,0 0 0-15,58-51-144 0,-58 51 144 16,50-34 0-16,-50 34 0 0,47-31 0 0,-47 31 0 0,44-32 0 0,-44 32 0 16,0 0 0-16,52-48 0 15,-52 48 0-15,0 0 0 0,19-47 0 0,-20 33 0 0,-4 2 0 0,-3 0 0 16,-2 5 0-16,-2 1 0 0,0 2 368 0,-4 4-32 16,-1 4 0-16,0 2 0 0,4 1 480 0,-2 5 80 15,-1 1 32-15,1 6 0 0,1 1-288 0,3 4-64 0,4-3-16 0,3 2 0 16,4 3-288-16,5-4-48 15,4 3-16-15,3-3 0 0,4-4-208 0,4-2 0 0,3 0 0 16,2-3 0-16,1-1 0 0,-1-6 0 16,-25-6 0-16,47 10-12304 0,-47-10-2416 15</inkml:trace>
  <inkml:trace contextRef="#ctx0" brushRef="#br2" timeOffset="188573.58">14426 2200 38703 0,'-15'15'3440'0,"6"-12"-2752"0,2 0-560 0,2-3-128 16,2 0 208-16,3 0 16 0,2-3 0 0,-4 1 0 16</inkml:trace>
  <inkml:trace contextRef="#ctx0" brushRef="#br2" timeOffset="190054.28">14481 1954 33167 0,'-5'-2'2944'0,"3"2"-2352"16,1 0-464-16,1 0-128 0,-2 0 1376 0,1 0 256 0,-1 0 48 0,-2 0 16 16,-1 2-928-16,-1 0-176 0,1 4-32 0,4 3-16 31,1-2-800-31,5 2-144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3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5063 0 0,'-7'-2'2546'0'0,"14"-1"-1049"0"0,16-2 108 0 0,26 4 1626 0 0,-34 2-2926 0 0,-4-1 353 0 0,-1 1-97 0 0,31 3-45 0 0,-31-3-11 0 0,1 1-41 0 0,36 6-166 0 0,-35-6-70 0 0,-1 0-18 0 0,33 5-16 0 0,-33-5-64 0 0,0 0-30 0 0,34 8-4 0 0,-34-8-5 0 0,-2 1-22 0 0,5 0-46 0 0,34 10 34 0 0,-37-9 22 0 0,-8-3 9 0 0,5 1-20 0 0,2 1-56 0 0,-6-1-1 0 0,0-1 1 0 0,0 0 0 0 0,1 0-1 0 0,-1-1 1 0 0,0 1 0 0 0,8-1-1 0 0,-18-2 321 0 0,0-1 0 0 0,0 1 0 0 0,-11-3 0 0 0,-126-7 438 0 0,-35 9-820 0 0,169 5-803 0 0,7-2 10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14 376 13359 0 0,'-5'7'592'0'0,"2"-6"120"0"0,-1 1-568 0 0,3 0-144 0 0,1-1 296 0 0,1-2 32 0 0,1-1 8 0 0,1-3 0 0 0,2 0-424 0 0</inkml:trace>
  <inkml:trace contextRef="#ctx0" brushRef="#br0" timeOffset="1">633 1 14743 0 0,'-5'6'525'0'0,"4"-4"-450"0"0,0-1-1 0 0,-1 1 0 0 0,1-1 0 0 0,0 1 0 0 0,0 0 0 0 0,1-1 0 0 0,-1 1 1 0 0,0 0-1 0 0,1 0 0 0 0,-1 0 0 0 0,1 0 0 0 0,-1 0 0 0 0,1-1 0 0 0,0 4 1 0 0,-5 246 2671 0 0,5-227-3446 0 0,-2-16-192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5983 0 0,'0'5'536'0'0,"-2"-4"-432"0"0,4 2 1384 0 0,1-3 272 0 0,0 0 64 0 0,4 0 0 0 0,4 0 568 0 0,48 2-1320 0 0,-5-4-488 0 0,10-6-5232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44 3223 0 0,'-2'-2'236'0'0,"0"0"-1"0"0,0 1 0 0 0,-1 0 0 0 0,1-1 0 0 0,-1 1 1 0 0,1 0-1 0 0,-1 0 0 0 0,1 0 0 0 0,-1 0 1 0 0,1 1-1 0 0,-6-1 0 0 0,-30-1 1761 0 0,27 3-1620 0 0,1 0-1 0 0,0 1 1 0 0,-1 1-1 0 0,1-1 1 0 0,0 1-1 0 0,1 1 1 0 0,-1 0-1 0 0,-13 7 1 0 0,11-3 67 0 0,-1 1-1 0 0,1-1 1 0 0,0 2 0 0 0,1 0-1 0 0,-14 15 1 0 0,8-5 116 0 0,1 1 1 0 0,1 0-1 0 0,1 1 1 0 0,1 1-1 0 0,0 1 0 0 0,-11 33 1 0 0,17-40-290 0 0,2-1 0 0 0,0 1-1 0 0,1 0 1 0 0,0 0 0 0 0,2 1 0 0 0,0-1 0 0 0,1 26 0 0 0,1-37-217 0 0,0 1 1 0 0,1 0 0 0 0,0 0 0 0 0,1-1-1 0 0,-1 1 1 0 0,1-1 0 0 0,1 1 0 0 0,-1-1-1 0 0,1 0 1 0 0,0 0 0 0 0,0 0-1 0 0,1 0 1 0 0,0-1 0 0 0,0 1 0 0 0,0-1-1 0 0,0 0 1 0 0,1 0 0 0 0,0 0 0 0 0,0-1-1 0 0,1 0 1 0 0,-1 0 0 0 0,7 4 0 0 0,9 1-32 0 0,7-1 26 0 0,-17-6-45 0 0,-1-1 0 0 0,1 0 0 0 0,13-1 0 0 0,-7-1-3 0 0,1-2 0 0 0,31-7 0 0 0,-31 5 0 0 0,0-1 0 0 0,-1-1 0 0 0,22-11 0 0 0,-24 9 0 0 0,0 0 0 0 0,0-1 0 0 0,19-18 0 0 0,-26 20 0 0 0,0 0 0 0 0,0 0 0 0 0,-1-1 0 0 0,0 0 0 0 0,7-13 0 0 0,-6 7-5 0 0,-2 0 0 0 0,8-22 1 0 0,-10 24-22 0 0,0-1 1 0 0,-1 1 0 0 0,-1-1 0 0 0,-1 0 0 0 0,1-21-1 0 0,-4 4-148 0 0,-5-32 0 0 0,4 40 40 0 0,0-2-67 0 0,-8-29 0 0 0,9 47 134 0 0,0 0 1 0 0,-1 0-1 0 0,0 0 1 0 0,0 1 0 0 0,0-1-1 0 0,-1 1 1 0 0,1-1 0 0 0,-10-9-1 0 0,10 13-89 0 0,0 0 0 0 0,-1 1 0 0 0,1-1 0 0 0,-1 1-1 0 0,0 0 1 0 0,0 0 0 0 0,0 0 0 0 0,0 0 0 0 0,0 1 0 0 0,0 0-1 0 0,0-1 1 0 0,-1 2 0 0 0,1-1 0 0 0,0 0 0 0 0,-8 1 0 0 0,0-1-6106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10135 0 0,'-3'3'448'0'0,"2"-3"200"0"0,2 0-648 0 0,2 0 0 0 0,1 2 480 0 0,2-2 64 0 0,4 0 24 0 0,4 1 0 0 0,4 1 1376 0 0,49 1-808 0 0,19-6-944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4143 0 0,'-1'1'333'0'0,"0"0"0"0"0,-1 0 0 0 0,1 1 0 0 0,0-1 0 0 0,0 0 0 0 0,0 1-1 0 0,-1-1 1 0 0,2 1 0 0 0,-1-1 0 0 0,0 1 0 0 0,0-1 0 0 0,0 1 0 0 0,1 0-1 0 0,-1-1 1 0 0,1 1 0 0 0,-1 0 0 0 0,1-1 0 0 0,0 1 0 0 0,0 0 0 0 0,-1 0-1 0 0,1-1 1 0 0,1 3 0 0 0,-2 8-246 0 0,-10 80 3927 0 0,-4 38-1867 0 0,15-127-2147 0 0,0-1-1 0 0,0 1 1 0 0,0-1 0 0 0,0 1-1 0 0,0-1 1 0 0,1 1 0 0 0,0 3-1 0 0,-1-5 0 0 0,0-1-1 0 0,1 0 1 0 0,-1 0-1 0 0,0 0 1 0 0,0 0-1 0 0,0 0 1 0 0,0 0-1 0 0,0 0 1 0 0,0 0-1 0 0,0 1 1 0 0,0-1-1 0 0,0 0 1 0 0,0 0-1 0 0,0 0 1 0 0,0 0-1 0 0,1 0 1 0 0,-1 0-1 0 0,0 0 1 0 0,0 0-1 0 0,0 0 1 0 0,0 0-1 0 0,0 0 1 0 0,0 0-1 0 0,0 0 1 0 0,1 0-1 0 0,-1 0 1 0 0,0 0-1 0 0,0 0 1 0 0,0 0-1 0 0,0 0 1 0 0,0 0-1 0 0,0 0 1 0 0,0 0-1 0 0,1 0 1 0 0,-1 0-1 0 0,0 0 1 0 0,0 0 0 0 0,0 0-1 0 0,0 0 1 0 0,0 0-1 0 0,0 0 1 0 0,0 0-1 0 0,1 0 1 0 0,-1 0-1 0 0,0 0 1 0 0,0 0-1 0 0,0-1 1 0 0,8-11-197 0 0,13-44-1648 0 0,-4 13 1604 0 0,-12 32 26 0 0,0 1 26 0 0,18-32 124 0 0,-18 32 56 0 0,7 6 158 0 0,34-13 10 0 0,-46 17-152 0 0,1 0 0 0 0,-1-1 0 0 0,1 1 0 0 0,-1 0-1 0 0,1 0 1 0 0,-1 0 0 0 0,1 0 0 0 0,-1 0 0 0 0,1 0 0 0 0,-1 0-1 0 0,0 0 1 0 0,1 0 0 0 0,-1 0 0 0 0,1 0 0 0 0,-1 0 0 0 0,1 1-1 0 0,-1-1 1 0 0,1 0 0 0 0,-1 0 0 0 0,1 0 0 0 0,-1 0 0 0 0,0 1-1 0 0,1-1 1 0 0,-1 0 0 0 0,1 1 0 0 0,-1-1 0 0 0,0 0 0 0 0,1 1-1 0 0,-1-1 1 0 0,0 0 0 0 0,1 1 0 0 0,-1-1 0 0 0,0 0 0 0 0,0 1-1 0 0,0-1 1 0 0,1 1 0 0 0,0 15 162 0 0,-1-12-120 0 0,1 14 152 0 0,3 30-67 0 0,-3-44-133 0 0,0 0 1 0 0,0 0-1 0 0,0-1 0 0 0,0 1 1 0 0,0 0-1 0 0,1-1 0 0 0,0 1 1 0 0,0-1-1 0 0,4 6 0 0 0,-6-8-1 0 0,1-1-1 0 0,-1 1 0 0 0,1 0 1 0 0,-1-1-1 0 0,1 1 1 0 0,0-1-1 0 0,-1 1 0 0 0,1-1 1 0 0,0 0-1 0 0,-1 1 1 0 0,1-1-1 0 0,0 0 0 0 0,0 1 1 0 0,-1-1-1 0 0,1 0 1 0 0,0 0-1 0 0,0 0 0 0 0,0 0 1 0 0,-1 1-1 0 0,1-1 1 0 0,0 0-1 0 0,0 0 0 0 0,0-1 1 0 0,-1 1-1 0 0,1 0 1 0 0,0 0-1 0 0,0 0 0 0 0,0 0 1 0 0,1-1-1 0 0,0 0-16 0 0,0 0 1 0 0,-1-1-1 0 0,1 1 0 0 0,0 0 0 0 0,0 0 1 0 0,0-1-1 0 0,-1 1 0 0 0,3-4 0 0 0,-3 3-54 0 0,8-7-77 0 0,45-49-74 0 0,-17 17 201 0 0,-28 31 103 0 0,-1 10-27 0 0,-1 0-1 0 0,0-1 1 0 0,11-2-1 0 0,0 1 28 0 0,-17 2-52 0 0,0 0 0 0 0,1 0 1 0 0,-1 0-1 0 0,0 1 1 0 0,0-1-1 0 0,0 0 1 0 0,0 1-1 0 0,0-1 0 0 0,0 1 1 0 0,0-1-1 0 0,0 1 1 0 0,-1 0-1 0 0,1-1 1 0 0,0 1-1 0 0,0 0 0 0 0,0 0 1 0 0,-1-1-1 0 0,1 1 1 0 0,0 0-1 0 0,-1 0 1 0 0,1 0-1 0 0,-1 0 0 0 0,1 0 1 0 0,-1 0-1 0 0,1 0 1 0 0,-1 0-1 0 0,0 0 1 0 0,1 0-1 0 0,-1 0 0 0 0,0 0 1 0 0,0 0-1 0 0,0 0 1 0 0,0 0-1 0 0,0 0 1 0 0,0 2-1 0 0,1 2 170 0 0,8 53 1307 0 0,-3-17-2349 0 0,0-15-3556 0 0,-3-16-1401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5983 0 0,'0'0'95'0'0,"0"0"0"0"0,0 1 0 0 0,-1-1-1 0 0,1 0 1 0 0,0 1 0 0 0,0-1 0 0 0,0 0-1 0 0,0 1 1 0 0,0-1 0 0 0,0 1-1 0 0,0-1 1 0 0,0 0 0 0 0,1 1 0 0 0,-1-1-1 0 0,0 0 1 0 0,0 1 0 0 0,0-1 0 0 0,0 0-1 0 0,0 0 1 0 0,0 1 0 0 0,1-1-1 0 0,-1 0 1 0 0,0 1 0 0 0,0-1 0 0 0,0 0-1 0 0,1 0 1 0 0,-1 1 0 0 0,11 11 3521 0 0,-6-7-2842 0 0,86 107 5468 0 0,51 52-4224 0 0,-96-113-5514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8287 0 0,'-4'0'168'0'0,"0"2"-1"0"0,0-1 0 0 0,1 0 1 0 0,-1 1-1 0 0,0-1 0 0 0,1 1 0 0 0,-1 0 1 0 0,1 0-1 0 0,-6 5 0 0 0,-26 27 1554 0 0,19-17-1252 0 0,-159 175 4470 0 0,102-108-4157 0 0,65-75-1277 0 0,1 0 0 0 0,-7 12 0 0 0,5-8-5396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0,'7'16'1224'0'0,"-1"1"-1"0"0,0 0 1 0 0,-2 0-1 0 0,0 0 0 0 0,-1 1 1 0 0,2 35-1 0 0,-5-45-998 0 0,0 0 0 0 0,0 1-1 0 0,-1-1 1 0 0,0 0 0 0 0,-3 13-1 0 0,23-53-502 0 0,8-14 196 0 0,-20 34 0 0 0,2 1-204 0 0,27-34 196 0 0,-35 44 85 0 0,0-1 1 0 0,0 1-1 0 0,0 0 1 0 0,1-1-1 0 0,-1 1 0 0 0,1 0 1 0 0,-1-1-1 0 0,0 1 1 0 0,1 0-1 0 0,0 0 1 0 0,-1 0-1 0 0,3 0 1 0 0,39-21-7 0 0,-42 21 14 0 0,0 1 0 0 0,-1 0 0 0 0,1-1 0 0 0,0 1 0 0 0,-1 0 0 0 0,1 0 1 0 0,0-1-1 0 0,-1 1 0 0 0,1 0 0 0 0,0 0 0 0 0,0 0 0 0 0,-1 0 0 0 0,1 0 0 0 0,0 0 0 0 0,0 0 0 0 0,-1 0 0 0 0,1 0 0 0 0,0 0 0 0 0,-1 1 0 0 0,1-1 0 0 0,0 0 0 0 0,0 0 0 0 0,-1 1 0 0 0,1-1 0 0 0,-1 0 0 0 0,1 1 0 0 0,0-1 0 0 0,-1 1 0 0 0,1-1 0 0 0,0 1 1 0 0,0 0 22 0 0,0 1 0 0 0,0-1 0 0 0,-1 1 1 0 0,1-1-1 0 0,-1 1 0 0 0,1-1 0 0 0,-1 1 1 0 0,1 2-1 0 0,0-1 57 0 0,1 6 88 0 0,-1-1 1 0 0,0 0-1 0 0,-1 1 1 0 0,0-1-1 0 0,0 1 1 0 0,-2 11-1 0 0,1-9-95 0 0,0 0-1 0 0,1 19 0 0 0,0-29-75 0 0,0-1 0 0 0,0 1 0 0 0,0 0 0 0 0,0 0 0 0 0,0 0 0 0 0,0 0 0 0 0,1 0 0 0 0,-1 0 0 0 0,0 0 0 0 0,0 0 0 0 0,1-1 0 0 0,-1 1 0 0 0,0 0 0 0 0,1 1 0 0 0,0-2 0 0 0,-1 1 0 0 0,0-1 0 0 0,0 0 0 0 0,1 0 0 0 0,-1 0 0 0 0,0 0 0 0 0,1 0 0 0 0,-1 1 0 0 0,0-1 0 0 0,0 0 0 0 0,1 0 0 0 0,-1 0 0 0 0,0 0 0 0 0,1 0 0 0 0,-1 0 0 0 0,0 0 0 0 0,1 0 0 0 0,-1 0 0 0 0,0 0 0 0 0,1 0 0 0 0,-1 0 0 0 0,0 0 0 0 0,1 0 0 0 0,-1 0 0 0 0,0-1 0 0 0,1 1 0 0 0,15-12 0 0 0,35-38-10 0 0,-42 40 4 0 0,43-41-42 0 0,-40 42 30 0 0,0 0 1 0 0,23-12-1 0 0,-33 20 16 0 0,0 0 0 0 0,1 0 0 0 0,-1 0 0 0 0,1 0 0 0 0,-1 0 0 0 0,1 0 0 0 0,-1 1 0 0 0,1-1 0 0 0,-1 1 0 0 0,1 0 0 0 0,4 0 0 0 0,-5 0 4 0 0,-1 1 1 0 0,1-1-1 0 0,0 0 0 0 0,-1 1 0 0 0,1-1 1 0 0,-1 1-1 0 0,1 0 0 0 0,-1 0 0 0 0,1-1 1 0 0,-1 1-1 0 0,0 0 0 0 0,1 0 0 0 0,-1 0 1 0 0,1 2-1 0 0,0-1 17 0 0,0 1 1 0 0,0-1-1 0 0,0 1 1 0 0,-1 0-1 0 0,1 0 0 0 0,-1 0 1 0 0,0-1-1 0 0,0 1 1 0 0,0 0-1 0 0,0 0 1 0 0,-1 1-1 0 0,1-1 0 0 0,-1 0 1 0 0,1 4-1 0 0,-1-2-17 0 0,1 42 249 0 0,0-42-337 0 0,-1-1-1 0 0,1 0 1 0 0,0 0 0 0 0,0 1 0 0 0,1-1 0 0 0,-1 0 0 0 0,1 0 0 0 0,3 6 0 0 0,2-2-784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5063 0 0,'1'-1'178'0'0,"0"1"-1"0"0,0-1 0 0 0,0 0 1 0 0,1 1-1 0 0,-1 0 0 0 0,0-1 1 0 0,0 1-1 0 0,0 0 0 0 0,0-1 1 0 0,1 1-1 0 0,-1 0 0 0 0,0 0 1 0 0,0 0-1 0 0,0 0 0 0 0,1 0 1 0 0,-1 0-1 0 0,0 1 0 0 0,0-1 1 0 0,0 0-1 0 0,0 0 0 0 0,1 1 1 0 0,-1-1-1 0 0,0 1 0 0 0,0-1 1 0 0,0 1-1 0 0,1 0 0 0 0,4 3 264 0 0,1 0-1 0 0,-1 0 0 0 0,0 1 0 0 0,0-1 1 0 0,-1 1-1 0 0,1 1 0 0 0,-1-1 0 0 0,0 1 0 0 0,-1 0 1 0 0,6 8-1 0 0,3 9 426 0 0,-2 0 1 0 0,0 0 0 0 0,-2 1-1 0 0,13 48 1 0 0,9 104 944 0 0,-25-120-1556 0 0,-3 1 1 0 0,-2-1-1 0 0,-10 91 0 0 0,-4-62 127 0 0,-38 139 0 0 0,36-174-893 0 0,-4-1 0 0 0,-1-1-1 0 0,-50 86 1 0 0,51-102-6892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4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19 919 0 0,'-14'-18'12654'0'0,"19"29"-9155"0"0,12 33-2536 0 0,-13-33-316 0 0,0 1-551 0 0,-1-1-1 0 0,0 1 1 0 0,-1 0 0 0 0,0 0 0 0 0,-1 0 0 0 0,0 1 0 0 0,-1-1-1 0 0,0 0 1 0 0,-1 0 0 0 0,-1 0 0 0 0,0 0 0 0 0,0 0-1 0 0,-6 17 1 0 0,7-27-87 0 0,1-1 0 0 0,0 0-1 0 0,-1 0 1 0 0,1 0 0 0 0,-1 0 0 0 0,1 0-1 0 0,-1 0 1 0 0,0 0 0 0 0,1 0-1 0 0,-1 0 1 0 0,0 0 0 0 0,0 0 0 0 0,0 0-1 0 0,1-1 1 0 0,-1 1 0 0 0,0 0-1 0 0,0-1 1 0 0,0 1 0 0 0,0 0 0 0 0,0-1-1 0 0,0 1 1 0 0,-1-1 0 0 0,1 0-1 0 0,0 1 1 0 0,-2-1 0 0 0,0 1-3 0 0,0-1 0 0 0,0-1 0 0 0,0 1 0 0 0,0 0-1 0 0,0-1 1 0 0,0 0 0 0 0,0 1 0 0 0,-3-3 0 0 0,-14-3-115 0 0,4 2 259 0 0,-21-11 0 0 0,33 13-285 0 0,0 0-1 0 0,0 0 1 0 0,0-1-1 0 0,0 1 0 0 0,1-1 1 0 0,-1 0-1 0 0,1 0 1 0 0,0 0-1 0 0,0 0 1 0 0,-3-5-1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 1839 0 0,'13'-13'8480'0'0,"-16"17"-7736"0"0,0 0 0 0 0,1 0 0 0 0,-1-1 0 0 0,-1 0 0 0 0,-3 4 0 0 0,-5 5 931 0 0,-9 14 247 0 0,-33 50 1 0 0,39-51-1671 0 0,1 1 0 0 0,2 0-1 0 0,0 1 1 0 0,-12 42 0 0 0,-51 268-36 0 0,55-170-117 0 0,18-131-72 0 0,1-1 1 0 0,8 62-1 0 0,3-46-27 0 0,1 0 0 0 0,3 0 0 0 0,35 84 0 0 0,18 8 0 0 0,-14-53 0 0 0,-43-74 0 0 0,2-2 0 0 0,20 22 0 0 0,-24-29-302 0 0,-4-5-10 0 0,-5-5-47 0 0,-1 0-420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30:24.68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21092 1280 2751 0,'0'-4'256'15,"0"0"-256"-15,0 3 0 0,0 0 0 0,0 1 320 0,0 0 0 16,1 0 16-16,-1-3 0 0,0 6 752 0,-1-1 128 16,0 6 48-16,-2 4 0 0,-1 4 752 15,1 6 160-15,0 6 16 0,0 4 16 0,0 10 80 0,-1 7 16 16,3 12 0-16,0 8 0 0,0 10-512 0,2 10-112 15,1 0-16-15,1 14 0 0,3 12-736 0,1 11-160 16,3 6-16-16,0 4-16 0,5-2-544 0,1 2-192 0,3-1 144 16,0-4-144-16,1-6 0 0,-1-2 0 15,-1-3 0-15,-2-12 0 0,-2-10-160 0,-3-7 160 0,0-7 0 16,-2-3-144-16,-2-5 144 0,-2-10 0 16,-1-4 0-16,0-7 0 0,-2-8 0 0,-2-5 0 15,-2-3 0-15,-2-6 0 0,-2-7-576 16,-2-4-48-16,0-8 0 0,-3-8-13504 0</inkml:trace>
  <inkml:trace contextRef="#ctx0" brushRef="#br0" timeOffset="953.53">15940 3464 22111 0,'-21'12'1968'0,"8"-6"-1584"0,2-1-384 0,4-2 0 0,7-3 192 0,0 0-64 15,0 0 0-15,0 0 0 0,0 0 128 0,0 0 32 16,65-10 0-16,-65 10 0 0,76-13-160 0,-26 6-128 16,8 1 192-16,5-5-192 0,-1 3 272 0,5-2-48 15,2 2-16-15,8-1 0 0,3 4-208 0,7-1 176 0,4 0-176 0,2-1 160 16,-3 2 64-16,9 2 16 16,11 2 0-16,3-2 0 0,-8 1 176 0,13 0 32 15,16 2 16-15,3-2 0 0,2 2 272 0,4-3 48 16,8 3 16-16,2 0 0 0,2 0-432 0,6 0-96 15,-2 3-16-15,4-3 0 0,8 2-112 0,1 0-16 0,1 0-128 16,-4-2 192-16,0 0 384 0,10 0 64 0,8 3 0 0,1-2 16 16,-3 1-208-16,0-2-64 0,3 0 0 0,4 0 0 15,3 4 80-15,1-4 16 0,2 2 0 0,-3 0 0 16,-2 0-48-16,2-2-16 0,2-2 0 0,-2 0 0 16,-7 2-160-16,3 0-48 0,-2 2 0 0,-4 0 0 15,-4-2 16-15,-8 0 0 0,-5-2 0 0,-5 2 0 0,-5 2-96 16,-10-2-128-16,-6 0 176 0,-5 3-176 0,-2-3 192 0,-6 1-192 15,-4 1 192-15,-5-2-192 16,-12 0 128-16,-1 0-128 0,-3-2 0 0,-5 1 0 16,-2 4 0-16,-9-5 0 0,-8 1 0 0,-5-6 0 0,-6 2 0 15,-4 1 0-15,-2-3-240 0,-6 1 80 16,-4-3-1376-16,-6 0-288 0</inkml:trace>
  <inkml:trace contextRef="#ctx0" brushRef="#br0" timeOffset="2619.21">16303 3205 2751 0,'-5'3'256'0,"1"-2"-256"0,3-1 0 0,2 0 0 16,-1 0 448-16,0 0 64 0,0 2 0 0,-1-2 0 15,0 3 96-15,1-3 32 0,3 0 0 0,2 0 0 16,3 0 0-16,-8 0 16 0,0 0 0 0,0 0 0 15,0 0 160-15,73-13 16 0,-73 13 16 0,0 0 0 16,76-18-16-16,-76 18 0 0,70-20 0 0,-70 20 0 0,86-22-128 0,-86 22-48 16,93-25 0-16,-93 25 0 15,93-18-400-15,-93 18-64 0,85-17-32 0,-85 17 0 16,94-16-32-16,-94 16 0 0,106-12 0 0,-106 12 0 16,109-12 224-16,-109 12 32 0,108-8 16 0,-108 8 0 15,103-6-144-15,-103 6-48 0,111-2 0 0,-55 2 0 16,3 0 48-16,-3 0 16 0,-56 0 0 0,109-4 0 15,-109 4-96-15,104-6-32 0,-104 6 0 0,103-7 0 0,-103 7-16 16,106-6-128-16,-48 3 192 0,-2 0-64 0,-56 3 80 0,100-10 16 16,-100 10 0-16,100-10 0 0,-100 10 64 0,99-8 16 0,-99 8 0 15,103-7 0-15,-103 7-96 0,104-3-16 16,-104 3 0-16,97-5 0 0,-97 5-64 0,98-8 0 0,-98 8-128 0,96-3 192 16,-96 3 128-16,98-9 0 15,-98 9 16-15,95-7 0 0,-95 7-80 0,88-9 0 0,-88 9-16 0,80-15 0 16,-80 15 64-16,76-11 16 15,-76 11 0-15,73-9 0 0,-73 9-64 0,74-6 0 0,-74 6 0 0,74-10 0 16,-74 10 64-16,73-10 0 0,-73 10 0 0,67-11 0 16,-67 11-48-16,66-10 0 15,-66 10 0-15,66-12 0 0,-66 12-80 0,68-11 0 16,-68 11-16-16,71-13 0 0,-71 13-176 0,74-14 0 0,-74 14 0 16,72-14 0-16,-72 14 128 0,65-12-128 0,-65 12 128 15,63-15-128-15,-63 15 176 0,58-16-48 0,-58 16-128 0,57-19 192 16,-57 19-64-16,56-17 0 0,-56 17-128 0,57-21 192 15,-57 21-192-15,52-20 0 0,-52 20 128 0,49-18-128 16,-49 18 0-16,0 0 0 0,66-26 0 0,-66 26 0 16,0 0 0-16,55-25 0 0,-55 25 0 0,0 0 0 15,62-35 128-15,-62 35-128 0,0 0 0 0,65-37 144 16,-65 37-144-16,47-26 160 0,-47 26-160 0,53-32 160 16,-53 32-160-16,54-31 0 0,-54 31 0 0,53-26 128 15,-53 26-128-15,55-28 0 0,-55 28 0 0,45-32 0 0,-45 32 0 16,39-29 0-16,-39 29 0 0,37-27 0 0,-37 27 0 15,0 0 0-15,53-32 0 0,-53 32 0 0,0 0 0 0,56-35 0 16,-56 35 0-16,43-26 0 0,-43 26 0 0,46-27 0 16,-46 27 0-16,54-30 0 0,-54 30 0 0,59-28 0 15,-59 28 0-15,65-27 0 0,-65 27 128 0,65-26 64 0,-65 26 0 16,68-33 0-16,-68 33-192 0,70-28 0 16,-70 28 144-16,70-28-144 0,-70 28 0 0,71-25 0 15,-71 25 0-15,74-26 0 0,-74 26 0 0,75-22 0 16,-75 22 0-16,76-25 0 0,-76 25 128 0,70-25-128 15,-70 25 128-15,73-25-128 0,-73 25 240 0,75-23-32 0,-75 23 0 16,73-21 0-16,-73 21-208 0,77-22 0 0,-77 22 0 16,84-20 0-16,-84 20 0 0,83-21 0 0,-83 21 0 0,79-17 0 15,-79 17 0-15,84-18 128 0,-37 11-128 0,3-3 0 16,0 1 0-16,1-1 0 0,-3 2 0 0,-1 0 0 16,-47 8 0-16,89-16 0 0,-89 16 128 15,88-15-128-15,-40 9 0 0,-1 0 0 0,3 0 0 0,-2 2 0 16,-3-2 0-16,-1 0 0 0,-44 6 0 0,87-8 0 15,-87 8 128-15,86-11-128 0,-38 8 0 0,4-5 0 16,2 6 128-16,-4-2-128 0,1 4 0 0,-3-3 0 16,0 1 208-16,2 1-48 0,1-2-16 0,-1 0 0 15,-2 0 112-15,3-1 0 0,2 2 16 0,2 1 0 16,0 1-272-16,0-3 128 0,-1 3-128 0,-3-4 0 16,-5 2 192-16,-46 2-64 0,45-4 0 0,-45 4-128 15,44-2 160-15,-44 2-160 0,54-3 128 0,-54 3-128 16,93-3 128-16,-33 3-128 0,1-4 128 0,-3 1-128 0,-3 2 240 15,-5-1-48-15,-2-1 0 0,-48 3 0 0,78-1-48 0,-78 1-16 16,75 0 0-16,-75 0 0 0,77 0-128 0,-77 0 0 16,80-2 144-16,-80 2-144 0,75-4 0 0,-75 4 0 15,66-6 0-15,-66 6 128 0,49-7-128 0,-49 7 0 16,41-6 0-16,-41 6 0 0,0 0 0 0,43-10 0 16,-43 10 0-16,0 0 0 15,0 0-640-15,47-21-64 0,-47 21 0 0,0 0-16656 16</inkml:trace>
  <inkml:trace contextRef="#ctx0" brushRef="#br0" timeOffset="3453.04">20542 1292 17503 0,'0'3'1552'0,"0"-2"-1232"15,1 1-320-15,3-2 0 0,-4 0 1360 0,0 0 224 16,0 0 32-16,0 0 16 0,84 6-800 0,-84-6-144 15,97 4-48-15,-40-1 0 0,3-3 480 0,3 1 96 16,3-1 0-16,5 0 16 0,7 0-400 0,0 0-96 16,-2 2-16-16,-3-2 0 0,-2 0-336 0,-2-2-64 0,-5 1 0 15,-1-2-16-15,-3-3-304 0,-6 0 0 0,-54 6-176 16,88-14-14768-16</inkml:trace>
  <inkml:trace contextRef="#ctx0" brushRef="#br0" timeOffset="3883.62">19975 1276 21183 0,'-16'6'944'0,"6"-2"192"0,2-4-912 0,4 0-224 15,4 0 0-15,1 0 0 0,0-4 336 0,2 2 32 16,2-2 0-16,1-2 0 0,-6 6-560 0,0 0-128 15,0 0 0-15,58-41-16 0,-58 41 672 0,51-28 144 16,-51 28 32-16,63-31 0 0,-63 31 256 0,67-30 48 16,-67 30 16-16,61-27 0 0,-61 27-384 0,0 0-80 15,66-26-16-15,-66 26 0 0,0 0 192 0,0 0 32 16,0 0 16-16,0 0 0 0,0 0 688 0,32 34 144 16,-40-11 32-16,-5 5 0 0,-2 7-160 0,0-1-16 15,1 2-16-15,0 1 0 0,3-2-832 0,2-4-176 0,4-3-16 16,3-2-16-16,3-6-464 0</inkml:trace>
  <inkml:trace contextRef="#ctx0" brushRef="#br0" timeOffset="5499.39">16541 3169 911 0,'0'0'0'0,"0"0"0"16,0 0 0-16,0 0 0 0,0 0 144 0,0 0-144 15,0 0 160-15,0 0-160 0,0 0 448 0,0 0-16 0,0 0 0 0,0 0 0 16,0 0 1664-16,0 0 336 0,0 0 64 0,0 0 0 16,0 0 208-16,4-21 48 0,-16 25 0 0,-2 1 0 15,-3 1-464-15,-3 0-96 0,-4 4-16 0,-3-4 0 16,-4 2-288-16,-4 0-64 0,-4-4-16 0,-3 2 0 16,-1-3-960-16,-3 0-192 0,-3 0-32 0,-1-3-16 15,2 1-608-15,0-1-336 0,1-1 32 0,2-2-10848 16,3 0-2176-16</inkml:trace>
  <inkml:trace contextRef="#ctx0" brushRef="#br0" timeOffset="6592.21">20893 2403 29487 0,'-1'2'2624'0,"1"-2"-2112"16,1 0-512-16,1 0 0 0,1 0 384 0,0 0-48 0,4 0 0 0,-7 0 0 15,0 0-16-15,50-2-16 0,-50 2 0 0,65-2 0 16,-65 2-304-16,84-8 0 0,-84 8 128 0,104-13-14272 16</inkml:trace>
  <inkml:trace contextRef="#ctx0" brushRef="#br0" timeOffset="7284.89">22359 1264 21183 0,'-16'6'1888'0,"5"-2"-1504"15,1-2-384-15,5-2 0 0,3 0 528 0,3 0 48 0,-1 0 0 0,1 0 0 16,-1-4-160-16,2 2-32 15,1-1 0-15,-3 3 0 16,0 0-912-16,0 0-192 0,0 0-48 0,71-13 0 16,-71 13-640-16,0 0-144 0</inkml:trace>
  <inkml:trace contextRef="#ctx0" brushRef="#br0" timeOffset="7425.47">23162 1255 11967 0,'1'5'528'0,"-1"-5"112"0,1 0-512 0,2 0-128 0,-1 0 0 0,2 0 0 16,-4 0-848-16,0 0-208 0</inkml:trace>
  <inkml:trace contextRef="#ctx0" brushRef="#br0" timeOffset="7642.2">23967 1264 23039 0,'0'3'1024'0,"0"0"192"0,0-3-960 0,1 0-256 16,-1 0 0-16,0 0 0 15,0 0-544-15,0 0-160 0,0 0-16 0,0 0-16 16,57-16-976-16,-57 16-192 0,0 0-32 0,62-13-16 0,-62 13 1632 0,0 0 320 0,58-10 0 0,-58 10 208 15</inkml:trace>
  <inkml:trace contextRef="#ctx0" brushRef="#br0" timeOffset="7786.31">24511 1251 1839 0,'0'0'160'0,"0"0"-160"0,0 0 0 0,0 0 0 15,0 0 816-15,0 0 128 0,0 0 16 0,0 0 16 16,63-7 304-16,-63 7 64 0,0 0 16 0,51-9 0 15,-51 9-736-15,0 0-160 0,0 0-16 0,52-15-16 0,-52 15-432 0,0 0 0 16</inkml:trace>
  <inkml:trace contextRef="#ctx0" brushRef="#br0" timeOffset="7941.84">25028 1257 30399 0,'-6'0'1344'0,"2"0"288"15,1 0-1312-15,2-2-320 0,1 2 0 0,0 0 0 0,0 0-240 0,0 0-112 16,0 0-32-16,0 0 0 16,0 0-448-16,37-36-112 0,-37 36-16 0,0 0 0 15,44-25-1920-15,-44 25-384 0,0 0-64 0,58-18-32 0</inkml:trace>
  <inkml:trace contextRef="#ctx0" brushRef="#br0" timeOffset="8064.64">25407 1181 14735 0,'-1'1'1312'0,"1"-1"-1056"0,-2 2-256 15,2-2 0-15,0 0 2416 0,0 0 416 16,0 0 96-16,0 0 16 0,0 0-1712 0,0 0-336 16,0 0-64-16,0 0 0 0,50-3-1984 0,-50 3-400 0,0 0-80 0,63-13-16 15</inkml:trace>
  <inkml:trace contextRef="#ctx0" brushRef="#br0" timeOffset="10916.54">20540 8431 12895 0,'-7'2'1152'0,"0"-2"-928"15,0 0-224-15,2 0 0 0,-1 0 1248 0,-5 3 208 0,-9 1 32 0,-12-1 16 0,-10 6-272 0,-1 1-48 16,3 2-16-16,6 1 0 16,3 0-208-16,4 2-32 0,2-1-16 0,3 2 0 0,5 2-128 0,4-3-16 15,3 1-16-15,5 0 0 16,3 0 336-16,3-1 64 0,4 1 0 0,3-3 16 16,2 0-432-16,4 0-96 0,2-1 0 0,1 0-16 15,2-2-176-15,1-2-16 0,1 0-16 0,-21-8 0 16,48 13-208-16,-48-13-32 0,57 7-16 0,-57-7 0 0,64 0-160 0,-64 0 0 15,61-6 0-15,-61 6 0 0,55-14-272 0,-55 14-48 16,0 0 0-16,68-28-10432 16,-68 28-2112-16</inkml:trace>
  <inkml:trace contextRef="#ctx0" brushRef="#br0" timeOffset="11111.83">20153 8626 11055 0,'-6'3'976'0,"1"-2"-784"16,1-1-192-16,4-1 0 0,0 1 2288 0,0 0 400 15,-1 0 96-15,1-3 16 0,1 3-832 0,4 0-176 16,-5 0-16-16,0 0-16 0,0 0-416 0,73-6-96 16,-73 6-16-16,62-4 0 0,-62 4-848 0,74 0-160 15,-74 0-32-15,82-5-14560 0</inkml:trace>
  <inkml:trace contextRef="#ctx0" brushRef="#br0" timeOffset="11683.9">21577 8300 22111 0,'-14'-3'976'0,"5"0"208"0,2 0-944 0,1 0-240 15,2 0 0-15,2-1 0 0,-1 1 864 0,-3-2 128 16,-3-3 32-16,-3-4 0 0,-1 2 624 0,0-1 128 16,2 3 16-16,1 2 16 0,1 0-208 0,3 2-32 15,-1 2-16-15,2 2 0 0,0 0-720 0,0 2-128 16,1 0-48-16,-1 3 0 0,1-2-336 0,1 5-80 16,-1 0-16-16,0-1 0 0,1-1-96 0,-2 4-128 15,1 4 176-15,-1 4-176 0,0 4 0 0,-1 3 0 16,1-1 0-16,0 5 0 0,0-1 0 0,-1 2 0 15,0 1 0-15,-2-3 0 0,2 1 0 0,-3-1 0 16,1 3 0-16,-2 1 0 0,0-1 0 0,-2 1 0 0,-2 1 0 0,2-1 0 16,0 1 0-16,1-3 0 0,1 1 0 0,2-7 0 15,0 0 0-15,2-3 0 0,1-3 0 0,2-1 0 16,1-5 0-16,1 0 0 0,1 2 0 0,0-4-144 16,0-2 144-16,1 0 0 0,2-2 0 0,0-1-128 15,2 0 128-15,2 0 0 0,0-1-144 0,0-2 144 16,1-1 0-16,1 2 0 0,0-3-144 0,1 0 144 15,-1 0 0-15,0 0-192 0,-9 0 192 0,0 0-160 16,0 0-336-16,60-9-64 0,-60 9-16 16,0 0 0-16,0 0-1120 0,67-10-224 0,-67 10-64 15,0 0-13072-15</inkml:trace>
  <inkml:trace contextRef="#ctx0" brushRef="#br0" timeOffset="12033.54">21880 8623 13823 0,'-19'-7'1216'0,"8"4"-960"16,0 0-256-16,1 0 0 0,2 0 2640 0,2 3 496 15,0-4 80-15,-9 2 32 0,-10-1-880 0,-7 2-160 0,-2 2-32 0,3 4-16 16,2 3-576-16,5 2-112 15,3 1-32-15,5 2 0 0,2 0-784 0,4 0-144 16,4 2-48-16,2 0 0 0,4-1-304 0,4 2-160 0,2-4 160 0,4 0-160 16,2 1 128-16,3-6-128 0,4 2 0 0,2-3 0 15,-21-6 0-15,48 10 0 0,-48-10 0 0,54 2 0 16,-54-2 0-16,52-2 0 0,-52 2 0 0,51-12 0 16,-51 12 0-16,0 0 0 0,62-35 0 0,-62 35 0 15,0 0-176-15,38-42-16 0,-38 42-16 0,0 0 0 16,19-47-96-16,-19 47-16 0,3-31 0 0,-4 19 0 31,-1 1-640-31,-2-1-128 0,-2 1-16 0,0 3-9648 0,-3 1-1920 0</inkml:trace>
  <inkml:trace contextRef="#ctx0" brushRef="#br0" timeOffset="12217.81">22012 8705 21183 0,'-10'25'944'0,"5"-12"192"0,-1-2-912 16,1 0-224-16,1-5 0 0,2 0 0 0,-3 4 1888 0,-3 6 336 15,-2 9 64-15,-3 7 16 0,2 3-1472 0,1-7-272 16,4-3-64-16,2-3-16 16,4-5-960-16,1-2-192 0</inkml:trace>
  <inkml:trace contextRef="#ctx0" brushRef="#br0" timeOffset="12568.47">22233 8696 15663 0,'-7'2'1392'0,"3"-2"-1120"0,2-1-272 0,0 0 0 15,4 1 2976-15,-1-4 544 0,3 1 96 0,-4 3 32 16,0 0-1840-16,0 0-352 0,53-44-80 0,-53 44-16 16,0 0-544-16,58-50-112 0,-58 50-32 0,0 0 0 15,59-48-432-15,-59 48-96 0,0 0-16 0,57-51 0 0,-57 51-128 0,0 0 0 16,52-34 144-16,-52 34-144 16,0 0 384-16,0 0 16 0,0 0 0 0,0 0 0 15,0 0 32-15,0 0 0 0,0 0 0 0,0 0 0 16,0 0-64-16,10 10-16 0,-19 6 0 0,-1 2 0 0,0 5-160 0,-1 1-16 15,3 1-16-15,-2 1 0 0,2-4-160 0,1 3 0 16,2-5 144-16,1-2-144 0,2 1 0 0,2-5 0 16,1 0 0-16,2-4-128 15,0 0-704-15,3-4-144 0,1 1-32 0,-1-5-16448 16</inkml:trace>
  <inkml:trace contextRef="#ctx0" brushRef="#br0" timeOffset="12753.48">22273 8832 13823 0,'-8'9'1216'0,"5"-5"-960"0,0-1-256 0,3-1 0 15,1-2 3312-15,2 0 608 0,1-2 128 0,-4 2 32 16,0 0-1792-16,44-9-368 16,-44 9-64-16,55-7 0 0,-55 7-960 0,55-10-192 0,-55 10-48 0,52-6 0 31,-52 6-1008-31,48-10-208 0,-48 10-32 0,44-7-15472 0</inkml:trace>
  <inkml:trace contextRef="#ctx0" brushRef="#br0" timeOffset="13266.42">22761 8322 30399 0,'-10'0'1344'0,"7"-2"288"0,-1 2-1312 0,3-3-320 16,1 2 0-16,1 1 0 0,-1 0 688 0,0 0 64 0,0 0 16 0,0 0 0 15,56-16 0-15,-56 16 16 16,48-11 0-16,-48 11 0 0,54-10-512 0,-54 10-96 15,51-10-32-15,-51 10 0 16,0 0-528-16,52-12-96 0,-52 12-32 0,0 0 0 16,0 0-192-16,0 0-64 0,0 0 0 0,0 0 0 0,0 0 768 0,0 0 0 0,0 0 160 0,0 0-32 15,0 0 736-15,0 0 144 0,0 0 16 0,0 0 16 16,6 12-272-16,-11 0-48 0,1 2-16 0,1 4 0 16,1 1-288-16,1 3-64 0,1 3-16 15,0 1 0-15,0 0-192 0,0 7-144 0,0 3 192 0,-1 5-192 16,1-3 128-16,0 3-128 0,0-4 0 0,-1-1 0 15,2 1 160-15,0-5-32 0,0-1 0 0,1-1 0 16,-2-3 80-16,0 2 16 0,-2-3 0 0,0-2 0 0,-1-1-16 16,-2-1 0-16,-1-2 0 0,-2 1 0 15,-1-4 96-15,-2 0 16 0,0-4 0 0,0-2 0 16,-2-3-32-16,1-1 0 0,1-1 0 0,-2-3 0 16,0-3-128-16,-2 0-32 0,0-2 0 0,-1 1 0 15,1-4-128-15,0 0 0 0,-2-1 0 0,-3-3 0 16,-1-1-336-16,0 1-112 0,-2 0 0 0,0-1-19072 15</inkml:trace>
  <inkml:trace contextRef="#ctx0" brushRef="#br0" timeOffset="20533.11">5792 10163 9215 0,'-7'0'816'0,"-1"3"-656"0,2-3-160 0,2 0 0 15,2 2 1504-15,-3 0 272 0,-6 3 48 0,-5 2 16 16,-4 3 416-16,0 5 96 0,5-2 16 0,4 2 0 16,6 1-320-16,4 3-64 0,3-1-16 0,3 5 0 15,2-4-816-15,0 1-144 0,2 1-48 0,1 1 0 0,-3 1-400 0,-2-1-96 16,-1-4-16-16,-4-1 0 16,-2 2-224-16,-1-1-48 0,-2-5-16 0,-3 0 0 15,-2 3-160-15,-3-4 0 0,-2 0 0 0,-1-2 128 16,-3-1-128-16,-2-3 0 0,0-1 0 0,1 0 0 15,2-5-384-15,3 0-128 0,0-2 0 0,3-5-16 16,2 0-1552-16,3-2-304 0</inkml:trace>
  <inkml:trace contextRef="#ctx0" brushRef="#br0" timeOffset="20802.27">5908 10292 11055 0,'-8'10'480'0,"3"-8"112"0,0 5-464 0,1-4-128 15,0 0 0-15,1 0 0 0,-2 4 1152 0,-3 3 224 16,-3 3 32-16,-4 6 16 0,2 3 512 0,0-1 112 0,6-2 0 0,3-3 16 16,4-4-48-16,5-2-16 15,3 0 0-15,3-4 0 0,3-4-992 0,4 0-208 16,-18-2-32-16,0 0-16 0,67-8-576 0,-67 8-176 16,0 0 0-16,79-27 0 0,-79 27 0 0,0 0 0 15,63-36 0-15,-63 36 0 0,0 0 0 0,0 0 0 16,31-51 0-16,-34 39-144 0,-2 2 144 0,-2-1 0 0,-4 0 0 15,-3 2 0-15,-1 3 0 0,-2 0 0 0,-4 3 0 16,-1 2 0-16,-1 2 0 0,1 2-208 0,0-1 48 0,2 5-14560 16</inkml:trace>
  <inkml:trace contextRef="#ctx0" brushRef="#br0" timeOffset="21383.03">6996 10010 8287 0,'7'-12'368'0,"-5"3"80"0,1 3-448 0,-1 2 0 15,0 0 0-15,1 2 0 0,-1-2 1168 0,3-1 160 0,3 2 16 0,0-4 16 16,1 6 288-16,-3 6 48 0,0 6 16 0,-2 9 0 16,-3 2 752-16,-1 7 160 0,-1 5 16 0,-3 7 16 15,1 4-864-15,-3 3-160 0,-1 4-32 0,2-4-16 16,1-3-800-16,0-5-144 0,1-5-48 0,2-4 0 16,2-5-448-16,1-4-144 0,1-3 0 0,1-7 0 15,-2-2 0-15,3-3 0 0,0 0 0 0,2-5 0 31,0-2-512-31,2 0-64 0,0-6-16 0,-9 6 0 0,0 0-304 0,0 0-48 0,56-45-16 0,-56 45 0 16,0 0 160-16,48-54 32 0,-48 54 0 0,0 0 0 16,50-53 448-16,-50 53 80 0,0 0 32 0,0 0 0 0,0 0 208 0,0 0 0 15,0 0 0-15,44 6 0 0,-46 10 656 16,-3 6 176-16,-2 1 48 0,-1 1 0 0,-1-1-64 16,1 1-16-16,-2 3 0 0,0 2 0 0,3-1-608 15,-1 0-192-15,3-4 128 0,3-1-128 16,3-6-832-16,3-2-208 0,4-3-48 15,3-6-12848-15</inkml:trace>
  <inkml:trace contextRef="#ctx0" brushRef="#br0" timeOffset="21651.93">7636 10548 21183 0,'-10'-2'944'0,"5"0"192"0,0 1-912 0,0 0-224 16,2 1 0-16,0 0 0 0,-2 0 1664 0,-3 0 272 15,-4 1 64-15,-3 4 16 0,-2-1-96 0,0 4-32 0,-1 5 0 0,1 0 0 16,3 3-960-16,2 0-192 0,2 3-32 0,3 0-16 16,3-3-352-16,4 0-64 0,4-1-16 0,3-3 0 15,4-2-64-15,4-3 0 0,4-1-16 0,3-2 0 16,-22-4-176-16,51 0 0 0,-51 0 0 0,0 0 0 16,73-17 0-16,-73 17-176 0,0 0 176 0,0 0-128 31,64-45-384-31,-64 45-64 0,0 0 0 0,0 0-16 15,20-53-176-15,-20 41-48 0,-3 2 0 0,-1-2 0 0,-1-1-592 0,-3 0-112 0,-2 1-16 0,-1 0-11968 16</inkml:trace>
  <inkml:trace contextRef="#ctx0" brushRef="#br0" timeOffset="21803.48">7531 10589 15663 0,'0'4'1392'0,"0"-2"-1120"0,1-2-272 0,1 0 0 0,1 0 1984 0,0 1 320 16,4 2 80-16,1-2 16 0,5 4-1552 0,3-4-304 16,2 2-64-16,1-3-16 15,-19 0-1696-15,0 0-352 0</inkml:trace>
  <inkml:trace contextRef="#ctx0" brushRef="#br0" timeOffset="22088.16">8139 10107 6447 0,'-15'8'576'0,"5"-5"-576"0,0 3 0 0,2-2 0 0,2-1 3776 0,1 3 656 0,-3 1 128 0,-7 6 32 0,-7 8-1072 0,-9 11-224 15,-2 12-32-15,2-2-16 16,5 1-1632-16,4-1-320 0,6 3-64 0,3-5-16 16,7-5-688-16,4-4-144 0,4-1-16 0,5-3-16 0,5-1-352 0,4-6 0 15,3-3 0-15,4-4 128 16,1-4-1168-16,4-5-240 0,-28-4-32 0,58-3-15312 0</inkml:trace>
  <inkml:trace contextRef="#ctx0" brushRef="#br0" timeOffset="22252.13">8158 10397 12895 0,'-9'9'1152'0,"5"-5"-928"0,2-2-224 0,0-1 0 16,2 2 2512-16,2-1 464 16,1-1 96-16,4 4 0 0,1 2-1264 0,5 2-256 0,4 4-48 0,0-2-16 15,2 4-912-15,-1-3-192 16,1 0-48-16,-2-2 0 15,-2 0-1136-15,0-1-224 0</inkml:trace>
  <inkml:trace contextRef="#ctx0" brushRef="#br0" timeOffset="22431.98">8410 10353 11055 0,'-5'6'976'0,"0"-2"-784"0,1 0-192 0,0 0 0 0,1 2 2976 0,-3 1 544 15,-8 9 128-15,-6 8 0 0,-5 8-1392 16,-3 3-272-16,-2-3-64 0,3-1-16 0,2-2-1344 0,2-3-272 16,6-8-48-16,3-2-14288 15</inkml:trace>
  <inkml:trace contextRef="#ctx0" brushRef="#br0" timeOffset="22639.05">8535 10124 34095 0,'1'11'1504'0,"0"-2"320"0,2-3-1456 0,-1 0-368 16,2-2 0-16,0 2 0 0,2 3 1024 0,4 10 128 0,7 12 16 0,1 14 16 16,1 5-464-16,-7 4-80 15,-3-2-32-15,-7-5 0 0,-2-10-368 0,-4-1-80 0,-6 4-16 0,-4-1 0 16,-4-2-272-16,-4-5-64 0</inkml:trace>
  <inkml:trace contextRef="#ctx0" brushRef="#br0" timeOffset="23234.21">9769 10359 10127 0,'-6'0'896'16,"-1"-4"-704"-16,4 4-192 0,0-2 0 15,2 2 1168-15,-4-3 208 0,-5 2 32 0,-8-3 16 16,-5 2 240-16,-3 2 64 0,0 3 0 0,3 6 0 15,-2 1-16-15,3 4 0 0,0 4 0 0,2 1 0 16,3 3-672-16,0-1-128 0,4-1-16 0,3 2-16 0,4-3-352 0,2-3-64 16,4-3-16-16,1 0 0 15,6-2-272-15,1-1-176 0,3-3 192 0,5-2-192 0,4 0 0 0,-20-5 0 16,0 0-192-16,62 1 48 16,-62-1-656-16,0 0-128 0,79-17-32 15,-79 17 0-15,0 0-1376 0,73-30-288 0</inkml:trace>
  <inkml:trace contextRef="#ctx0" brushRef="#br0" timeOffset="23712.02">10020 10503 7359 0,'-8'-6'320'0,"3"1"80"0,0 0-400 0,2 3 0 0,0-2 0 0,1 2 0 15,-1-2 1216-15,-3-1 176 0,-5-2 16 0,-3 0 16 16,-2 1 176-16,-1 3 16 0,-2 4 16 0,2 4 0 15,0 1-288-15,1 1-48 0,1 3-16 0,1 1 0 16,2 3-144-16,1-2-48 0,1 2 0 0,3 1 0 16,0-5-208-16,4 2-48 0,3-5-16 0,1 2 0 0,3-3-496 0,2 1-112 15,1-5-16-15,3 2 0 16,2-2-192-16,-12-2 0 0,0 0 0 0,0 0 0 31,60-6-576-31,-60 6-48 0,0 0-16 0,0 0 0 0,58-24-832 0,-58 24-192 0,0 0-16 0,0 0-16 16,47-39-16-16,-38 30 0 0,-2-1 0 0,-2 0 0 15,-1 4 976-15,-3 0 192 0,-1 2 32 0,-3 2 16 0,1 2 1024 0,-2 2 208 16,-1 2 32-16,0 0 16 0,0 4 688 0,0-1 144 0,2 3 32 0,0-1 0 16,2 0-608-16,1 1-112 15,2 0-32-15,2-1 0 0,2-2-736 0,3 2-160 0,2-3 0 0,3 0-7712 32,1-2-1520-32</inkml:trace>
  <inkml:trace contextRef="#ctx0" brushRef="#br0" timeOffset="24033.67">10185 10470 17503 0,'-4'-1'768'0,"1"-2"176"0,2 3-752 0,0-2-192 0,1 1 0 0,0 1 0 16,0 0 1024-16,0 0 160 0,0 1 32 0,1 1 16 16,0 1 176-16,0 3 16 0,1 0 16 0,-1 0 0 15,0 2-560-15,-1 0-112 0,1 2-32 0,0 0 0 16,1-1-544-16,-2-2-192 0,1 2 0 0,0-3 144 0,0 0-352 0,1 1-80 15,0-4-16-15,1-2 0 16,-1 1-416-16,2-4-96 0,-1 1-16 0,2-2 0 0,2-2 432 0,-1-3 80 16,-1 3 0-16,1-2 16 15,1-2 304-15,1-1 0 0,-8 10 0 0,0 0 0 0,0 0 0 0,42-47 0 16,-42 47 0-16,0 0 0 16,0 0 0-16,0 0 0 0,0 0 0 0,0 0 0 0,0 0 736 0,54-3 48 15,-51 11 16-15,-2 0 0 16,-1 2 112-16,0 1 32 0,0 2 0 0,-1 0 0 0,2-1-624 0,0 0-128 15,0-2-32-15,3-2-9504 0,2 0-1920 0</inkml:trace>
  <inkml:trace contextRef="#ctx0" brushRef="#br0" timeOffset="24700.01">10983 10198 29487 0,'-15'0'1296'0,"9"0"288"0,1-1-1264 0,1 1-320 0,3 0 0 0,1 0 0 16,1 1 256-16,1 2 0 0,-1 3 0 0,3 1 0 15,0 8 448-15,3 1 96 0,-1 5 16 0,1 1 0 16,3 4-176-16,-1-1-16 0,1-1-16 0,-2 0 0 15,0-1-416-15,-2-2-64 0,0-2-128 0,-2-5 176 16,-2 1-176-16,0-5 0 0,-2-2 0 0,-2-2 0 16,1 1 0-16,-3-4-176 0,2 0 176 0,-2-2-128 31,2-1-352-31,1-1-64 0,-1-2-16 0,2 0 0 0,2 0-144 0,0-1-48 0,3 0 0 0,1 0 0 0,2 4 288 0,0-4 48 16,2 4 16-16,1 1 0 15,0 2 272-15,2 1 128 0,-1 0-128 0,0 0 128 0,0 2 0 0,-1-2 0 16,-1 5 0-16,-2-3 0 0,0 0 544 0,-5 2 32 0,0 0 16 15,-3-2 0-15,-1 2 48 0,-4 2 16 16,-3-2 0-16,-2 1 0 0,0-3-192 0,-1 2-32 0,-5-2-16 0,-1 0 0 16,1-2-416-16,0-2 0 15,3-2 128-15,4-2-128 16,-1-2-304-16,3-2-80 0,3 0-32 0,1-2 0 16,3 2-80-16,4-3-16 0,2 1 0 0,-6 8 0 15,0 0-112-15,0 0-16 0,0 0-16 0,59-35 0 0,-59 35 384 0,0 0 80 16,0 0 0-16,0 0 16 0,67-11 176 0,-67 11-128 0,0 0 128 0,0 0-128 15,56-3 128-15,-56 3 0 0,0 0 0 0,0 0 0 16,68-6 256-16,-68 6-32 0,0 0 0 0,0 0 0 16,70-20-224-16,-70 20 176 0,0 0-176 0,0 0 160 15,0 0-160-15,52-33 0 0,-46 27 0 0,-2-2 0 16,-2 2 0-16,-2-2 0 0,-1 0 0 16,-2-2 0-16,-2 2 0 0,-3-1 0 0,0 2 144 0,-2 0-144 15,0 4 576-15,-3 0 32 0,0 3 16 0,0 3 0 16,1 0 288-16,1 4 64 0,1 0 16 0,1 4 0 0,2-1 0 0,0 4 0 15,0 0 0-15,4 5 0 16,0-2-448-16,3 1-96 0,3-1 0 0,4 0-16 0,3-3-224 0,2-1-32 16,4-1-16-16,3-2 0 15,2-4-160-15,-21-6 0 0,49 7-160 0,-49-7-12160 16,61-5-2432-16</inkml:trace>
  <inkml:trace contextRef="#ctx0" brushRef="#br0" timeOffset="25198.73">12184 10320 11055 0,'-4'14'976'0,"2"-5"-784"0,-1-2-192 0,2 2 0 0,0-7 1264 0,1 4 208 16,0 1 32-16,0 4 16 0,-2 7 288 0,2 5 64 0,-1 1 16 0,1-4 0 16,-1-3-1136-16,1-3-240 15,0-2-32-15,1-5-7664 16,0-4-1536-16</inkml:trace>
  <inkml:trace contextRef="#ctx0" brushRef="#br0" timeOffset="25582.21">12174 10146 8287 0,'-9'4'368'0,"5"-4"80"0,1 1-448 0,0 0 0 16,2-1 0-16,1 2 0 0,1 0 656 0,2-1 48 0,0 4 16 0,4 1 0 31,1 2-1264-31,1 2-256 0,2 2-48 0,-1 3-16 0,2-2-320 16,1 2-64-16,-1 4-16 0,0-3 0 0,1 1 656 0,-1 1 128 15,-1-1 32-15,0-2 0 0,-2-2 720 0,0 0 160 0,-2-1 16 0,-1 0 16 16,-2 2 208-16,0-3 32 0,-2 2 16 0,-2-4 0 16,0 1 80-16,-1-4 16 0,1 2 0 0,-1-3 0 15,1-1-48-15,-1-2-16 0,1-1 0 0,0-1 0 16,1-1-256-16,0-1-48 0,1-1-16 0,1-1 0 16,1-3-432-16,1 1 0 0,0-3 128 0,1 0-128 0,1-2 0 15,1 0 0-15,-8 11 144 0,0 0-144 16,0 0 672-16,40-39 64 0,-30 32 16 0,0 5 0 15,0 2 272-15,0 2 48 0,-1 2 16 0,-3 4 0 0,1 0 0 16,-2 2 0-16,0 3 0 0,-2-1 0 0,-1 1-240 16,-1 2-32-16,2 1-16 0,-2-3 0 15,1-1-480-15,1 0-112 0,2 1-16 0,0-3 0 16,1-4-1152-16,3-2-256 0</inkml:trace>
  <inkml:trace contextRef="#ctx0" brushRef="#br0" timeOffset="25782.14">12759 10040 14735 0,'-4'2'1312'0,"2"-2"-1056"0,0 1-256 0,1 2 0 16,1-1 2400-16,-1 5 416 16,-2 0 96-16,0 9 16 0,-1 9-896 0,0 6-176 15,3 3-48-15,2 5 0 0,2-1-1040 0,0 3-224 0,0-3-32 16,1-1-16-16,-1-8-368 0,1-1-128 0,1 1 0 15,-1-3 144 1,-1-8-864-16,1-2-176 0,0 0-48 0,-2-7-8480 0,1-3-1712 0</inkml:trace>
  <inkml:trace contextRef="#ctx0" brushRef="#br0" timeOffset="26299.02">12687 10410 7359 0,'-5'2'320'0,"1"-2"80"0,2 0-400 0,1 0 0 0,1 4 0 0,0-4 0 16,1 0 2032-16,1 2 320 0,2-2 64 0,3 0 16 0,6 1-96 0,-1 2-16 15,3-3 0-15,-15 0 0 0,0 0-752 0,57 2-160 16,-57-2-16-16,0 0-16 0,67-2-768 0,-67 2-160 16,0 0-16-16,68-6-16 0,-68 6-416 0,0 0 0 15,0 0 0-15,68-16 0 16,-60 12-416-16,-1-1-160 0,-4 1-48 0,-1 1 0 16,-4-4 80-16,-3 4 16 0,-1-4 0 0,-3 1 0 0,0 0 528 0,-3-3 0 15,0 3 0-15,0 0 0 0,-3 2 336 0,1 1 128 16,-1 3 32-16,1 0 0 0,0 3 304 0,-1 4 64 15,3 1 16-15,-1 3 0 0,4 2-96 0,1-1-16 16,2 3 0-16,3-1 0 0,2 0-448 0,2 0-112 16,2 1-16-16,4-2 0 0,2 2-192 0,3-1 0 15,2-4 0-15,1 1 0 16,1-4-560-16,2 2 0 0,2-5 0 0,-20-4 0 16,0 0-448-16,63 2-80 0,-63-2-32 0,0 0 0 15,60-22-608-15,-60 22-128 0,0 0-32 0,0 0 0 16,44-47 80-16,-40 34 16 0,0 1 0 0,-2-1 0 0,1 0 1312 0,-1-2 272 0,-1 2 48 15,2 2 16-15,-1 3 896 0,-1 2 176 0,1 0 32 0,-1 3 16 16,0 3 288-16,-1 3 48 0,1 3 16 0,1 0 0 16,-1 2-48-16,1 4-16 0,1 3 0 0,-1-2 0 15,2 3-544-15,0-1-96 0,1 1-32 0,0-3 0 16,0-1 32-16,-2 0 0 0,1 1 0 0,-2-3 0 16,0-4 48-16,-1 0 16 0,-1-1 0 0,0 0 0 15,0-4-80-15,0-1-16 0,0-1 0 0,0-3 0 16,1-1-272-16,0-2-64 0,1-2-16 0,0-4 0 15,2 0-240-15,1 1 0 0,1-4 0 0,0 0 0 16,-6 16-544 0,0 0-160-16,26-47-16 0,-26 47-16 0,0 0-1712 0,31-47-352 0</inkml:trace>
  <inkml:trace contextRef="#ctx0" brushRef="#br0" timeOffset="26635.29">13381 10322 17503 0,'-2'8'768'0,"1"-1"176"0,0-1-752 0,1 0-192 16,0 0 0-16,0 0 0 0,-1 4 1904 0,1 4 336 15,-1 11 80-15,1 9 16 0,0 7-64 0,0 0-16 16,2 0 0-16,0-3 0 0,2 0-1248 0,1-3-256 16,0-1-48-16,-1-1-16 0,0-2-688 0,-2-5 0 15,-1-2 0-15,-2-2 0 16,-1-2-768-16,-2-5-16 0,-1-3-16 0,1-5 0 16,-1-4-624-16,-1-5-128 0,0-2-32 0,0-2 0 15,-2-8-592-15,1 0-112 0,-1-9-16 0,2-1-16 16,0-5-544-16,1-3-96 0,0 0-32 0,3-2 0 15,0 1 752-15,2-2 128 0,4 1 48 0,1-3 0 0,2-2 1616 0,5-1 448 0,-12 40-128 0,28-76 128 16,-28 76 1024-16,29-58 272 0,-29 58 48 0,0 0 16 16,42-56 80-16,-42 56 16 0,0 0 0 0,0 0 0 0,55-10 752 0,-40 17 160 15,1-1 16-15,-2 6 16 16,-4 1 272-16,-3 3 48 0,-2 2 16 0,-4 0 0 0,-2 3-1264 0,-3 1-256 16,-3 3-64-16,-3-2 0 15,-1 2-448-15,0-3-80 0,1-3-32 0,-1-3 0 16,1 0-1184-1,0-4-240-15</inkml:trace>
  <inkml:trace contextRef="#ctx0" brushRef="#br0" timeOffset="27138.42">13624 10280 23951 0,'-5'8'1056'0,"3"-4"224"0,-1 2-1024 0,2-2-256 16,1-2 0-16,1 2 0 0,2 0 1472 0,-1 6 224 15,3 7 48-15,2 3 16 0,-3 5-592 0,1-2-112 16,0 2-32-16,-1-1 0 0,0 1-640 0,-3-5-128 16,0-1-16-16,0-3-16 0,1 0-224 0,-1-6 0 15,0 1-144-15,-1-4 144 16,1-1-800-16,1-3-64 0,-2-2-16 0,1-2 0 16,0 1-272-16,0-5-64 0,1-3-16 0,-1 0 0 15,1-2 144-15,0 0 16 0,1-2 16 0,1-3 0 16,0 4 512-16,-4 11 96 0,0 0 32 0,0 0 0 0,27-47 288 0,-27 47 128 15,0 0-128-15,0 0 128 0,0 0 0 0,0 0 0 16,0 0 144-16,0 0-144 0,54-31 768 0,-46 34 64 0,-1 2 0 0,-1 2 0 16,2-1 128-16,0 0 48 0,2 1 0 0,0 2 0 15,1-2-352-15,2 2-64 0,0-3-16 0,2 0 0 16,1 1-384-16,1-4-192 0,0 0 160 0,-1 1-160 16,1-3 0-16,-17-1-208 0,0 0 16 0,48-4 0 15,-48 4-128-15,0 0-32 0,0 0 0 0,0 0 0 16,51-26-64-1,-51 26-16-15,0 0 0 0,0 0 0 0,15-43 112 0,-17 29 32 0,1 2 0 0,-2-4 0 16,-1 1 288-16,-2 1 0 0,1 2 0 0,-1 3 0 16,-2 2 832-16,-1 1 192 0,1 2 16 0,-1 4 16 15,0 0 416-15,0 4 96 0,-3 2 16 0,3 4 0 16,0-2-464-16,-1 6-96 0,1 2 0 0,2 3-16 0,2-1-560 16,1 4-96-16,2 3-32 0,2-3 0 0,4 1-320 15,-1-1 128-15,6-3-128 0,2 0 0 16,3-5-320-16,-1 1-144 0,2-5-32 0,1-2 0 15,0-1-2288-15,0-4-464 0</inkml:trace>
  <inkml:trace contextRef="#ctx0" brushRef="#br0" timeOffset="27362.41">14202 10050 18431 0,'-13'8'1632'0,"7"-2"-1312"16,0-2-320-16,1 0 0 0,3 1 2688 0,2-1 480 0,0-1 96 0,0 8 0 16,1 7-1328-16,1 10-272 0,2 7-48 0,1 6-16 15,1 2-896-15,2-1-192 0,-1-1-48 0,0-3 0 16,0-1-288-16,-1-2-176 0,1-3 192 0,-1-4-192 31,1-3-336-31,-2-5-176 0,-1-2-48 0,-1-5-15776 0</inkml:trace>
  <inkml:trace contextRef="#ctx0" brushRef="#br0" timeOffset="27521.99">14173 10460 29375 0,'-1'3'640'0,"0"-2"144"0,0-1 32 0,1 0 0 0,1 0-656 0,1 0-160 0,2-1 0 0,2 1 0 15,5-3 1856-15,-11 3 352 0,0 0 64 0,57-7 16 0,-57 7-1440 0,48-9-272 16,-48 9-64-16,54-10-16 15,-54 10-1136-15,58-10-208 0,-58 10-48 0,59-6-16 0</inkml:trace>
  <inkml:trace contextRef="#ctx0" brushRef="#br0" timeOffset="27852.22">14424 10516 17503 0,'-1'-3'768'0,"1"1"176"0,1 1-752 0,1-2-192 0,-1 1 0 0,1 0 0 0,3 0 736 0,1-2 112 16,-6 4 32-16,0 0 0 15,0 0 736-15,65-28 160 0,-65 28 16 0,0 0 16 0,60-25-784 0,-60 25-176 16,0 0-16-16,0 0-16 16,55-28-592-16,-55 28-224 0,0 0 176 0,0 0-176 15,0 0 256-15,0 0-32 0,0 0-16 0,-6-35 0 16,-4 28 64-16,-1 2 16 0,-1 3 0 0,-2 0 0 15,-1 2-64-15,0 2-16 0,1 2 0 0,1 0 0 16,2 5 432-16,-1-2 64 0,3 4 32 0,0 0 0 16,0 2 96-16,3 3 0 0,0 2 16 0,2 3 0 0,0 1-416 0,3-2-96 15,1 1-16-15,3-1 0 0,-1-6-192 16,3 1-128-16,3-3 128 0,1-2-128 16,3-2-544-16,2-4-176 0,4-1-48 0,-18-3-16256 15</inkml:trace>
  <inkml:trace contextRef="#ctx0" brushRef="#br0" timeOffset="28199.2">14847 10384 17503 0,'-6'-3'1552'0,"0"3"-1232"0,1 0-320 0,1 3 0 16,2-3 2896-16,-4 3 528 16,-7 1 96-16,-7 5 32 0,-3 4-800 0,-3 5-144 15,2 4-48-15,3-2 0 0,7 2-1600 0,1-1-320 0,6-1-64 0,2-2 0 16,4 2-400-16,3-4-176 15,3 0 160-15,4-1-160 0,-2-6 0 0,3 1 0 16,5-3 0-16,1-2 0 0,-1-4-256 0,1-1-64 16,-16 0 0-16,0 0 0 15,53-20-640-15,-53 20-128 0,0 0-16 0,42-47-16 16,-42 47-464-16,0 0-80 0,24-65-32 0,-24 65 0 0,7-55 176 0,-7 55 48 0,1-63 0 0,-2 29 0 31,-1-2 816-31,0-5 160 0,4 0 48 0,-1-2 0 0,1 3 1216 0,3-4 240 0,1 1 48 0,-6 43 16 0,15-71-176 16,-15 71-48-16,0 0 0 0,19-47 0 0,-16 45-16 0,-3 10 0 15,-2 8 0-15,-3 7 0 0,-1 11 880 16,0 5 160-16,-2 8 48 0,1 6 0 0,-2 7-1216 16,1-2-256-16,1 4-32 0,1-5-16 15,2 0-272-15,4-9-128 0,3-4 0 0,3-5-18528 16</inkml:trace>
  <inkml:trace contextRef="#ctx0" brushRef="#br0" timeOffset="28783.89">15756 10306 11055 0,'-2'-2'976'0,"-1"0"-784"15,2 2-192-15,0 0 0 16,-2 2 480-16,0-2 48 0,-5 4 16 0,-3 5 0 0,-5 1 368 0,-1 3 80 16,-1 3 16-16,2 2 0 15,3-2 320-15,1 0 64 0,4 0 16 0,2-4 0 0,3 1-192 0,4-4-48 16,2 1 0-16,3-3 0 0,3-1-800 0,1-3-176 15,1 0-16-15,2-1-16 0,-13-2-416 0,0 0-96 16,0 0-16-16,71-12 0 16,-71 12-528-16,0 0-128 0,0 0 0 0,62-33-16 15,-62 33 400-15,0 0 64 0,0 0 32 0,0 0 0 0,42-46 544 16,-40 41 0-16,1 1 0 0,-5 2 0 0,1 1 832 0,-1 2 256 16,-2 1 64-16,-1 2 16 0,1 1 560 0,-2 2 128 0,0 3 0 0,0 1 16 15,1 0-800-15,1 1-176 16,3 0-16-16,2-2-16 0,4 0-736 0,4-4-128 15,3 1 0-15,4-2-128 16,-16-5-1824-16,41 6-352 0,-41-6-80 0,59-2-6048 0,-59 2-1200 0</inkml:trace>
  <inkml:trace contextRef="#ctx0" brushRef="#br0" timeOffset="28973.12">16250 10384 7359 0,'-12'-10'320'0,"5"5"80"0,-2 1-400 0,1 0 0 0,0 4 0 0,1 0 0 15,-3-2 2080-15,-9 2 336 0,-8-3 64 0,-7 3 16 16,1 3 704-16,7 1 128 0,7 0 48 0,6 0 0 0,5 2-1440 0,5 1-272 15,4 2-64-15,4 0-16 16,4 5-880-16,2-2-192 0,3 4-16 0,1-1-16 16,-1 1 32-16,1-2 16 0,-1 2 0 0,-2-1 0 15,-4-3-128-15,-6-2-16 0,-2-3-16 0,-5 2 0 0,-3-3-160 0,-5 0-16 16,-3-3-16-16,-1-2 0 16,-2-2-368-16,-1-2-80 0,2-3-16 0,2 0-17120 15</inkml:trace>
  <inkml:trace contextRef="#ctx0" brushRef="#br0" timeOffset="30034.43">17055 10052 6447 0,'-2'-2'576'0,"1"0"-576"0,0 2 0 0,1 0 0 16,0 0 928-16,-1 0 80 16,1 4 16-16,-2 2 0 0,-1 7 816 0,-2 3 160 0,0 10 48 0,-1 5 0 15,-1 3 64-15,2 5 0 0,-1 4 16 0,0-1 0 16,1 1-832-16,1-4-160 0,2-1-48 0,-1-4 0 15,2-3-800-15,0-2-160 0,1-7-128 0,0-2 144 32,0-5-1680-32,1-2-320 0</inkml:trace>
  <inkml:trace contextRef="#ctx0" brushRef="#br0" timeOffset="30193.78">16870 10410 14975 0,'-5'-3'320'0,"3"2"80"0,-1 1 16 0,2-3 0 0,1 2-416 0,1 1 0 0,3-2 0 0,1-2 0 0,5-1 1344 0,-10 5 192 16,0 0 48-16,58-16 0 0,-58 16-720 0,0 0-144 16,88-10-16-16,-88 10-16 0,83-10-688 0,-83 10-176 15,92-10-16-15,-92 10-9904 0</inkml:trace>
  <inkml:trace contextRef="#ctx0" brushRef="#br0" timeOffset="30683.07">17287 10001 17503 0,'-6'-2'768'0,"2"1"176"0,0 1-752 0,2 0-192 0,1 0 0 0,1 1 0 16,0 1 1200-16,-2 7 208 0,1 2 32 0,0 10 16 16,-2 8 448-16,-1 3 80 0,-1 6 32 0,-2 2 0 15,1 4-816-15,-2-2-176 0,-4 2-16 0,1-6-16 16,0-2-576-16,1-3-112 0,3-4-32 0,-1-7 0 0,2 0-272 0,3-3 0 15,1-6 128-15,2 0-128 32,4-3-336-32,1-4-128 0,2-3-32 0,3 0 0 15,0-3-608-15,1-3-128 0,-11 3-32 0,0 0 0 16,0 0 128-16,0 0 32 0,67-23 0 0,-67 23 0 0,0 0 592 0,0 0 112 0,57-27 16 0,-57 27 16 16,0 0 112-16,0 0 32 0,0 0 0 0,0 0 0 0,66-8 224 0,-59 12 0 15,-1 2 0-15,0 3 160 0,0-2 752 0,1 2 160 16,0 1 16-16,1-3 16 15,-1 2 48-15,3 0 0 0,1-3 0 0,1-1 0 16,3 0-656-16,-15-5-128 0,0 0-32 0,0 0 0 16,66 0-336-16,-66 0 0 0,0 0 0 0,0 0 0 15,0 0-576-15,62-29-48 0,-62 29 0 0,0 0 0 16,0 0 48-16,0 0 16 0,19-44 0 0,-20 31 0 0,-1 3 160 0,-3-2 16 16,-3 1 16-16,1 1 0 0,-3 0 368 0,-1 4 192 15,-2 2-32-15,1 4 0 0,2 1 1120 0,-1 4 208 0,1 2 48 16,1 2 16-16,3 1-128 0,0 3-16 0,2 3-16 0,2 0 0 15,2 2-688-15,2-1-144 16,5 1-32-16,2-2 0 0,4-1-528 0,5-1 0 16,6-5 0-16,-24-9 0 15,54 12-1264-15,-54-12-304 0</inkml:trace>
  <inkml:trace contextRef="#ctx0" brushRef="#br0" timeOffset="31001.2">18388 10288 9215 0,'-4'4'816'15,"0"2"-656"-15,2-2-160 0,0 2 0 16,1 0 2144-16,-1 7 400 0,-5 9 80 0,-1 16 0 0,-2 15-512 0,0 4-128 16,3 1 0-16,0-4-16 0,1-4-672 0,0-3-128 15,1-6-16-15,-1-5-16 0,0-3-736 0,1-4-144 0,-3-7-16 16,2-5-16 0,0-6-640-16,1-3-128 0,1-3-32 0,-1-8 0 15,2 0-1376-15,0-6-288 0,0-5-48 0,0-4-8128 16</inkml:trace>
  <inkml:trace contextRef="#ctx0" brushRef="#br0" timeOffset="31152.14">18263 10463 2751 0,'2'-9'256'0,"-1"8"-256"16,1-2 0-16,0 1 0 0,3-6 1568 0,-5 8 272 15,36-49 48-15,-36 49 16 0,60-63 784 0,-60 63 144 16,60-40 48-16,-60 40 0 0,0 0-464 0,76-12-96 0,-53 22-16 0,-2 0 0 16,-4 5-576-16,-3 2-128 15,-4 0-32-15,-7 3 0 0,-4 0-608 0,-6-2-128 0,-5 1-32 0,-2-3 0 16,-4-1-480-16,-1-2-112 0,-5 2-16 0,1-5 0 31,-1 0-1280-31,1-4-256 0,0-3-48 0,5-3-13856 0</inkml:trace>
  <inkml:trace contextRef="#ctx0" brushRef="#br0" timeOffset="31745.44">18721 10254 26719 0,'-5'19'1184'0,"3"-12"240"0,1 1-1136 0,-1 0-288 0,2-2 0 0,2 0 0 0,-1 3 1024 0,1 4 160 16,2 7 32-16,0 7 0 0,0 2-432 0,-2-1-80 15,-1-3 0-15,-1-5-16 0,0-2-304 0,-1-2-48 16,0-3-16-16,0-6 0 0,1-2-320 0,0-1 0 16,0-4 0-16,1-3 128 15,0 2-656-15,0-5-128 0,3 0-32 0,0-4 0 16,-1-1-304-16,4-2-64 0,0 2-16 0,-7 11 0 15,0 0 464-15,31-43 96 0,-31 43 0 0,0 0 16 0,39-42 144 0,-39 42 32 16,0 0 0-16,0 0 0 16,59-43-192-16,-59 43-48 0,0 0 0 0,0 0 0 15,0 0-592-15,61-14-128 0,-61 14-32 0,0 0 0 0,0 0-544 16,46 6-96-16,-37-2-32 0,-2-3 0 16,-2 2 944-16,-1-1 176 0,-2 2 32 0,0-2 16 0,-1 2 1024 0,-2-2 208 15,-1-2 32-15,1 4 16 0,-1-4 816 0,-2 3 144 0,-1-3 48 16,1 3 0-16,-1-3 48 0,0 4 16 15,-2-1 0-15,-2-2 0 0,1 4 0 0,-1-2 0 0,-1 4 0 0,1-1 0 16,1 0-240-16,-1 0-32 0,2 0-16 0,-1 4 0 16,5-2-288-16,-1 0-64 0,1 2-16 0,2 3 0 0,4-1-288 15,-1 0-48-15,2-2-16 0,0-1 0 16,2 1-96-16,0-4-32 0,4 0 0 0,1-1 0 0,0 0-240 0,-11-5-160 16,0 0 192-16,0 0-192 15,53 0 0-15,-53 0 0 0,0 0 0 0,0 0 0 16,0 0 0-16,0 0 0 0,52-45 0 0,-48 33 0 0,0 0 0 0,-2-1 0 15,1-3 0-15,-1 0 0 0,1 1-192 16,-1-1-80-16,0 3-32 0,1-3 0 16,-2 5-304-16,2 1-64 0,-2 2-16 0,0 3 0 15,-1 4 400-15,0-1 80 0,0 4 16 0,0-1 0 16,0 5 192-16,0 3 0 0,1 5 144 0,1-2-144 0,-1 3 384 0,1 1-32 16,2 3 0-16,0-6 0 0,1 2-176 15,0-1-48-15,2 0 0 0,0-2 0 16,1-1-928-16,1-4-192 0</inkml:trace>
  <inkml:trace contextRef="#ctx0" brushRef="#br0" timeOffset="32294.18">19262 10061 10127 0,'-3'-3'896'0,"2"1"-704"16,1 1-192-16,0 1 0 0,0 0 1792 0,0 0 320 16,0 0 64-16,-1 0 0 15,1 3 64-15,-1 3 16 0,2 7 0 0,-1 3 0 16,0 6-336-16,1 0-80 0,-1 7-16 0,0-1 0 0,0 3-800 0,-2 1-176 16,-1 1-16-16,-1-5-16 0,-1 0-384 0,-1-3-80 15,-1-5-16-15,-2-4 0 0,2-1-336 0,-2-3 144 16,-2-2-144-16,-1-1 0 15,0-3-336-15,3-2-176 0,0-4-48 0,2 1 0 16,2-2-512-16,1-3-96 0,4 1-32 0,2 0 0 16,5-3-144-16,1 1-16 0,-8 5-16 0,0 0 0 15,0 0 32-15,62-18 16 0,-62 18 0 0,0 0 0 16,59-11 736-16,-59 11 144 0,0 0 16 0,58-1 16 0,-58 1 416 0,0 0 0 16,61 12 0-16,-61-12 0 0,33 16 960 0,-18-8 128 15,-4 3 32-15,-3-4 0 0,-3 6 1504 0,-6-5 288 16,-3 2 64-16,-2-2 16 0,-3 0-1840 0,-3-1-384 0,-4 0-64 0,-4 2 0 15,1-6 0-15,-1 2 0 0,-1 0 0 0,2-2 0 0,1-3-704 16,3-4 0-16,3 2-208 0,3-2-17200 16</inkml:trace>
  <inkml:trace contextRef="#ctx0" brushRef="#br0" timeOffset="32643.19">19660 10374 7359 0,'-9'-3'656'0,"3"3"-528"0,0-2-128 0,1 0 0 16,2 0 3600-16,0 2 688 0,-1 0 144 0,-5-2 32 16,-4 2-1760-16,-6 2-336 0,-2 0-80 0,1 2-16 0,3 4-1376 0,1 0-288 15,4 2-48-15,1 0-16 0,4 1-544 0,2-3 0 16,3 1 0-16,2 0 0 0,4 0 0 0,1-6 0 15,1 4-160-15,2-4 160 16,2 0-832-16,0-3-32 0,-10 0-16 0,0 0 0 16,0 0-160-16,0 0-48 0,62-6 0 0,-62 6 0 15,0 0 384-15,0 0 64 0,0 0 0 0,56-23 16 0,-56 23 624 0,0 0 0 16,0 0 0-16,0 0 0 0,0 0 976 0,0 0 176 0,57-6 16 0,-52 10 16 16,-1 2 416-16,1 0 64 15,-1 3 32-15,0-2 0 0,1 2-720 0,-1 1-144 0,-1-3-16 0,2 2-16 16,1 1-800-16,1-1 0 15,-1-2 0-15,1-2 0 16,2-1-1728-16,-1-2-240 0</inkml:trace>
  <inkml:trace contextRef="#ctx0" brushRef="#br0" timeOffset="33016.12">19937 10026 20271 0,'2'-6'896'0,"0"3"192"0,-1 0-880 0,0 3-208 0,-1-3 0 0,1 3 0 16,1 3 1984-16,0-2 368 0,1 4 64 0,1 5 16 16,1 3-448-16,0 6-64 0,-1 2-32 0,0 5 0 15,-2 2-1120-15,1 3-208 0,-2-1-48 0,-1 1-16 0,1 0-352 16,-2-3-144-16,-2-4 128 0,1 1-128 16,-2-6 0-16,1-1 0 0,-1-2 0 0,-1-4 0 15,1-4 0-15,1 0 0 0,-2-2 0 0,0-2 0 0,1-1 0 0,3-3 0 16,1-3-144-16,2-1 144 15,3-1-848-15,-5 5-64 0,0 0-16 0,0 0 0 16,0 0-352-16,0 0-80 0,52-32-16 0,-52 32 0 16,0 0 656-16,0 0 128 0,43 15 16 0,-34-5 16 0,0 0 560 0,-3 2 0 15,1 1 0-15,-2-1 0 0,0 2 896 0,-1 0 96 16,-2 2 16-16,0-3 0 0,-4 0 80 0,-1 0 32 16,-4-3 0-16,1-2 0 0,-1 0-224 0,-2 0-32 15,-1-4-16-15,0-1 0 0,-1-2-512 0,0-2-96 16,0-2-32-16,1-1 0 15,3-2-944-15,-2 0-192 0,0-4-32 0,1-2-15360 0</inkml:trace>
  <inkml:trace contextRef="#ctx0" brushRef="#br0" timeOffset="33184.74">20260 10361 10127 0,'-9'20'896'0,"4"-10"-704"0,0 1-192 0,1-3 0 15,2-2 3248-15,-2 0 608 0,1 4 128 0,-5 6 32 16,-2 6-880-16,-1 7-160 0,0-1-32 0,4-3-16 16,3-7-2208-16,4-5-432 0,1-3-96 0,4-4-15984 15</inkml:trace>
  <inkml:trace contextRef="#ctx0" brushRef="#br0" timeOffset="33331.04">20281 10140 16575 0,'-4'0'1472'0,"3"-3"-1168"16,1 3-304-16,0 0 0 0,1-2 832 0,0 1 96 15,2 1 32-15,-1-3 0 16,3 1-2768-16,-5 2-560 0,0 0-96 0,0 0-32 0</inkml:trace>
  <inkml:trace contextRef="#ctx0" brushRef="#br0" timeOffset="33541.93">20465 10032 7359 0,'-6'-2'656'0,"2"-1"-528"0,2 2-128 0,0 1 0 16,2 0 3424-16,0 0 656 0,0 1 128 0,-1 4 16 16,0 2-1280-16,-2 6-256 0,1 6-48 0,-2 5-16 15,2 5-1088-15,-3 4-240 0,0 7-32 0,0-1-16 16,0 2-576-16,0-1-112 0,3-1-32 0,-1-2 0 15,2 1-400-15,0-6-128 0,2-4 0 0,0-3 0 16,2-5-672-16,-1-2-192 16,2-2-32-16,-1-6-15328 0</inkml:trace>
  <inkml:trace contextRef="#ctx0" brushRef="#br0" timeOffset="33953.01">20633 10367 27647 0,'0'4'2448'0,"0"-1"-1952"0,0 0-496 0,0 1 0 16,0-1 800-16,-1 3 64 0,0 4 16 0,-1 3 0 16,0 8-112-16,-1 1-32 0,1-3 0 0,-1-3 0 15,2-2-912-15,1-2-176 0,-1 0-32 0,1-5-14096 16</inkml:trace>
  <inkml:trace contextRef="#ctx0" brushRef="#br0" timeOffset="34095.44">20660 10201 11055 0,'-3'-10'976'0,"1"1"-784"0,1 3-192 0,1 2 0 0,0 0 2176 0,1 2 384 15,1-2 64-15,0-2 32 0,-2 6-1600 0,0 0-320 16,0 0-64-16,0 0-16 16,38-43-2256-16,-38 43-448 0,0 0-80 0,0 0-32 0</inkml:trace>
  <inkml:trace contextRef="#ctx0" brushRef="#br0" timeOffset="34312.89">20825 10010 18431 0,'-4'0'816'0,"2"0"160"0,-1 0-784 0,2 0-192 0,1 1 0 0,0 2 0 16,0-2 1632-16,-1 5 288 0,1 5 48 0,-2 5 16 15,1 8-352-15,0 3-64 0,-2 8-16 0,2-1 0 16,0 5-560-16,-1-3-112 0,2 3-32 0,-2-4 0 15,2-3-480-15,0-4-112 0,2 1 0 0,0-7-16 16,-1-2-432-16,-1-2-64 0,1-5-32 0,-2-1 0 31,0-2-1632-31,-1-1-336 0,-2-3-64 0,0-2-10480 0</inkml:trace>
  <inkml:trace contextRef="#ctx0" brushRef="#br0" timeOffset="34693.41">20790 10304 7359 0,'-1'2'656'0,"0"0"-528"16,1-2-128-16,0 0 0 0,0 3 3088 0,0-3 592 16,0 3 112-16,0 0 32 0,2 2-1088 0,2 1-224 15,2-1-32-15,1-1-16 0,3-1-1904 0,1 2-384 16,1-4-176-16,0 2 160 16,0 1-1344-16,1-2-272 0,-2 2-48 0,0-2-16 15,-1 0-608-15,0 2-128 0,-2-2-32 0,0 0 0 16,-2 2 672-16,-1 0 128 0,0 1 16 0,-3-2 16 0,1 0 1120 0,-3 3 336 15,-1 0-176-15,1-1 176 0,-2 1 1344 0,1 0 336 16,0 1 80-16,0-1 16 0,2 0 448 0,0 0 80 16,2 0 32-16,0-2 0 0,2 1-976 0,0-1-192 0,1-1-32 0,2 1-16 15,-1-1-688-15,1-1-144 16,2-2-32-16,-2 0 0 0,-8 0-16 0,0 0-16 0,0 0 0 0,0 0 0 16,0 0-224-16,55-12 0 15,-55 12 0-15,0 0 0 0,0 0 0 0,0 0 0 0,50-32 0 0,-50 32 0 16,0 0 0-16,0 0 0 0,0 0 0 0,0 0 0 0,0 0 752 0,23 13 48 15,-28-1 16-15,-3 7 0 16,-2 1 304-16,-2 2 64 0,-2 4 16 0,-4 2 0 16,-1 6-608-16,-2-6-112 0,1 2-32 0,3-2 0 15,1 0-272-15,0-5-176 0,5 1 192 0,2-5-18320 16</inkml:trace>
  <inkml:trace contextRef="#ctx0" brushRef="#br0" timeOffset="35233.12">22264 9999 10127 0,'-2'2'896'0,"-2"1"-704"16,1 1-192-16,2-1 0 0,1 1 1280 0,-3 7 240 16,-4 9 32-16,-5 12 16 0,-4 19 272 0,-3 11 48 15,2 4 16-15,-2-3 0 0,3-2-848 0,0-8-160 0,3-2-48 0,2-7 0 16,1-3-576-16,2-10-112 16,1-4-32-16,4-6-7808 0,1-7-1584 15</inkml:trace>
  <inkml:trace contextRef="#ctx0" brushRef="#br0" timeOffset="35386.55">22042 10396 15663 0,'-5'1'1392'0,"1"2"-1120"0,3-3-272 0,2 0 0 16,0 0 2096-16,0 0 352 0,-1 2 80 0,4-1 16 15,2 6-1264-15,5-4-256 0,4 2-64 0,6 1 0 16,-21-6-608-16,56 14-128 0,-56-14-32 0,69 9-8688 15,-69-9-1744-15</inkml:trace>
  <inkml:trace contextRef="#ctx0" brushRef="#br0" timeOffset="35761.91">22474 9951 19343 0,'-6'6'848'0,"4"-2"192"16,0 2-832-16,1-2-208 0,1 0 0 0,0 3 0 0,0 3 1168 0,0 6 192 15,1 8 48-15,1 15 0 0,-2 5-144 0,-2 4-32 16,-1 3 0-16,-3-1 0 0,-3-3-624 0,-1-3-128 16,0-6-32-16,-1 0 0 0,1-6-144 0,1-4-48 15,2-6 0-15,1-3 0 0,3-5-256 0,1-2 0 16,2-3 0-16,1-3 0 15,3-3-368-15,2-1-80 0,1-4 0 0,2-1-16 16,-9 3-928-16,0 0-176 0,0 0-32 0,0 0-16 0,56-37 832 0,-56 37 160 16,0 0 48-16,50-51 0 0,-50 51 416 0,0 0 160 15,49-51 0-15,-49 51-144 0,0 0 528 0,0 0 128 16,0 0 0-16,0 0 16 0,0 0 800 0,0 0 144 16,0 0 48-16,0 0 0 0,0 0-336 0,27 20-64 0,-30-8-16 15,1 3 0-15,-1-1-848 0,2-2-256 0,2 4 0 0,3-3 128 31,1-1-1568-31,4-2-304 0</inkml:trace>
  <inkml:trace contextRef="#ctx0" brushRef="#br0" timeOffset="36083.08">22895 10464 4607 0,'-5'-8'400'0,"2"2"-400"0,0 0 0 0,0 0 0 16,2 2 3008-16,0 1 528 0,-1 0 112 0,0-3 0 0,-3-4-928 0,-2 0-192 15,-2-1-32-15,0 5-16 16,-1 5-992-16,2 2-192 0,-1 4-32 0,0 2-16 0,1 3-736 0,0 1-160 16,1 2-32-16,1 0 0 0,1-1-320 0,1 1 0 15,2 0 0-15,2-3 0 16,1 1-288-16,3-3-128 0,1-2-32 0,1 0 0 16,2-2-432-16,1-2-80 0,1-2-32 0,0-2 0 15,0 1-464-15,0-4-80 0,-2 0-32 0,1 0 0 0,-2-1 352 0,-1-2 80 0,1 2 16 16,-2 0 0-16,0-4 992 0,-2 4 128 15,2 0 144-15,-1-1-16 0,0 4 1296 0,-2 0 272 16,1 1 48-16,-1 4 16 0,-1-2 112 0,1 6 32 16,0 1 0-16,-1 3 0 0,3-1-528 0,0 4-96 0,-1 2-32 0,2-4 0 15,0 0-736-15,3-1-160 16,-1 2-32-16,1-2 0 16,1-4-992-16,3 0-208 0</inkml:trace>
  <inkml:trace contextRef="#ctx0" brushRef="#br0" timeOffset="36966.94">23927 10156 5519 0,'2'1'496'0,"-2"-1"-496"0,0 0 0 0,1 3 0 16,0-3 1424-16,1 2 192 0,1 2 48 0,2 0 0 15,4 5 928-15,2 4 192 0,3 4 32 0,3 3 16 16,0 2-480-16,3 3-112 0,1-2 0 0,1 2-16 16,1 1-1008-16,2-1-208 0,1 2-48 0,0-5 0 15,1 1-576-15,-2-7-128 0,-3 0-32 0,-1-4 0 0,-3-2-464 0,-4-1-80 16,-1-3-32-16,-3-2-9504 16,-3-4-1920-16</inkml:trace>
  <inkml:trace contextRef="#ctx0" brushRef="#br0" timeOffset="37173.47">24323 10150 15663 0,'-5'0'688'0,"0"1"144"0,0-1-656 0,0 1-176 16,1 1 0-16,1 0 0 0,-2 2 2560 0,-6 2 464 15,-7 6 112-15,-5 8 0 0,-4 7-704 0,-3 3-128 16,2 3-48-16,-2 2 0 0,0 1-1040 0,2-2-192 0,-1 1-64 0,2-4 0 15,2 1-576-15,1-3-112 16,3-6-16-16,2-2-16 0,4-5-480 0,3-3-80 0,3-7-32 0,4-4-16832 16</inkml:trace>
  <inkml:trace contextRef="#ctx0" brushRef="#br0" timeOffset="37632.17">23168 9992 13823 0,'-15'12'1216'0,"7"-6"-960"16,0 1-256-16,2 0 0 0,2 1 1456 0,2-1 240 16,-1 2 48-16,-3 10 16 0,-3 11 48 0,-2 10 16 15,-1 14 0-15,1 0 0 0,1-1-528 0,2-2-96 16,2-4-32-16,3-3 0 0,-1-5-624 0,0-5-128 0,3-3-32 0,-2-5 0 31,2-3-1024-31,0-5-224 0,0-4-32 0,1-6-12560 0</inkml:trace>
  <inkml:trace contextRef="#ctx0" brushRef="#br0" timeOffset="37752.16">23005 10424 24879 0,'-8'4'1088'0,"6"-1"256"0,-1-3-1088 0,3 0-256 0,0 0 0 0,3 1 0 16,1-1 1296-16,2 2 208 0,5-2 32 0,-11 0 16 15,0 0-272-15,78 6-64 0,-78-6-16 0,81 2 0 16,-81-2-736-16,93-2-144 0,-93 2-16 0,99-5-16048 15</inkml:trace>
  <inkml:trace contextRef="#ctx0" brushRef="#br0" timeOffset="39520.1">24891 10637 18431 0,'-2'0'1632'0,"2"0"-1312"15,2 0-320-15,-1-2 0 0,1 0 464 0,1 2 32 16,2-2 0-16,1-2 0 0,-6 4 16 0,0 0 16 15,0 0 0-15,58-32 0 0,-58 32 176 0,0 0 16 16,64-43 16-16,-64 43 0 0,55-45-384 0,-55 45-80 0,59-59-16 0,-59 59 0 16,59-64-256-16,-59 64 0 0,54-73 0 0,-54 73 0 15,39-75 0-15,-39 75-144 0,29-70 144 0,-20 33 0 16,0 3-320-16,-1 3 0 0,-4 3 16 0,0 2 0 16,-3 5 304-16,-1 3-192 0,-2 5 192 0,-4 3-160 15,-2 7 368-15,-3 0 80 0,-1 6 16 0,-5 3 0 16,-3 6 912-16,-1 0 176 0,-3 8 32 0,0 5 16 15,-2 3-288-15,0 2-48 0,2 3-16 0,1 2 0 16,-2 3-336-16,6-5-80 0,3-7-16 0,0 4 0 16,0 8-208-16,1 1-32 0,2 1-16 0,2-2 0 0,4-3-192 15,2-7-32-15,7 1-16 0,1-6 0 0,4 1-160 16,0-5 0-16,3-3 0 0,1-1 0 0,1-5-352 0,2-2 0 16,1-2 0-16,1-4 0 15,-16-2-736-15,0 0-160 0,0 0-32 0,75-26 0 16,-75 26-32-16,0 0-16 0,67-47 0 0,-67 47 0 15,0 0 384-15,67-57 80 0,-67 57 16 0,0 0 0 0,53-59 384 0,-53 59 80 16,0 0 0-16,33-42 16 0,-26 32 368 0,-4 1 0 16,-1 6 0-16,-4 3 0 0,1 0 880 0,-3 3 288 15,-1 1 64-15,0 5 16 0,-1-2 448 0,1 4 96 16,2-1 0-16,-1 3 16 0,-1 3-896 0,1-3-176 16,2 3-32-16,1-1-16 0,1-2-368 0,1-1-64 0,1 0 0 0,3-2-16 15,0 0-240-15,3-3 0 16,-1-2 128-16,3-1-128 15,0-4-464-15,0-2-144 0,-10 2-32 0,0 0-10176 16,0 0-2048-16</inkml:trace>
  <inkml:trace contextRef="#ctx0" brushRef="#br0" timeOffset="39653.16">25499 10304 9215 0,'-6'-8'192'0,"2"4"64"0,0 0 0 0,2 2 0 0,-1-1-256 0,2 2 0 0,-1 1 0 0,-3-2 0 15,-1-2 2352-15,-2-1 416 0,2 1 96 0,1 1 16 16,4-1-1648-16,1-1-320 0,3 1-64 0,2 1-16 31,2 0-3632-31,0-1-720 0,-7 4-160 0,0 0-32 0</inkml:trace>
  <inkml:trace contextRef="#ctx0" brushRef="#br0" timeOffset="40033.54">25561 10485 7359 0,'-3'2'656'0,"2"2"-528"16,1-4-128-16,0 0 0 0,0 1 2048 0,0 2 384 16,0-1 80-16,1 0 16 0,2 2-352 0,0 0-64 15,2-1 0-15,3-3-16 0,0 0-1024 0,1-3-208 16,-9 3-32-16,0 0-16 0,0 0-544 0,0 0-96 15,0 0-32-15,58-34 0 0,-52 27-144 0,1-3 0 16,-5 2 0-16,-1-2 0 0,-2 0-288 0,-3 0 64 16,-1 2 16-16,-3 0 0 0,-1-1 208 0,-2 6 0 15,0-2-160-15,-1 4 160 0,-1 4 256 0,1 0 128 16,-2 4 32-16,1 3 0 0,0 1 912 0,1 2 176 0,1 0 32 16,-2 3 16-16,3 3-352 0,1-3-80 0,2 0-16 0,2 2 0 15,3 1-576-15,2 0-112 0,4-2-32 0,2-2 0 16,4-2-384-16,2-2 128 0,5-1-128 0,6-3 0 31,-23-7-768-31,53 3-224 0,-53-3-48 0,68-10-15216 0</inkml:trace>
  <inkml:trace contextRef="#ctx0" brushRef="#br0" timeOffset="40243.4">25845 10473 11967 0,'-15'-3'528'0,"7"2"112"0,-2 1-512 0,2-3-128 0,3 3 0 0,0 0 0 0,1 0 1728 0,-5-2 304 16,-4 1 64-16,-1 1 16 15,1 0 96-15,5 0 32 0,4 1 0 0,4 1 0 0,4 2-1152 0,2 1-208 16,4 1-48-16,0 4-16 0,1-2-288 0,0 0-48 16,0 2-16-16,-1 0 0 0,-1 1 144 0,-5-1 32 15,0 0 0-15,-3 0 0 0,-3 0 0 0,-4-2 0 16,-2 1 0-16,-3-4 0 0,-2 1-208 0,-6-1-48 16,1-1 0-16,-3-4 0 15,-2 0-848-15,-1 0-176 0,-2-4-48 0,2-2-15632 16</inkml:trace>
  <inkml:trace contextRef="#ctx0" brushRef="#br0" timeOffset="40569.31">26409 10406 23951 0,'-11'12'1056'0,"5"-6"224"16,1 1-1024-16,1-4-256 0,2 1 0 0,2 0 0 15,-2 1 1280-15,1 1 208 0,-1 7 48 0,0 6 0 16,2 1-384-16,0 2-64 0,3-1 0 0,1-1-16 0,1 1-736 0,-1-5-144 16,1 0-16-16,0-2-16 15,2-2-656-15,-3-3-128 0,0-3-16 0,1-3-13792 16</inkml:trace>
  <inkml:trace contextRef="#ctx0" brushRef="#br0" timeOffset="40882.91">26384 10374 8287 0,'-1'0'736'0,"1"-3"-592"16,0 3-144-16,1 0 0 0,2 0 2048 0,-1 0 368 15,3-2 80-15,1 2 0 0,5 2-208 0,2 4-48 0,0 4-16 0,1 3 0 16,-2 0-928-16,-2 5-176 16,0-2-32-16,-1 1-16 0,-3 4-624 0,-2-3-112 0,-1 5-16 15,0-5-16-15,-3 2-304 0,0-1 0 0,0-3 0 0,0 0 0 16,0-4 0-16,-1 1 0 0,1-6 0 0,1-1 0 15,0-1-192-15,2-1-32 0,-1-4-16 0,2-3 0 32,2 1-544-32,0-3-112 0,2-1-32 0,-8 6 0 15,0 0 160-15,0 0 48 0,40-47 0 0,-40 47 0 0,0 0 528 0,38-44 192 0,-38 44-144 0,0 0 144 16,0 0 496-16,48-35 176 0,-38 31 32 0,-2 4 16 0,1 0 496 0,-2 4 112 16,0 2 16-16,0 0 0 15,-1 1-384-15,2 2-64 0,-2 1 0 0,0-1-16 16,0 0-624-16,0 1-128 0,0 0-128 0,3-1-10000 15,0-2-2096-15</inkml:trace>
  <inkml:trace contextRef="#ctx0" brushRef="#br0" timeOffset="41223.33">27794 10407 25791 0,'-22'-7'1152'0,"12"3"224"0,0-1-1104 0,3 1-272 0,2 4 0 0,0-2 0 16,-2 1 0-16,-5-2 0 0,-5 3 0 0,-7 0 0 15,-3 6 368-15,1 3 112 0,0 2 32 0,4 4 0 16,2 3 832-16,4 1 192 0,2 1 16 0,5 2 16 16,2 0-368-16,5-2-80 0,3 4-16 0,2-5 0 15,3 0-560-15,2-1-112 0,5-1-32 0,-1-5 0 0,4-2-400 0,3 0 0 16,-19-10 0-16,48 6 0 16,-48-6-1344-16,61-10-192 0</inkml:trace>
  <inkml:trace contextRef="#ctx0" brushRef="#br0" timeOffset="41462.06">27974 9957 14735 0,'-13'4'1312'0,"5"-2"-1056"15,0 2-256-15,2-2 0 0,2 2 2704 0,1 2 496 0,1 0 80 0,-3 4 32 16,-2 10-704-16,-2 11-144 15,-2 6-32-15,2 8 0 0,1 2-1392 0,0 3-272 0,2 1-64 0,0 1-16 16,1-3-400-16,1-2-80 0,2-2-16 0,0-4 0 16,1-5-192-16,0-4 0 15,2-4 0-15,0-3 0 0,3-3-848 16,1-6-224-16,0-1-32 0,2-8-14928 0</inkml:trace>
  <inkml:trace contextRef="#ctx0" brushRef="#br0" timeOffset="41762">28192 10393 21183 0,'-12'3'944'0,"4"-2"192"0,1 2-912 0,0-1-224 0,2-1 0 0,0 2 0 16,0 1 1968-16,-5 2 336 0,-6 2 80 0,-5 3 16 0,-3 4-304 0,-1 4-64 16,2-1-16-16,2 0 0 15,2 0-1152-15,5-3-224 0,2 1-64 0,6-2 0 16,3-2-448-16,3-3-128 0,3 1 0 0,3-4 0 15,3-2-416-15,2-2-160 0,0-2-16 0,-11 0-16 16,0 0-1248-16,0 0-240 0,61-22-48 0,-61 22-16 16,0 0-704-16,52-37-144 0,-52 37-16 0,0 0-16 15,44-36 1392-15,-44 36 288 0,0 0 48 0,0 0 16 0,0 0 1440 16,0 0 304-16,0 0 48 0,0 0 16 0,0 0 1600 0,0 0 336 16,0 0 64-16,8-3 16 0,-13 16-304 0,-1-3-64 15,-1 2-16-15,4 0 0 0,-1 1-1312 0,4-2-272 16,1 0-48-16,2-1-16 15,2 0-1104-15,2-4-224 0,2 0-32 0,3-5-13408 0</inkml:trace>
  <inkml:trace contextRef="#ctx0" brushRef="#br0" timeOffset="42032.17">28404 10511 15775 0,'-5'-1'336'0,"2"-2"80"0,-1-1 16 0,2 2 16 0,1 0-448 0,0 0 0 16,-1 0 0-16,0-2 0 0,-2-2 2736 0,-2-3 448 0,0 2 80 0,0 1 32 0,-1-1-1264 0,1 1-256 15,2 3-48-15,1 0-16 16,0 3-1008-16,1 0-208 0,-1 3-48 0,2-2 0 0,0 4-592 0,0 1-128 16,1 1-32-16,-2 2 0 15,1 1-160-15,0 0-48 0,0 2 0 0,-1-2 0 0,0 2 512 0,-1-2 0 16,-1 3-128-16,-3-3 128 16,0 1 256-16,-3 0 112 0,-2 0 16 0,-1-4 0 15,0 3 192-15,-2-1 64 0,1-3 0 0,2 0 0 16,1-2-320-16,1-1-48 0,1-3-16 0,3 0 0 15,1-3-672-15,1-3-144 0,3 2-16 0,0-2-15296 0</inkml:trace>
  <inkml:trace contextRef="#ctx0" brushRef="#br0" timeOffset="42316.79">28568 10450 18431 0,'-4'-2'816'0,"3"1"160"0,0-2-784 0,1-1-192 15,0 4 0-15,0-2 0 0,1 2 384 0,-1-3 16 0,0 2 16 0,0-2 0 16,0 0 304-16,-2 1 64 16,-1 4 16-16,-1-2 0 0,1 4-96 0,-2 2-32 0,0 0 0 0,0 0 0 15,2 0-80-15,0 2-16 16,-1 1 0-16,0 3 0 0,1-2 352 0,0 2 64 0,-1 1 16 0,2-1 0 15,-2 0-80-15,1 2-16 0,-1-4 0 0,-2 2 0 0,-1-3-304 0,0 1-64 16,0-4-16-16,-2 0 0 16,0-2-320-16,1-2-64 0,-2-2-16 0,1 0 0 31,0 0-1312-31,1-5-272 0</inkml:trace>
  <inkml:trace contextRef="#ctx0" brushRef="#br0" timeOffset="42814.58">29270 10393 23951 0,'-2'3'2128'16,"-2"-2"-1696"-16,2 2-432 0,2-6 0 0,1 2 2112 0,0 1 320 15,2 0 80-15,0-3 16 0,-3 3-1440 0,0 0-272 0,0 0-64 0,51-28-16 16,-51 28-592-16,0 0-144 0,64-35 0 0,-64 35 0 0,50-28 0 0,-50 28-144 15,0 0 144-15,65-42-208 16,-65 42-368-16,0 0-64 0,56-51 0 0,-56 51-16 0,0 0 288 0,41-53 64 16,-41 53 16-16,0 0 0 15,28-53 288-15,-28 53 0 0,0 0 0 0,0 0 0 16,23-42 656-16,-21 37 48 0,0 4 0 0,1 1 0 16,-3 1 128-16,-1 5 48 0,1 3 0 0,-3 3 0 15,-2 4-256-15,-1 4-48 0,-3 5-16 0,1-1 0 0,-2 5-368 0,-1 3-192 16,0-1 192-16,1 1-192 15,2-4 0-15,0 1 0 0,0-1 0 0,1 2 0 0,-2 1 0 16,-1 0 0-16,3-3-176 0,-2-2 176 16,2-1-1152-16,1-3-128 0,-1-6-32 0,3-1-15040 0</inkml:trace>
  <inkml:trace contextRef="#ctx0" brushRef="#br0" timeOffset="43036.3">29214 10726 27647 0,'-9'6'1216'0,"5"-3"256"0,2-3-1168 0,0 2-304 16,4-2 0-16,0 0 0 0,3 0 1152 0,4 0 192 16,-9 0 16-16,0 0 16 0,67-6 112 0,-67 6 32 0,68-2 0 0,-29-2 0 15,4 1-752-15,2 0-128 16,2-2-48-16,0 0 0 0,-3-1-432 0,-44 6-160 0,82-13 0 0,-82 13 144 31,63-6-576-31,-63 6-112 0,45 4-32 0,-29-1-11040 0,-3 2-2208 0</inkml:trace>
  <inkml:trace contextRef="#ctx0" brushRef="#br0" timeOffset="77651.98">2434 12248 9215 0,'-4'-8'816'0,"1"1"-656"15,2 1-160-15,0 3 0 0,1-1 512 0,0 1 64 16,1 0 0-16,-1-2 16 0,1-3 816 0,1-2 144 15,-2 2 48-15,1 4 0 0,-1 2 128 0,-1 2 16 0,-1 6 16 0,-1 2 0 16,0 6-224-16,-3 5-64 0,-1 5 0 0,-3 5 0 16,-1 3-800-16,1 0-160 15,0-1-48-15,2-3 0 0,1 2-464 0,1-1 0 0,2-2 0 0,2-4 0 16,2-5 0-16,2-2 0 0,3 0 0 0,4-4 0 16,1 0 144-16,2-8-144 0,-12-4 128 0,0 0-128 15,44 10 0-15,-44-10 0 0,0 0 0 0,0 0 0 16,65 0-240-16,-65 0 80 0,0 0 16 0,58-20 0 15,-58 20-560-15,0 0-128 0,74-24 0 0,-74 24-7520 16,0 0-1504-16</inkml:trace>
  <inkml:trace contextRef="#ctx0" brushRef="#br0" timeOffset="77863.53">2387 12329 8287 0,'-17'5'736'0,"9"-4"-592"0,0 1-144 0,3-2 0 0,3 0 1248 0,1 0 224 16,0 0 32-16,-2 0 16 0,1-2 928 0,0 2 192 15,4 0 48-15,3 2 0 0,4-2-832 0,-9 0-144 16,0 0-48-16,60-2 0 0,-60 2-848 0,69-6-176 16,-69 6-48-16,88-18 0 0,-88 18-592 0,90-24-160 15,-90 24-16-15,78-29-13680 16</inkml:trace>
  <inkml:trace contextRef="#ctx0" brushRef="#br0" timeOffset="78042.6">2372 12167 14735 0,'-2'1'1312'0,"4"-1"-1056"0,0 0-256 0,2 0 0 16,1-1 704-16,3 1 64 0,-8 0 32 0,0 0 0 15,81 0-496-15,-81 0-112 0,100 1 0 0,-48 0-16 16,0 0-48-16,-52-1-128 0,96 3 192 0,-96-3-8400 16</inkml:trace>
  <inkml:trace contextRef="#ctx0" brushRef="#br0" timeOffset="78207.14">2811 12309 20271 0,'-8'12'896'0,"6"-6"192"0,1 1-880 0,1-4-208 16,1 1 0-16,1 0 0 0,2 4 848 0,3 1 128 16,6 5 32-16,5 5 0 0,5 5 208 0,0-2 64 15,1-4 0-15,-1-1 0 0,2-4-1040 0,0-3-240 16,-1-1 0-16,-24-9-12640 16</inkml:trace>
  <inkml:trace contextRef="#ctx0" brushRef="#br0" timeOffset="78363.03">3073 12255 11967 0,'-9'3'1072'0,"1"-2"-864"0,4 2-208 15,0-1 0-15,0 2 2208 0,-4 2 400 0,-11 8 80 0,-12 8 0 16,-8 12-448-16,-5 4-112 0,2 0-16 16,3 1 0-16,2-2-1296 0,0-3-272 0,2 1-48 0,0-3-9472 15,3-6-1904-15</inkml:trace>
  <inkml:trace contextRef="#ctx0" brushRef="#br0" timeOffset="78566.85">2234 12739 10127 0,'-2'-6'448'0,"2"4"96"0,0 0-544 0,1 2 0 0,2 0 0 0,0 0 0 16,5 0 1584-16,-8 0 208 0,0 0 32 0,73 0 16 15,-73 0-64-15,102-3-16 0,-42-6 0 0,4 3 0 0,3 8-784 0,-2-2-144 16,-9-2-48-16,3 2 0 0,6-3-576 16,1-2-208-16,-1-3 144 0,-10 2-144 15,-55 6-960-15,88-9-256 0</inkml:trace>
  <inkml:trace contextRef="#ctx0" brushRef="#br0" timeOffset="78792.12">3342 12246 23951 0,'-9'4'2128'0,"0"-2"-1696"0,4-1-432 0,2-1 0 0,2 0 1408 0,-5 2 192 16,-1-1 32-16,-2 1 16 15,-1-1-1648-15,3 2-128 0,7-3-128 0,3 2-32 32,-3-2-2912-32,0 0-576 0,37 13-112 0,-22-8-16 0</inkml:trace>
  <inkml:trace contextRef="#ctx0" brushRef="#br0" timeOffset="78882.95">3409 12426 23951 0,'-20'21'1056'0,"10"-13"224"0,3 0-1024 0,2-1-256 0,1-4 0 0,3 0 0 16,0-2-352-16,0 3-128 0,1 2-32 0</inkml:trace>
  <inkml:trace contextRef="#ctx0" brushRef="#br0" timeOffset="96072.37">4762 12097 10127 0,'-3'3'896'0,"1"1"-704"16,1-2-192-16,1 2 0 0,1-2 1536 0,-1 6 288 0,0 7 48 0,0 7 16 15,1 12-64-15,2 5-16 0,0 3 0 0,0-1 0 16,1-1-656-16,-1-5-144 0,0 0-32 0,-2-3 0 16,0-4-656-16,-1-5-128 0,2-5-16 0,-4-2-16 31,1-1-672-31,-3-4-144 0,1-2-32 0,-1-7-10864 0</inkml:trace>
  <inkml:trace contextRef="#ctx0" brushRef="#br0" timeOffset="96286.04">4705 12078 1839 0,'1'-13'160'0,"1"7"-160"0,-1 0 0 0,1 0 0 0,-1 2 1152 0,2 4 208 16,1-2 48-16,3-5 0 15,-7 7 848-15,0 0 176 0,0 0 48 0,82-16 0 0,-82 16-112 16,58 6 0-16,-28 4-16 0,-1 0 0 0,-2 3-640 0,-3 1-128 16,-6-1-32-16,-4 0 0 0,-5 4-464 0,-7-3-112 15,-3 4-16-15,-6-1 0 0,-3 0-192 0,-5-1-32 16,-4 2-16-16,-1-7 0 0,1 1-464 0,-2-1-80 15,0-4-32-15,0 0 0 0,1-5-368 0,0-2-80 16,4 0-16-16,1-5-15552 16</inkml:trace>
  <inkml:trace contextRef="#ctx0" brushRef="#br0" timeOffset="96635.09">5040 12255 6447 0,'1'1'576'0,"1"1"-576"0,-1-2 0 0,1 1 0 16,1 2 1968-16,2-1 272 0,3 5 64 0,5 2 16 15,4 8 144-15,-1-1 32 0,-1 2 0 0,-3 1 0 16,-2-2-816-16,-4 0-144 0,-2 1-48 0,-1-4 0 15,-2 3-784-15,-2-5-176 0,-1 0-16 0,0-4-16 16,-1-2-368-16,0-1-128 0,0-1 0 0,-2-1 0 16,3-3 0-16,-2-3 0 0,0-1 0 0,2-2 0 15,0-1 0-15,0-1 0 0,2-2-160 0,2-5 160 16,0 1-272-16,3 0 16 0,1-4 16 0,3 1 0 0,-9 17-32 0,0 0-16 16,33-54 0-16,-33 54 0 15,0 0-608-15,40-47-112 0,-40 47-16 0,0 0-16 16,0 0-752-16,57-36-128 0,-57 36-48 0,0 0-7200 0</inkml:trace>
  <inkml:trace contextRef="#ctx0" brushRef="#br0" timeOffset="96870.79">5479 12334 7359 0,'-4'0'656'0,"1"-3"-528"16,0 3-128-16,1 0 0 0,1 0 2032 0,-3 0 368 0,-4 0 80 15,-1 0 16-15,-6 4-560 0,0 2-96 0,1 3-32 0,2 1 0 16,1 2-480-16,2 4-112 0,2 0 0 0,2 3-16 16,1-3-128-16,4 0-32 0,1 0 0 0,3-1 0 15,1-3-288-15,2-2-64 0,2 0-16 0,1-4 0 16,3 0-480-16,-5-2-192 0,-3-2 128 0,1 0-128 16,3-2 0-16,2-4-144 0,-11 4 0 0,0 0 0 31,0 0-752-31,44-51-128 0,-37 35-48 0,-3-4-8080 0,1-1-1600 0</inkml:trace>
  <inkml:trace contextRef="#ctx0" brushRef="#br0" timeOffset="97233.14">5462 11987 15663 0,'-4'5'1392'15,"0"-1"-1120"-15,3-1-272 0,1-2 0 0,0 1 2432 0,0 4 448 16,-2 4 64-16,-1 6 32 0,2 5-1040 0,2 5-208 15,2-3-32-15,2-1-16 0,3 0-992 0,1-2-208 16,3 1-32-16,2 1-16 0,0-3-432 0,-1-1 128 16,1 2-128-16,-3-5 0 0,-1 1 0 0,-3-2 0 15,-2-2 0-15,-1-3 0 0,-3-2 0 0,0 2 0 16,1-6-176-16,-2 0 176 0,0-2 0 0,0-1-160 16,0 0 160-16,2-1 0 0,-1 1-384 0,3-3 48 15,-2 1 0-15,2 1 0 16,4-2-112-16,-1 0 0 0,2 3-16 0,-1 0 0 0,3 0 304 0,1 0 160 15,0 1-160-15,-1 4 160 0,1-2 0 0,1 4 0 16,0-1 0-16,1 0 0 0,0 4 640 0,-2-1 160 0,-2 0 32 16,-1 4 16-16,-5 0 208 0,-1 0 32 0,-4-1 16 0,-4 0 0 15,-3 2-304-15,-2-2-64 0,-2 1-16 0,0-3 0 16,-2-4-416-16,-2 0-96 0,-3-6-16 0,1 0 0 16,1-6-384-16,-1-3-96 0,5-2-16 0,2-6-17520 15</inkml:trace>
  <inkml:trace contextRef="#ctx0" brushRef="#br0" timeOffset="97993.56">6407 11769 21183 0,'-8'8'1888'0,"1"2"-1504"0,1-3-384 0,1 2 0 16,0 4 1168-16,-5 5 176 0,-9 20 16 0,-9 23 16 15,-7 27 928-15,4 5 176 0,7 2 32 0,7-5 16 16,8-5-2224-16,7-14-448 0,5-8-96 0,8-12-16 16,3-8 448-16,3-11 64 0,4-4 32 0,0-8 0 31,1-1-928-31,0-7-176 0</inkml:trace>
  <inkml:trace contextRef="#ctx0" brushRef="#br0" timeOffset="109866.46">6958 12309 11967 0,'-2'-3'1072'0,"-1"2"-864"15,2-1-208-15,0-1 0 0,-1 2 512 0,0-1 64 16,-3-2 16-16,-2-2 0 0,-2 1 304 0,-2 3 48 0,1 2 16 0,0 4 0 16,1 2-128-16,2 3-32 15,2-3 0-15,0 0 0 0,0 4-320 0,1 0-64 16,-1 3-16-16,4-4 0 0,1 0-144 0,0-1-48 16,3-2 0-16,0 0 0 0,2 0-208 0,2-2 0 0,-1-1 0 0,0 0 0 15,0-3-192-15,1-3 32 16,1 2 0-16,-1-2 0 0,2 0-160 0,-2-3-16 15,1 0-16-15,-2-4 0 0,0 4 96 0,0-4 32 0,1 1 0 0,-1 2 0 16,-1 0-16-16,-2 1 0 0,1 4 0 0,-1-2 0 16,-2 4 240-16,1 4 0 0,0 0-160 0,-1 4 160 15,1 2 336-15,-1 2 144 0,-1 1 32 0,0 3 0 16,2 0 16-16,-2 2 16 0,2-1 0 0,1-5 0 16,0-2-544-16,4-2 0 0,-1-1 0 0,2-4-6624 15,2 0-1392-15</inkml:trace>
  <inkml:trace contextRef="#ctx0" brushRef="#br0" timeOffset="110081.95">7195 12008 9215 0,'-2'2'816'16,"1"0"-656"-16,0-2-160 0,1 3 0 0,0 0 1648 15,-2 1 288-15,0 5 64 0,-1 7 16 0,0 8-560 0,-1 9-112 0,0 1-32 0,1 7 0 16,0 0-464-16,2 1-80 16,1-1-32-16,0-7 0 0,1-1-432 0,0-5-96 15,2 0-16-15,0-7 0 16,0-7-768-16,1 1-144 0,1-5-48 0,-2-4-9360 0</inkml:trace>
  <inkml:trace contextRef="#ctx0" brushRef="#br0" timeOffset="110234.47">7302 12059 9215 0,'0'-6'400'0,"-1"6"96"0,-1 0-496 0,1 0 0 15,0 2 0-15,0 2 0 0,-2 2 2128 0,-1 4 336 16,0 9 64-16,-5 7 16 0,0 8-224 0,-1 7-32 0,2 4-16 0,0-3 0 16,3-3-1152-16,2 2-224 0,0-5-64 0,4-1-9200 15,3-7-1840-15</inkml:trace>
  <inkml:trace contextRef="#ctx0" brushRef="#br0" timeOffset="110744.44">8023 12049 1839 0,'1'-2'160'15,"0"-2"-160"-15,0 4 0 0,-1 0 0 16</inkml:trace>
  <inkml:trace contextRef="#ctx0" brushRef="#br0" timeOffset="112635.55">9089 12195 2751 0,'-2'-2'256'0,"1"0"-256"0,1 2 0 0,0-2 0 16,0 2 352-16,0-3 32 0,0 0 0 0,-1-1-2000 15</inkml:trace>
  <inkml:trace contextRef="#ctx0" brushRef="#br0" timeOffset="116039.02">8266 11924 15663 0,'-12'11'1392'0,"5"-4"-1120"0,-1 0-272 0,3-3 0 16,3 1 832-16,-1-2 128 0,2 4 0 0,-3 3 16 16,-1 6 496-16,-2 11 80 0,0 5 32 0,0 6 0 15,4-1-592-15,0-2-112 0,4 3-32 0,2-3 0 16,1 0-336-16,2-3-64 0,2-4 0 0,1-3-16 15,0-3-432-15,-2-6 0 0,2-2 0 0,-3-3 0 32,-1-1-1184-32,0-4-320 0</inkml:trace>
  <inkml:trace contextRef="#ctx0" brushRef="#br0" timeOffset="116234.17">8506 11942 5519 0,'-1'0'496'0,"0"0"-496"16,0 0 0-16,1 1 0 0,0 1 2544 0,0 2 400 0,0 2 96 0,-2 3 16 16,0 8-448-16,-1 8-96 15,1 6-16-15,-2 3 0 0,2 7-832 0,-2 1-192 16,-1 3-16-16,1-2-16 0,1 2-736 0,-1-5-128 16,-1-4-48-16,2-5 0 0,1-5-528 0,1-5-304 15,0-1 48-15,-1-8-13984 16</inkml:trace>
  <inkml:trace contextRef="#ctx0" brushRef="#br0" timeOffset="116404.4">8232 12227 17503 0,'-16'13'768'0,"8"-10"176"0,1 2-752 0,2-1-192 0,2-3 0 0,2 1 0 15,2-2 1680-15,2 0 304 0,4 0 64 0,7 0 16 16,-14 0-1104-16,0 0-240 0,80-7-32 0,-80 7-16 15,76-8-448-15,-76 8-96 0,86-16 0 0,-86 16-12416 16</inkml:trace>
  <inkml:trace contextRef="#ctx0" brushRef="#br0" timeOffset="116832.25">8697 12287 10479 0,'-8'6'224'0,"3"-5"48"0,2 2 16 0,0-1 16 0,2-2-304 0,0 1 0 16,1 2 0-16,0-1 0 0,1 2 2240 0,3 0 384 15,2-1 64-15,4 2 32 0,1-3-736 0,1 0-128 16,3-2-48-16,-15 0 0 0,0 0-976 0,0 0-208 16,68-12-48-16,-68 12 0 0,0 0-416 0,0 0-160 0,0 0 0 0,57-33 144 15,-51 27-144-15,-3 0-192 16,-2 0 32-16,-4-4 16 16,1 4-480-16,-3-3-80 0,-1 2-32 0,-2 1 0 0,0-1 448 0,-2 4 96 15,0-3 0-15,0 3 16 0,-1-1 176 0,0 4 0 0,0 0 128 0,-1 4-128 16,1-1 752-16,1 3 80 0,1 0 0 0,0 1 16 15,1 3 64-15,1 1 16 0,2 3 0 0,0 1 0 16,3 1-464-16,0 0-80 0,5 0-32 0,1-2 0 16,1 0-352-16,3-4 0 0,6 3 0 0,-1-7 128 31,3 0-1248-31,2-2-240 0,4-1-48 0,-22-3-11920 0</inkml:trace>
  <inkml:trace contextRef="#ctx0" brushRef="#br0" timeOffset="117183.57">9071 12282 8287 0,'-5'-4'368'0,"2"3"80"0,0-2-448 0,1 0 0 15,1 0 0-15,-2 1 0 0,1-2 1856 0,-2 0 304 16,-2-4 48-16,-4-2 16 0,0 3-144 0,-1 0-32 16,1 2 0-16,-1 4 0 0,1 1-496 0,0 1-96 0,1 4-32 15,-1 0 0-15,2 4-624 0,-1-1-128 16,2 3-32-16,0 1 0 0,3-1-368 0,-1 0-80 0,3-1 0 15,2 0-16-15,3-2-48 0,1 0 0 16,2-2 0-16,2 0 0 0,4-3-128 0,-1-2 0 16,2-1 0-16,-13 0 0 0,0 0 0 0,0 0-320 15,56-18 48-15,-56 18 16 16,0 0-752-16,0 0-144 0,0 0-16 0,0 0-16 16,47-53 416-16,-43 45 96 0,-2 0 16 0,1-2 0 0,-1 4 656 0,0 0 144 15,1 3 32-15,-2 0 0 0,0 3 624 0,1-3 128 0,-2 6 32 16,-2-2 0-16,2 5 208 0,-1 3 48 0,-1 3 16 0,-1 1 0 15,2 3-448-15,0-3-80 0,1 6-32 0,0-4 0 16,1-2-416-16,1 0-96 0,1-3-16 0,2-2 0 16,1 2-848-16,1-7-160 0,3 0-32 15,0-5-14272-15</inkml:trace>
  <inkml:trace contextRef="#ctx0" brushRef="#br0" timeOffset="117633.86">9332 12297 14735 0,'-2'-7'640'0,"1"4"160"0,-1-2-640 0,2 0-160 16,0 2 0-16,0 0 0 0,0-2 1536 0,-1-3 256 15,0-4 64-15,-3-3 16 0,-1 4 96 0,-2 0 16 16,-2 7 0-16,-1 2 0 0,0 4-640 0,-1 4-128 15,-1 4-32-15,1 2 0 0,0 7-608 0,-1-3-128 16,4 6-32-16,0-3 0 0,2 1-96 0,2 1 0 0,3-1-16 0,1-6 0 16,3 0 16-16,2-5 0 15,2-2 0-15,3-2 0 0,0 0-320 0,1-3 0 16,1-4 128-16,1 1-128 0,-13 1 0 0,0 0 0 16,0 0 0-16,0 0 0 15,63-45-512-15,-63 45-64 0,0 0-16 0,28-57 0 16,-28 57-320-16,13-44-64 0,-13 44-16 0,8-46 0 15,-8 46 112-15,6-46 32 0,-3 24 0 0,-2 0 0 0,0-5 528 0,1 4 96 0,-1 1 32 0,-1-3 0 16,2-4 384-16,0-5 96 0,1 2 16 0,-3 32 0 16,9-51 208-16,-9 51 32 0,0 0 16 0,0 0 0 15,0 0 432-15,0 0 96 0,2-13 0 0,-4 26 16 16,-2 7 96-16,0 4 16 0,0 5 0 0,0 2 0 0,1-1-784 16,1 1-160-16,1 3-16 0,1 1-16 15,1 0-240-15,1-1 0 0,2-2 0 0,2-1 0 16,2-5-1248-16,-1-5-144 0,1 2-16 0,0-6-14656 0</inkml:trace>
  <inkml:trace contextRef="#ctx0" brushRef="#br0" timeOffset="117891.87">9609 12177 25791 0,'-12'0'1152'0,"7"0"224"0,1 0-1104 0,2 0-272 16,1 0 0-16,1 0 0 0,1 0 528 0,0 2 48 16,1 2 16-16,3-2 0 0,0 6 128 0,3 0 32 0,0 2 0 0,1 3 0 15,1-1-256-15,0 0-48 16,-1 4-16-16,-1 0 0 0,0 1-64 0,-3-4-16 0,-3 2 0 0,-3-3 0 16,-3 1 400-16,-2-3 80 15,-4 0 0-15,-4-2 16 0,1-2-144 0,-5-2-16 0,-1-1-16 0,-2-6 0 16,1 1-672-16,0-2 0 0,0-5-208 15,1-1-16976-15</inkml:trace>
  <inkml:trace contextRef="#ctx0" brushRef="#br0" timeOffset="119092.16">10639 11891 8287 0,'-1'-5'736'0,"0"1"-592"16,0 1-144-16,1 0 0 0,0 3 1008 0,-2-4 160 0,0-2 48 0,-3-4 0 15,-1-1 384-15,-3 4 96 16,0 1 16-16,0 7 0 0,0 7 48 0,0 5 16 15,1 3 0-15,-2 9 0 0,0 3-576 0,-3 8-112 0,0 4-32 0,-1-1 0 0,1 4-448 0,0-2-96 16,1 0 0-16,0-3-16 16,0 1-176-16,2-5-16 0,2-3-16 0,0-5 0 31,3 0-832-31,-1-4-160 0,1-3-48 0,2-4-8224 0,-1-2-1648 0</inkml:trace>
  <inkml:trace contextRef="#ctx0" brushRef="#br0" timeOffset="119646.73">10351 12236 10127 0,'3'-6'448'0,"-2"3"96"16,1 0-544-16,1 0 0 0,-1 2 0 0,2-2 0 0,1 1 1632 0,4-2 224 15,-9 4 32-15,0 0 16 0,63-26 272 0,-63 26 48 16,62-21 16-16,-62 21 0 0,66-13-912 16,-66 13-176-16,66-10-48 0,-66 10 0 0,57-6-640 15,-57 6-128-15,0 0-16 0,60 0-16 0,-47 0-304 0,-6 1 128 16,-2 4-128-16,-4-2 0 0,-2 1 128 0,-3 0-128 15,-3 2 0-15,-2 0 0 0,-2 0 128 0,-2 3-128 0,-4 1 144 0,-1-1-144 16,-1 2 128-16,1 0-128 16,-1-1 0-16,3 0 0 0,1 2 512 0,5-5 0 0,2 2 0 15,4-3 0-15,3 0 176 0,3-2 32 16,4-1 16-16,2-3 0 0,3 1-512 0,1-2-96 16,-12 1-128-16,0 0 176 0,0 0-176 0,61-13 0 15,-61 13 0-15,0 0 0 0,0 0-176 0,61-28 176 16,-61 28-128-16,0 0 128 15,0 0-656-15,0 0-48 0,38-50-16 0,-39 39 0 16,-1 3-240-16,-1-5-64 0,-2 3 0 0,-1 0 0 0,-1 1-48 0,1 0-16 16,1 3 0-16,0-2 0 15,2 6-64-15,0-2-32 0,2 2 0 0,2-2 0 0,2 4 640 0,-1 0 128 0,3 0 32 0,1 0 0 0,2 0 128 16,-1 1 16-16,3 2 16 0,0 3 0 16,0-2-96-16,1 2 0 0,0 2-16 0,1 2 0 15,1 0 16-15,-2-1 0 0,2 3 0 0,-1 2 0 16,-1-2 320-16,-1 1 128 0,-2 0 0 0,0 2 0 15,-5 1 768-15,0-2 160 0,-3 2 32 0,-1-1 0 16,-2-3 368-16,-2 0 80 0,2-2 0 0,-4-2 16 16,2 0-80-16,-1-2-32 0,2 1 0 0,0-7 0 15,0 0-560-15,-1-3-112 0,1-1-32 0,2-5 0 16,0-1-480-16,2-1-80 0,3-2-32 0,1 0 0 0,-4 13-144 0,0 0 0 16,26-45 0-16,-26 45 0 0,0 0 0 0,42-51 0 15,-42 51 0-15,0 0 0 0,48-40-192 0,-48 40 0 16,0 0-16-16,59-29 0 15,-59 29-1136-15,52-6-240 0,-52 6-32 0,52-3-11728 16</inkml:trace>
  <inkml:trace contextRef="#ctx0" brushRef="#br0" timeOffset="120133.06">11541 12214 16575 0,'-14'13'736'0,"7"-7"160"0,1 1-720 0,2-5-176 0,3-1 0 0,2-1 0 15,1 0 832-15,3-1 144 0,3-1 32 0,-8 2 0 16,0 0-128-16,57-23-32 0,-57 23 0 0,0 0 0 0,84-40 176 0,-84 40 48 15,61-36 0-15,-61 36 0 0,61-37-640 0,-61 37-128 16,57-41-32-16,-57 41 0 0,47-41-272 0,-47 41 0 16,0 0 0-16,46-44 0 0,-46 44 0 0,0 0 0 15,0 0 0-15,0 0 0 0,0 0 688 0,0 0 16 16,3-14 16-16,-10 24 0 0,1 2 400 0,-3 1 80 16,-2 4 16-16,0 4 0 0,-2 1-816 0,1 3-144 15,1 1-48-15,0-1 0 0,1 1-208 0,5-4-128 16,1 0 128-16,6-3-208 15,4-3-1472-15,4-4-304 0</inkml:trace>
  <inkml:trace contextRef="#ctx0" brushRef="#br0" timeOffset="120404.31">12238 12038 22111 0,'-9'-7'976'0,"6"0"208"0,-2 4-944 0,0-2-240 0,1 4 0 0,2 1 0 16,-3 0 1456-16,-4 0 240 0,-7 1 48 0,-6 7 16 15,-5 5 128-15,-2 3 32 0,2 4 0 0,3 2 0 16,3 3-960-16,4-1-192 0,5 2-48 0,4-3 0 16,6-2-400-16,6-2-64 0,3-2-32 0,5-3 0 0,3 0-224 0,2-2 0 15,3-3 0-15,3-3 0 16,-1-2 0-16,-22-4-128 0,47-3 128 0,-47 3 0 0,0 0-208 0,62-19 64 16,-62 19 16-16,0 0 0 15,49-45-96-15,-49 45-16 0,0 0 0 0,25-51 0 0,-21 33-96 0,-4-3-32 16,-2 4 0-16,-1-2 0 15,-1 4-256-15,-4-2-48 0,-1 0-16 16,-4-1 0-16,0 3-896 0,-1-1-176 0</inkml:trace>
  <inkml:trace contextRef="#ctx0" brushRef="#br0" timeOffset="120992.32">13172 12132 7359 0,'-20'6'656'0,"8"-3"-528"15,-2 0-128-15,3-1 0 0,3 0 2032 0,2 1 368 0,-4 0 80 0,-6 4 16 16,-8 0 176-16,-6 4 32 16,0 5 16-16,4-3 0 0,8 3-832 0,2-4-160 0,4 2-48 0,6-2 0 15,4 0-912-15,4 1-176 16,3-3-32-16,5-1-16 0,3 1-544 0,3-1 0 0,1 0 0 0,3-2 0 16,1-1 0-16,-21-6 0 0,49 9-160 15,-49-9 160 1,57 4-1168-16,-57-4-112 0,58-7-32 0,-58 7-12384 0</inkml:trace>
  <inkml:trace contextRef="#ctx0" brushRef="#br0" timeOffset="121252.67">13410 12189 9215 0,'-2'0'816'15,"-1"-4"-656"-15,2 4-160 0,0-2 0 16,0 2 1904-16,-2 0 336 0,-2-4 80 0,-5-1 16 15,-3 1 96-15,-4 1 32 0,-1 3 0 0,0 0 0 0,-1 1-800 0,2 4-144 16,1 1-48-16,1 0 0 0,3 4-480 0,2-2-96 16,2 0-32-16,2 1 0 0,4 1-144 0,2 0-16 15,1-2-16-15,2-1 0 0,4 0-336 0,1 2-64 0,2-3-16 0,1-3 0 16,4 1-272-16,-15-4 0 16,0 0 0-16,47 6 0 0,-47-6-144 0,0 0-48 15,55-2 0-15,-55 2 0 16,0 0-1504-16,0 0-304 0,56-24-64 0,-56 24-12576 15</inkml:trace>
  <inkml:trace contextRef="#ctx0" brushRef="#br0" timeOffset="121456.12">13499 12123 11055 0,'2'5'480'0,"-2"-3"112"0,0 0-464 0,1 1-128 0,0-2 0 0,-1 1 0 16,1 2 1280-16,2 2 256 0,1 4 32 0,-1 5 16 0,2 1 208 0,-2 0 64 15,0 0 0-15,-1 0 0 16,-1-1-912-16,-1-1-176 0,0-3-48 0,0 0 0 16,1-2-544-16,-1-1-176 0,0-4 0 0,1-4 0 31,1 0-1088-31,0-3-336 0,1 0-64 0,-1-6-5360 16,0-1-1056-16</inkml:trace>
  <inkml:trace contextRef="#ctx0" brushRef="#br0" timeOffset="121708.27">13558 12217 3791 0,'0'0'336'0,"0"0"-336"0,0 0 0 0,1-3 0 16,1-2 768-16,2-3 96 0,2-4 16 0,0 0 0 15,-6 12 816-15,0 0 160 0,0 0 48 0,0 0 0 16,0 0 352-16,0 0 80 0,0 0 16 0,0 0 0 0,0 0-800 0,60-3-144 16,-53 14-48-16,-1 0 0 0,4 1-752 0,-4 0-160 15,2 1-16-15,-3-3-16 0,0 0-288 0,0 1-128 16,0-1 0-16,0-4 128 0,-2 2-128 0,1-3 0 16,0-1 0-16,-1-2 0 15,0-2-576-15,1 0 0 0,-2 0 0 0,-1-5 0 16,2 1-128-16,-2 1 0 0,1-4-16 0,1 1 0 0,-1-2 528 0,1 0 192 15,-1 2 0-15,0 0-144 0,0 0 336 0,1 2 80 0,-1 1 16 0,-1 3 0 16,0 0 224-16,1 3 32 16,-1 1 16-16,0 2 0 0,0 1-112 0,-1 4 0 15,2-1-16-15,-1 3 0 0,-1-3-432 0,1-1 0 16,2 4 128-16,-2-5-128 16,3-1-816-16,-1 0-192 0</inkml:trace>
  <inkml:trace contextRef="#ctx0" brushRef="#br0" timeOffset="122149.92">14278 11931 3903 0,'2'-2'0'0,"-2"2"176"0,1 0-48 0,-1 0-128 0,1 0 0 0,-1 0 0 15,1-2 0-15,2 2 0 0,-1-4 2192 0,1 2 336 16,-2 0 64-16,-1 0 16 0,0-1-32 0,-1 2 0 16,0-1 0-16,-3-2 0 0,1 4-624 0,-2-2-128 0,2 2-32 0,-2-4 0 15,0 4-624-15,-1-3-128 16,-1 3-16-16,3 0-16 0,-1 0-560 0,1 0-128 15,1 3 0-15,1-3-16 0,1 1-176 0,1 2-128 16,1-3 192-16,1 2-192 0,0-2 192 0,-1 0-64 16,3 4 0-16,-1-4-128 0,1 2 0 0,1-1 0 15,-1 2 0-15,1-1 0 0,-2 2 0 0,1-4 0 0,1 4 0 16,-1-4 0-16,-1 2 0 0,0-2 0 16,-1 0 0-16,0 2 0 0,0 0 0 0,-2-2 0 15,1 0 0-15,-2 0 0 0,1 0 0 0,-1 0 192 0,1 0-48 0,-1 0 0 16,-1 0 64-16,1-2 16 0,0 0 0 15,0-3 0 1,-1 4-640-16,1-5-128 0</inkml:trace>
  <inkml:trace contextRef="#ctx0" brushRef="#br0" timeOffset="122422.94">13534 11933 23951 0,'-12'6'1056'0,"6"-3"224"0,1-2-1024 0,1 1-256 16,3-2 0-16,1 0 0 0,0 0 848 0,0 2 112 0,0 0 32 0,2-2 0 15,2 3-672-15,1-2-144 16,2 1-32-16,3 2 0 16,0 1-1520-16,4-1-304 0,2-1-64 0,-2 4-16 0</inkml:trace>
  <inkml:trace contextRef="#ctx0" brushRef="#br0" timeOffset="122767.9">13758 12230 16575 0,'-3'1'1472'0,"1"1"-1168"0,2-2-304 0,0 3 0 16,1-3 2048-16,-1 4 336 0,0-1 80 0,0 6 16 0,0 3-832 0,0 1-176 16,1 3-16-16,-1-4-16 15,0-1-496-15,2 0-112 0,-2-1 0 0,1-2-16 16,-1 0-592-16,1-1-224 0,0-5 176 0,2 2-176 15,1-3 0-15,-1-1 0 0,2-1-208 0,1-3 64 16,2-1-592-16,-8 5-112 0,0 0-32 0,0 0 0 16,0 0-32-16,0 0-16 0,53-46 0 0,-53 46 0 15,0 0 640-15,0 0 128 0,0 0 32 0,0 0 0 0,48-34 448 0,-40 34 80 16,-3 1 32-16,-2 4 0 0,1 0 352 0,-2 4 80 16,1-1 16-16,-2 6 0 0,-2-2-320 0,0 1-64 15,-3 3-16-15,-1-3 0 0,1 2-480 0,-1-3 0 0,2 1 0 16,0-2-9696-1,3 0-2000-15</inkml:trace>
  <inkml:trace contextRef="#ctx0" brushRef="#br0" timeOffset="123199.41">14711 11971 7359 0,'5'-3'320'0,"-2"-1"80"0,-1 1-400 0,1 0 0 0,-2 0 0 0,0 0 0 0,0 0 1088 0,1-3 144 16,0-4 32-16,-1-4 0 15,-1 0 784-15,-2-3 176 0,-3 5 16 0,-3 0 16 0,1 4-272 0,-3 0-48 16,-2 4-16-16,-3 1 0 0,-1 6-784 0,-1 3-176 16,-2 2-16-16,4 0-16 0,4 2 32 0,-3 2 0 15,-3 11 0-15,-1 8 0 0,-1 5 16 0,3 2 16 16,1 1 0-16,3 0 0 0,2-1-416 0,1 0-64 15,2 1-32-15,3-2 0 0,3-5-224 0,2-1-64 16,3-5 0-16,-1 1 0 0,4-5-192 0,-1 1 0 0,1-4 0 16,-2-4 0-1,0-5-1104-15,-2 0-224 0,-2-1-32 0,-2-6-14896 0</inkml:trace>
  <inkml:trace contextRef="#ctx0" brushRef="#br0" timeOffset="123329.92">14313 12272 17503 0,'-1'-6'768'0,"1"2"176"0,1 0-752 0,0 2-192 0,1 1 0 0,0-1 0 16,2 1 1408-16,3-1 256 0,-7 2 64 0,0 0 0 16,0 0 64-16,74-14 32 0,-74 14 0 0,55-5 0 15,-55 5-1344-15,63-7-272 0,-63 7-48 0,68-10-13776 16</inkml:trace>
  <inkml:trace contextRef="#ctx0" brushRef="#br0" timeOffset="123542.13">14861 11908 19343 0,'-5'-1'848'0,"2"1"192"15,1 0-832-15,0 1-208 0,0 2 0 0,1-1 0 16,-1 3 1536-16,-1 4 256 0,-2 6 48 0,-1 4 16 0,-1 6-32 0,-1 5 0 16,2 3 0-16,0-1 0 0,2-1-1104 0,2 1-208 15,0-2-64-15,2-1 0 0,2-2-448 0,0-5 128 16,2 0-128-16,-1-3 0 15,2-6-528-15,0 0-160 0,0-7-16 0,-1-2-16 16,1-2-1504-16,1-4-288 0,-1-2-64 0,0-2-16 0</inkml:trace>
  <inkml:trace contextRef="#ctx0" brushRef="#br0" timeOffset="123663.11">14882 12214 2751 0,'0'0'256'0,"0"1"-256"15,0 1 0-15,0-2 0 0,0 3 1856 0,0-2 336 16,0 5 64-16,-1 3 16 0,2 3 672 0,-1 2 128 0,1 1 16 0,0 1 16 15,1-4-992-15,-1-2-192 0,3-2-32 0,-1-2-16 32,1-1-1872-32,2-2-320 0</inkml:trace>
  <inkml:trace contextRef="#ctx0" brushRef="#br0" timeOffset="123784.15">14982 12146 4607 0,'-4'-2'192'16</inkml:trace>
  <inkml:trace contextRef="#ctx0" brushRef="#br0" timeOffset="124097.87">15003 12142 11951 0,'4'9'512'0,"-2"-3"128"0,1 0-512 16,-2-1-128-16,0 1 0 0,0-1 0 0,1 5 0 0,0 6 0 16,3 9 0-16,-1 9 0 0,0 7 1808 0,-4-1 304 15,-2-1 64-15,0 0 16 0,-3-3 1168 0,1-3 224 16,-2-1 64-16,-1-3 32 0,-1-1-1568 0,-1-3-320 15,1-3-64-15,0-2 16 0,1-2-1136 0,1-5-224 16,0-1-64-16,2-2 0 16,0-4-736-16,3-2-160 0,1-4-16 0,0-4 16 15,-1-2-1664-15,1-3-352 0,1-1-64 0,-1-6-16 16,1 0-352-16,0-5-80 0,1 4-16 0,0 0 48 16,-1-1 960-16,-1 18 192 0,10-50 32 0,-10 50 48 0,18-70 2112 0,-18 70 432 15,23-73 64-15,-23 73 32 0,26-59 960 0,-26 59 192 16,0 0 32-16,36-59 64 0,-36 59-864 0,0 0-160 15,0 0-48-15,0 0 48 0,48-39 416 0,-39 38 96 0,-1 1 0 0,0 4 16 16,-1 3-144-16,-2 2-48 0,-1 1 0 0,-3 2 48 16,-2 2-416-16,-4 1-80 0,-1-1-16 0,-4 0 0 15,-1 0-496-15,-2-2-96 0,0-3-32 0,0-2 0 16,2-1-688-16,1-1-144 16,2-1-16-16,0-4-16256 0</inkml:trace>
  <inkml:trace contextRef="#ctx0" brushRef="#br0" timeOffset="124342.2">15330 12196 35935 0,'-15'5'1600'16,"6"-5"320"-16,0 0-1536 0,2 0-384 0,3 0 0 0,1 0 0 0,-2 0 800 0,-3 0 96 15,-4 2 0-15,-3 0 16 0,1 1-384 0,4 0-80 16,4 3 0-16,5 1-16 0,1 2-304 0,5 1-128 15,1 3 0-15,2-1 128 0,1 4-128 0,1-1 0 16,2 1 0-16,-4 0 0 0,1-2 0 0,-4 1 0 16,-4-2 0-16,-2-2 0 0,-4-1 0 0,-4-2-176 15,-2 0 176-15,-4 1-128 0,-2-4 128 0,-3 0-208 16,0-5 80-16,-1-3 128 16,0 0-1408-16,3-1-176 0</inkml:trace>
  <inkml:trace contextRef="#ctx0" brushRef="#br0" timeOffset="124716.23">15545 11657 25791 0,'-5'6'2304'0,"2"-2"-1856"15,2 0-448-15,2-2 0 0,3 4 2304 0,-2 4 352 16,2 9 80-16,2 13 16 0,3 19-1424 0,2 12-288 15,1 6-48-15,-2 4-16 0,0 2-336 0,-5 5-64 16,-2-1 0-16,-6-4-16 0,-2-4-176 0,-6-6-48 16,-2-8 0-16,-6-2 0 0,-3-5-192 0,-7-5-144 15,-2-4 192-15,-2-4-192 16,-4 2-304-16,0-4-160 0,-2-2-48 0,-1-7-17984 0</inkml:trace>
  <inkml:trace contextRef="#ctx0" brushRef="#br0" timeOffset="139445.37">16026 12268 12895 0,'-2'0'1152'0,"1"0"-928"15,1 0-224-15,1 0 0 0,1 0 2672 0,0 0 480 0,3-2 112 0,-5 2 0 16,0 0-80-16,0 0-32 0,66-8 0 0,-66 8 0 15,57-6-1680-15,-57 6-352 0,64-4-64 0,-64 4-16 16,72-2-688-16,-72 2-144 0,79-3-16 0,-79 3-16 16,74-1-176-16,-74 1 0 0,57-2 0 0,-57 2 0 31,0 0-1600-31,55-7-240 0</inkml:trace>
  <inkml:trace contextRef="#ctx0" brushRef="#br0" timeOffset="139677.41">16038 12400 14735 0,'-14'13'1312'0,"8"-10"-1056"16,1 0-256-16,2 1 0 0,1-3 2448 0,2 1 432 15,2-2 96-15,1 3 16 0,4 1-96 0,4 2-16 16,6-3 0-16,-17-3 0 0,49 9-1472 0,-49-9-288 15,62 4-64-15,-62-4-16 0,72 0-688 0,-72 0-144 16,78 0-16-16,-78 0-16 0,75 2-176 0,-75-2-192 16,67 0 32-16,-67 0-11680 15,54 0-2352-15</inkml:trace>
  <inkml:trace contextRef="#ctx0" brushRef="#br0" timeOffset="144567.54">17371 12227 22111 0,'-4'3'1968'0,"2"-3"-1584"0,2 0-384 0,1-3 0 16,2 1 1280-16,-1-2 160 0,1 0 32 0,-3 4 16 16,0 0 288-16,0 0 48 0,43-49 16 0,-43 49 0 15,0 0-1840-15,58-56-256 0,-58 56-96 0,48-47-32 16,-48 47 608-16,46-44 112 0,-46 44 32 0,43-47 0 16,-43 47-368-16,36-43 0 0,-36 43 0 0,0 0 0 15,37-46 192-15,-31 37-16 0,-3 3-16 0,-1 0 0 16,-2 3 464-16,-1 2 80 0,-1 4 32 0,-2 0 0 15,0 3-32-15,-1 4-16 0,0 6 0 0,0-1 0 16,2 3-400-16,-1 3-80 0,-1 1-16 0,0 0 0 16,1 3-192-16,2-3 0 0,1 0 0 0,1 1 0 0,2-5 0 0,1-2 0 15,0-3-208-15,2 0-17680 16</inkml:trace>
  <inkml:trace contextRef="#ctx0" brushRef="#br0" timeOffset="144816.65">17365 12367 9215 0,'-12'5'816'0,"4"-4"-656"15,2-1-160-15,2 0 0 0,3 0 1968 0,1-1 352 16,0 1 80-16,1-2 16 0,0 2 768 0,4-4 144 0,-5 4 48 0,0 0 0 15,0 0-1152-15,56-6-240 0,-56 6-32 0,52 2-16 16,-52-2-1072-16,72 0-224 0,-72 0-32 0,86-2-16 16,-86 2-448-16,93-4-144 0,-93 4 0 0,77-3 0 15,-77 3-1120 1,55-3-336-16</inkml:trace>
  <inkml:trace contextRef="#ctx0" brushRef="#br0" timeOffset="145138.1">17536 12515 7359 0,'-3'0'656'0,"2"0"-528"15,1 0-128-15,1-1 0 0,2 1 2112 0,-1 0 400 16,2 0 80-16,3-2 16 0,-7 2-128 0,0 0-32 16,0 0 0-16,61 2 0 0,-61-2-784 0,0 0-176 15,48 13-16-15,-33-7-16 0,-2 4-752 0,0 0-128 16,-3 2-48-16,-7 1 0 0,-4 6-96 0,-6 0-32 15,-7 3 0-15,-4 3 0 0,-6-3 48 0,-2 1 0 16,-2 5 0-16,-2 0 0 0,2-6-16 0,2 0 0 16,5-3 0-16,3-7 0 0,6-2 16 0,4-2 16 15,4 0 0-15,4 0 0 0,3 0-80 0,3-1 0 0,6-5-16 0,2 2 0 16,5-2-240-16,-19-2-128 16,49 4 128-16,-49-4-128 0,63-2 0 0,-63 2 0 0,71-4 0 0,-71 4 0 15,63-6 0-15,-63 6 0 0,0 0 0 0,69-15 0 31,-69 15-496-31,0 0-112 0,0 0-32 0,0 0-16704 0</inkml:trace>
  <inkml:trace contextRef="#ctx0" brushRef="#br0" timeOffset="148486.5">18187 12395 24879 0,'-1'3'2208'0,"0"-1"-1760"15,1-2-448-15,0 0 0 0,1 0 1520 0,0 0 208 16,-1 0 64-16,3 2 0 0,-1-2-448 0,3-2-64 16,3 0-32-16,-1-4 0 15,3 2-1248-15,-10 4-496 0,0 0 32 0,0 0 0 0</inkml:trace>
  <inkml:trace contextRef="#ctx0" brushRef="#br0" timeOffset="148816.67">18742 12130 21183 0,'-12'2'944'0,"6"-4"192"0,1 0-912 0,2 2-224 0,3-2 0 0,2-1 0 16,0 2 1152-16,2-5 176 0,2-4 32 0,-6 10 16 15,0 0 176-15,36-43 48 0,-36 43 0 0,0 0 0 16,46-45-816-16,-46 45-144 0,0 0-48 0,43-44 0 16,-43 44-336-16,0 0-64 0,0 0 0 0,46-41-16 15,-40 37-176-15,-2 4 0 0,-4 4 0 0,-4 2 128 16,-1 7 192-16,-1 0 16 0,-2 3 16 0,-2 5 0 15,-1 8 176-15,-2 0 48 0,-1 5 0 0,0 0 0 0,0 2-176 16,1-1-16-16,2-1-16 0,1-1 0 0,4 0-368 0,4-7 144 16,2-4-144-16,2-3 0 15,3-7-464-15,4-2-208 0,2-4-32 0,1-5-16192 16</inkml:trace>
  <inkml:trace contextRef="#ctx0" brushRef="#br0" timeOffset="149336.19">18631 12441 19343 0,'-6'0'1728'0,"3"0"-1392"16,3-2-336-16,3-1 0 0,-1 2 2160 0,2-1 352 16,2-5 80-16,-6 7 16 0,0 0-752 0,0 0-160 15,74-40-32-15,-74 40 0 0,60-19-624 0,-60 19-128 0,62-11-16 0,-62 11-16 16,58-9-576-16,-58 9-112 0,0 0-32 0,63 3 0 15,-50 3-320-15,-4 0-64 0,-4 2-16 0,-2 1 0 32,-2 4-1120-32,-4-1-240 0,0 0-32 0,-4 1-16 15,1-1-688-15,-1-1-144 0,2 0-16 0,-4-1-16 16,-1 3-384-16,-1-3-80 0,0 0-16 0,-1-1 0 0,-2 0 1232 16,-1 0 240-16,0 1 48 0,-1 0 16 0,-1-1 1104 0,-2 1 224 0,3-1 128 0,2 0-160 15,2-2 1264-15,1 2 256 0,0-3 48 0,1-2 16 16,3-1 1072-16,2 0 224 0,1-2 32 0,2 1 16 15,0 1-720-15,4 1-128 0,0 2-48 0,2-6 0 16,1 0-784-16,1 0-144 0,1-3-48 0,2 2 0 16,2 1-448-16,-1 0-80 0,1 0-32 0,0 0 0 0,1 0 48 0,-1 1 0 15,0 2 0-15,0-3 0 0,0 2 176 0,-1 2 32 16,-1-1 16-16,-2 0 0 0,-2 3-64 0,-1 1-16 16,-1-1 0-16,-1-3 0 0,-2 4-208 0,-2-4-64 15,1 1 0-15,-3 5 0 0,1-1-96 0,-5 6-32 16,1-4 0-16,-3 2 0 0,-1 3-128 0,1-1 0 15,-1-2 0-15,0 0 128 0,1-2-128 0,2-1 0 16,3 5 0-16,2-5 0 0,2 0 144 0,2-1 0 16,2-2 0-16,2 0 0 0,2-1 0 0,2-1 0 15,4-4 0-15,-13 0 0 0,0 0-144 0,0 0 0 16,64-9 0-16,-64 9 0 16,0 0-864-16,0 0-208 0</inkml:trace>
  <inkml:trace contextRef="#ctx0" brushRef="#br0" timeOffset="150150.41">18777 12590 7359 0,'-1'-3'656'15,"0"3"-528"-15,-1 0-128 0,2 0 0 0,0 0 1328 0,-1-2 224 16,0 0 48-16,-2 2 16 0,1-2 592 0,-1 2 112 16,2 0 32-16,1 2 0 0,3-2-224 0,0 4-32 15,4-4-16-15,-1 0 0 0,4 1-800 0,2 2-144 16,3-1-48-16,2 2 0 0,3 0-544 0,1 2-112 15,-1 0-32-15,0 0 0 0,1 3-176 0,-3-2-32 16,-2 2-16-16,-3-2 0 0,-4 2-176 0,-4 0 0 16,-3 4 0-16,-5 0 0 0,-1-1 0 0,-3 2 0 15,-4 1 0-15,-1 1 128 0,-3 0 144 0,-3-1 32 16,-3 4 0-16,-1 1 0 0,2-3-48 0,1-1 0 0,2 1 0 16,4-4 0-16,3-2 16 0,5-1 0 0,4-4 0 15,3 1 0-15,4-4-64 0,6 0-16 0,4-3 0 16,-16 0 0-16,0 0-192 0,65-9 0 0,-65 9 0 0,66-22 0 31,-66 22-816-31,79-26-96 0</inkml:trace>
  <inkml:trace contextRef="#ctx0" brushRef="#br0" timeOffset="150469.22">19576 12455 28559 0,'-19'6'1264'0,"9"-4"272"0,1 2-1232 0,1-4-304 16,6 0 0-16,0 0 0 0,1-2 768 0,-1 0 80 0,-2-2 32 0,1 0 0 15,3-4-592-15,4 2-112 16,4 0-32-16,-8 6 0 16,0 0-1664-16,0 0-336 0,66-12-64 0,-66 12 0 0</inkml:trace>
  <inkml:trace contextRef="#ctx0" brushRef="#br0" timeOffset="150616.24">19839 12528 24879 0,'-8'5'1088'0,"3"-5"256"0,2 0-1088 0,2 0-256 0,1 0 0 0,1 0 0 16,2 0 272-16,3-3 0 0,2-3 0 0,-8 6 0 15,0 0-1184-15,0 0-240 0,72-35-64 16,-72 35 0-16</inkml:trace>
  <inkml:trace contextRef="#ctx0" brushRef="#br0" timeOffset="150745.46">20121 12481 3679 0,'-7'12'320'0,"1"-7"-320"0,1-1 0 0,1-2 0 0,3 2 5888 0,1-4 1088 16,-2 0 240-16,2 0 32 0,2 0-4416 0,0-4-880 15,6-1-176-15,-8 5-48 16,0 0-2624-16,0 0-544 0</inkml:trace>
  <inkml:trace contextRef="#ctx0" brushRef="#br0" timeOffset="151061.91">20462 12345 19343 0,'-12'11'848'0,"6"-7"192"16,0-2-832-16,2-1-208 0,2 2 0 0,2-3 0 16,0 0 144-16,0 0-16 0,1 1 0 0,4-2-5936 15,2-3-1184-15</inkml:trace>
  <inkml:trace contextRef="#ctx0" brushRef="#br0" timeOffset="151498.73">20918 12271 19343 0,'-10'9'848'0,"6"-7"192"0,0 0-832 0,2 1-208 0,2-3 0 0,0 0 0 16,2-3 976-16,2-1 160 0,2 1 16 0,-6 3 16 16,0 0 160-16,0 0 16 0,58-46 16 0,-58 46 0 15,0 0-272-15,62-51-48 0,-62 51-16 0,46-42 0 16,-46 42-384-16,44-44-96 0,-44 44-16 0,40-50 0 15,-40 50-320-15,0 0-64 0,43-54-16 0,-43 54 0 16,0 0 32-16,25-45 0 0,-23 35 0 0,-2 6 0 16,-3 2 288-16,-2 2 48 0,-1 4 16 0,-2 2 0 0,1 4 128 0,-2 2 48 15,0 2 0-15,1 3 0 0,-2 3-432 0,2 2-64 16,1 4-32-16,0 2 0 0,0-4-160 16,2 2 0-16,2-3 0 0,0-1 0 0,2 0 0 15,1-2 0-15,2-2 0 0,2-2-11808 16,1-1-2400-16</inkml:trace>
  <inkml:trace contextRef="#ctx0" brushRef="#br0" timeOffset="151702.71">20809 12426 24879 0,'-5'0'2208'0,"2"0"-1760"0,5 0-448 0,0-2 0 15,2 1 1968-15,1-3 304 0,2-1 64 0,-7 5 16 16,0 0-1280-16,62-30-256 0,-62 30-48 0,64-18-16 16,-64 18-384-16,77-13-80 0,-77 13-16 0,86-8 0 31,-86 8-848-31,91-4-160 0,-91 4-32 0,80-2-14912 0</inkml:trace>
  <inkml:trace contextRef="#ctx0" brushRef="#br0" timeOffset="152016.73">20999 12566 28559 0,'-16'3'1264'0,"10"-3"272"16,1 2-1232-16,2-2-304 0,2-2 0 0,2 2 0 16,1 0 576-16,1-3 64 0,5 2 16 0,-8 1 0 0,0 0 96 0,0 0 16 15,55-9 0-15,-55 9 0 0,44 3-448 0,-44-3-96 16,42 3-16-16,-25 4 0 0,-1-1-208 0,-5 2 0 15,-6 2-144-15,-6 3 144 16,-6 3-512-16,-6-3-16 0,-2 3 0 0,-3 2 0 16,-3 2-112-16,-1-2 0 0,-2-2-16 0,4-2 0 0,2 1 528 0,2-3 128 15,1 0 0-15,5-2 0 0,2 3 640 0,6-6 144 16,2 2 48-16,2-3 0 0,5 0 48 0,0-2 16 16,4-2 0-16,2-1 0 0,0 2-512 0,-13-3-80 0,36 6-32 15,-36-6 0-15,42 8-272 0,-42-8 0 16,47 6 128-16,-47-6-128 15,57-2-832-15,-57 2-240 0,57-2-32 0,-57 2-14320 0</inkml:trace>
  <inkml:trace contextRef="#ctx0" brushRef="#br0" timeOffset="152567.4">21434 11850 10127 0,'-1'1'896'0,"0"-1"-704"0,1-1-192 0,1 2 0 16,0 2 816-16,1-3 128 0,0 6 16 0,2 1 16 16,2 8-720-16,0 1-128 0,3 7-128 0,-1 5 144 15,1 1 160-15,2 8 16 0,0 3 16 0,2 5 0 16,-1 6 496-16,-2 3 80 0,0 5 32 0,-4 0 0 15,-2 2 592-15,-5-3 128 0,-3 2 32 0,-6-7 0 16,-5-2-480-16,-1-3-112 0,-3-5-16 0,-2 2 0 16,-2-4-768-16,-3-3-144 0,1 0-48 0,1-1-12944 15</inkml:trace>
  <inkml:trace contextRef="#ctx0" brushRef="#br0" timeOffset="154334.62">17486 13163 15663 0,'-7'5'1392'0,"4"-1"-1120"16,2-1-272-16,1-3 0 0,2 0 832 0,0 0 128 0,-1 3 0 0,3 3 16 15,3 2-128-15,5 3-16 0,9-4-16 0,5 3 0 16,8 1-16-16,4-1 0 0,5 0 0 0,4-1 0 16,5 1-272-16,1-3-48 0,2-1-16 0,1-1 0 15,3-1-336-15,-1-3-128 0,3-1 0 0,-5-1 0 16,0-1 0-16,-56 2 0 0,100-8 0 0,-100 8 0 31,82-6-640-31,-82 6 0 0,81-11-16 0,-81 11 0 0,86-16 128 16,-86 16 16-16,85-18 16 0,-85 18 0 0,77-11-208 0,-77 11-32 15,64 0-16-15,-64 0 0 0,52 13 544 0,-32-3 208 0,-4 2-176 0,-4 3 176 16,-2 1 256-16,-5 0 128 0,0 0 48 0,-4 0 0 0,-2 3 656 0,-3-3 144 16,1 2 32-16,-4-3 0 15,1-1-192-15,0-2-48 0,1-2 0 0,3-4 0 0,0 0-320 0,4-3-80 16,1-3-16-16,5-3 0 15,-8 3-384-15,0 0-80 0,0 0-16 0,0 0 0 16,69-48-128-16,-69 48 0 0,0 0 0 0,72-52 0 0,-72 52 0 16,58-30-144-16,-58 30 144 0,60-24 0 0,-60 24-128 0,59-16 128 15,-59 16 0-15,0 0 0 0,69 0 0 0,-51 6 0 16,0 0 0-16,-2 1 0 0,1 5 256 0,0-5 144 16,2 3 48-16,-1-1 0 0,0-1-48 0,2 0 0 15,4 0 0-15,-24-8 0 0,57 14-400 0,-57-14 0 16,68 6 0-16,-68-6 0 0,83-4 0 0,-83 4 0 15,88-10 0-15,-88 10 0 0,94-12 0 0,-94 12 128 16,96-12-128-16,-43 8 0 0,6-1 416 0,0-1 0 0,0-2 0 16,-2-4 0-16,-57 12-48 0,100-26-16 0,-100 26 0 0,98-27 0 15,-98 27-352-15,90-30-320 0,-90 30 64 16,92-39 16-16,-92 39-1328 16,94-49-272-16</inkml:trace>
  <inkml:trace contextRef="#ctx0" brushRef="#br0" timeOffset="154762.57">18941 13871 7359 0,'-2'2'656'0,"1"-4"-528"16,1 2-128-16,1-4 0 0,0 2 1040 0,2-2 176 15,0 1 48-15,5-7 0 0,-8 10-368 0,0 0-64 0,53-59 0 0,-53 59-16 16,48-41 416-16,-48 41 96 0,52-38 16 0,-52 38 0 16,0 0-272-16,74-38-48 0,-74 38-16 0,0 0 0 15,0 0-288-15,0 0-48 16,56-7-16-16,-56 14 0 0,-2 1 64 0,-3 0 16 16,-2 2 0-16,0 2 0 0,2 3 32 0,-2 2 16 0,-3 7 0 15,1-1 0-15,0 2-544 0,2-7-112 16,3 1-128-16,2-3 176 15,3-6-816-15,3 0-144 0,3-2-48 0,3-1-8000 0,2-4-1600 0</inkml:trace>
  <inkml:trace contextRef="#ctx0" brushRef="#br0" timeOffset="155012.13">19487 13698 9215 0,'-14'5'816'0,"2"-2"-656"0,-1-3-160 0,10 3 0 0,-1-2 1984 0,0 1 384 16,-2 2 64-16,-6 2 0 0,-7 7-80 0,-3 0-32 15,-2 8 0-15,2 2 0 16,6-1-1088-16,4-4-208 0,4 0-64 0,6-3 0 0,2-3-496 0,5-2-96 16,2-2-32-16,3-1 0 0,4-4-96 0,1-1-32 15,3-1 0-15,-18-1 0 0,0 0-48 0,56-9-16 16,-56 9 0-16,0 0 0 0,0 0-144 0,70-28 0 16,-70 28 144-16,0 0-144 0,0 0 0 0,49-48 0 15,-46 35 0-15,-4 2 0 0,-4 4 0 0,-1 0 0 0,-4 1 0 16,0 0 0-1,-1 2-768-15,0-2-80 0</inkml:trace>
  <inkml:trace contextRef="#ctx0" brushRef="#br0" timeOffset="155665">19972 13615 12895 0,'0'2'1152'0,"0"-1"-928"0,1-1-224 0,-1 3 0 0,0-1 1280 0,0 2 224 16,-1 4 32-16,1 4 16 15,-2 6 320-15,0 7 64 0,-1 7 16 0,-2 3 0 0,2-4-944 0,-2-3-192 16,1 2-48-16,0-2 0 15,1 1-384-15,-1-4-96 0,1-1-16 0,3-8 0 16,0-3-592-16,2-3-128 0,0-4-32 0,1-2-12048 0</inkml:trace>
  <inkml:trace contextRef="#ctx0" brushRef="#br0" timeOffset="155917.16">19849 13810 23039 0,'-4'4'1024'0,"3"-4"192"0,1 2-960 0,1-2-256 15,1 0 0-15,0 0 0 0,3-2 1168 0,4 2 192 16,4-3 48-16,-13 3 0 0,0 0-368 0,68-13-64 16,-68 13-16-16,52-6 0 0,-52 6-640 0,51-4-144 0,-51 4-32 0,47 4 0 15,-47-4-144-15,0 0-192 16,48-4 32-16,-38 5 16 16,-5 8-368-16,-3-3-64 0,-2 6 0 0,-2-2-16 0,0 3 592 0,-3-2 0 15,0 1 0-15,-2 3 128 0,4 1 608 0,-2-2 112 16,1-3 32-16,2-1 0 0,-2 2-304 0,1-2-48 0,2 0-16 0,1-2 0 0,0-1-352 0,0-1-160 15,0-3 128-15,3-3-128 16,-2 0-576-16,3 0-192 0,-1-3-32 0,2-2-13920 16</inkml:trace>
  <inkml:trace contextRef="#ctx0" brushRef="#br0" timeOffset="156035.26">20167 13777 2751 0,'-8'-6'256'0,"5"1"-256"0,-1 0 0 0,2 1 0 16,0 1 2368-16,1 2 416 0,0-1 96 0,0-4 0 15,-2-2-352-15,2-3-80 0,1 1-16 0,1 0 0 16,3-5-2064-16,-4 15-368 0</inkml:trace>
  <inkml:trace contextRef="#ctx0" brushRef="#br0" timeOffset="156792.26">20283 13845 18431 0,'-6'13'816'0,"3"-6"160"0,3-4-784 0,-1 2-192 15,0-1 0-15,1 0 0 0,0 2 1168 0,1 0 192 16,0 3 48-16,1 4 0 0,-1 2-624 0,1-1-112 16,1-4-32-16,-1-2 0 0,1 0-640 0,1-2-320 15,-2-1 16-15,2-2 16 16,-1-3-352-16,0 0-64 0,-1 0 0 0,1-3-16 0,-1 0 464 0,2-3 80 16,0 0 32-16,-1-1 0 0,2-2 144 0,0-3 144 0,-5 12-16 0,0 0-128 15,0 0 176-15,25-60-176 0,-25 60 160 16,0 0-160-16,0 0 0 0,0 0 0 0,30-48 0 0,-28 44 0 15,1 1-160-15,-2 1-80 0,0 4-16 0,0 1 0 16,-1 1 128-16,0 2 128 0,0 3-208 0,-1-3 80 16,0 4 128-16,0 0 224 0,1 2-48 0,-2-2-16 15,2 0 448-15,0-1 96 0,3-3 0 0,-1 0 16 16,2 0-208-16,0-2-32 0,1 0-16 0,1-1 0 16,1 2-304-16,0-4-160 0,-1 4 160 0,0-5-160 15,0 2 0-15,2 0 0 0,-2-2 0 0,1 0 0 16,1 0 384-16,-1 3 64 0,-1-3 32 0,0 1 0 15,-1-2 400-15,0 1 80 0,0 0 0 0,-1 0 16 16,1 0-176-16,-1 0-32 0,1 0-16 0,1-3 0 0,0 1-288 0,1 0-48 16,1-3-16-16,-1 2 0 0,2-3-272 15,-9 6-128-15,0 0 0 0,0 0 128 16,0 0-128-16,52-26-144 0,-52 26 144 0,0 0-208 0,0 0-144 0,0 0-32 16,58-31 0-16,-58 31 0 0,0 0 384 0,0 0-144 15,0 0 144-15,0 0 0 0,48-41 0 0,-44 35 176 16,-2-2 0-16,1 3 0 0,-2 4-16 0,-1-3 0 15,0-1 0-15,-1-1 0 0,-2-1-160 0,-2-2 160 16,2 5-160-16,-5 4 160 0,1 0-32 0,-1 3 0 16,0 1 0-16,-1 3 0 0,3 4 192 0,-2-1 48 0,1 2 0 0,1-2 0 15,1-2 48-15,1 0 16 16,3 2 0-16,2 0 0 0,2-1-208 0,3-3-32 0,1-4-16 16,3 0 0-16,1 0-176 0,2 1 0 15,1-3 0-15,-14 0-176 16,0 0-960-16,46-9-192 0,-46 9-32 0,0 0-16 15,51-16-1808-15,-51 16-352 0,0 0-80 0,49-22-16 16,-49 22 416-16,0 0 80 0,0 0 0 0,0 0 16 0,0 0 1888 0,0 0 368 16,0 0 80-16,0 0 16 0,0 0 2736 0,0 0 544 0,0 0 112 0,0 0 32 15,0 0 928-15,0-13 176 0,-3 19 32 0,0-2 16 16,3-1-1264-16,1 0-256 0,1 0-48 0,1 1-16 16,2 2-1392-16,0 0-288 0,1-4-48 0,1 6-16 15,0 0-352-15,-1 2-128 0,0 3 0 0,1-3 144 16,-5-3-144-16,-1 4 0 0,-1 2 0 0,-2-4 128 0,-2 4 32 0,-2-6 0 15,0 3 0-15,-3-1 0 0,-2-3-160 16,0 0 160-16,-2-5-160 0,1-1 160 0,0-1-160 0,-2-3-176 16,1-2 48-16</inkml:trace>
  <inkml:trace contextRef="#ctx0" brushRef="#br0" timeOffset="157702.32">22017 12205 18431 0,'-3'3'1632'0,"2"-3"-1312"0,1 1-320 0,3-1 0 15,-1-1 1408-15,3 1 224 16,1 0 32-16,7 1 16 0,-13-1-736 0,0 0-160 0,75 2-16 0,-75-2-16 16,72-2-608-16,-72 2-144 15,75 0 0-15,-75 0 0 16,73 2-816-16,-73-2-192 0,67 0-32 0,-67 0-9984 0</inkml:trace>
  <inkml:trace contextRef="#ctx0" brushRef="#br0" timeOffset="157922.19">22171 12310 9215 0,'-23'13'400'0,"11"-9"96"0,-1 3-496 0,4-4 0 0,5 1 0 0,0-1 0 15,0-2 1904-15,-2 4 272 0,-1 1 64 0,-2 0 16 0,4 2 208 0,6-5 32 16,4 0 16-16,7-3 0 15,-12 0-1360-15,0 0-288 0,70-13-48 0,-70 13-16 16,73-13-512-16,-73 13-96 0,85-16-32 0,-85 16 0 16,89-18-1248-16,-89 18-240 0</inkml:trace>
  <inkml:trace contextRef="#ctx0" brushRef="#br0" timeOffset="158284.69">23002 12426 12895 0,'-1'0'1152'0,"1"-2"-928"15,1 1-224-15,2-3 0 0,-1 4 1584 0,2-5 272 16,3 1 48-16,-7 4 16 0,0 0-320 0,45-38-64 0,-45 38-16 0,44-38 0 15,-44 38-304-15,46-35-48 0,-46 35-16 0,42-41 0 16,-42 41-576-16,39-41-112 16,-39 41-16-16,0 0-16 0,42-54-240 0,-42 54-64 0,0 0 0 0,26-51 0 15,-26 51 128-15,0 0 32 0,0 0 0 0,0 0 0 16,0 0 256-16,0 0 48 0,0 0 16 0,3-18 0 16,-9 28 208-16,0 2 32 0,-2 4 16 0,1 6 0 15,-3 3-432-15,0 4-96 0,-1 3-16 0,0-1 0 16,-1 1-320-16,1-1 0 0,2 1 0 0,1-7 128 31,4-3-768-31,1-2-128 0,2-2-48 0,5-6-15696 0</inkml:trace>
  <inkml:trace contextRef="#ctx0" brushRef="#br0" timeOffset="158503.53">23548 12345 10127 0,'-14'11'896'0,"7"-7"-704"16,0-1-192-16,2 1 0 0,2-1 2816 0,-1-1 512 15,0 4 128-15,-3 0 0 0,-5 8-1552 0,-7 7-320 16,-3 5-64-16,-2 5-16 0,2-3-496 0,0 4-112 16,0-3 0-16,0 3-16 0,3-4-496 0,0 1-80 0,2-4-32 0,2-2 0 15,3-2-416-15,2-5-96 0,2-3-16 0,6-3-13792 16</inkml:trace>
  <inkml:trace contextRef="#ctx0" brushRef="#br0" timeOffset="158799.94">23472 12600 9215 0,'0'0'816'0,"1"0"-656"0,1 0-160 0,-1-3 0 15,1 3 2768-15,1-2 528 0,1 0 96 0,3 0 32 16,-7 2-992-16,0 0-192 0,0 0-32 0,68-14-16 0,-68 14-1232 0,0 0-240 15,46 13-48-15,-38-3-16 16,-3 2-432-16,-3 1-96 0,-7 4 0 0,-4 1-128 0,-3 1 144 0,-3-1-144 16,-3 2 0-16,1-4 144 15,0 0-144-15,-4 3 0 0,-3-1 0 0,0 1 128 0,0-3 320 0,6-3 64 16,4 2 16-16,4-5 0 16,5-1 416-16,6-4 80 0,6 1 0 0,1-4 16 0,3 1-624 15,3 1-128-15,-14-4-32 0,0 0 0 16,58 0-256-16,-58 0 0 0,61-9 0 0,-61 9 0 0,66-11-176 0,-66 11 16 15,68-9 0-15,-68 9 0 16,66-12-1248-16,-66 12-240 0,57-13-48 0,-57 13-13648 16</inkml:trace>
  <inkml:trace contextRef="#ctx0" brushRef="#br0" timeOffset="159034.89">23859 12163 11967 0,'-2'4'1072'0,"1"-4"-864"15,1 1-208-15,1 0 0 0,2 3 3424 0,1-3 640 0,1 4 128 0,3 5 32 16,4 4-1408-16,5 9-256 0,2 7-64 0,-2 7-16 16,2 4-1168-16,-5 4-224 0,-1 5-64 0,-3-2 0 15,-4 2-608-15,-4-2-128 0,-2 0-32 0,-5-1 0 16,-3-4-256-16,-7-1 0 0,-5 5 0 0,-6 0 0 31,-2-2-400-31,-3-4-192 0,-1-3-48 0,-3-7 0 0,2-3-2096 0,-2-4-416 0</inkml:trace>
  <inkml:trace contextRef="#ctx0" brushRef="#br0" timeOffset="159299.92">23098 12142 11055 0,'-24'-10'976'0,"10"4"-784"16,1 0-192-16,2 2 0 0,5 2 848 0,1 2 128 16,-2 0 32-16,-5 2 0 0,-8-1 144 0,-4 8 48 15,-5 6 0-15,2 5 0 0,0 8 96 0,2 7 32 16,4 5 0-16,1 7 0 0,3 8-336 0,2 2-64 15,5 0-16-15,4-1 0 0,6-4-160 0,6 0-48 16,4-3 0-16,6-2 0 16,5-3-912-16,5-6-192 0,6-7-48 0,2-5-12256 0</inkml:trace>
  <inkml:trace contextRef="#ctx0" brushRef="#br0" timeOffset="159702.16">24345 11880 11055 0,'-13'8'976'0,"5"-6"-784"0,1-1-192 0,3 0 0 0,3-1 2352 0,1 0 416 16,0 0 96-16,0-2 16 0,1 0-544 0,3-1-96 15,1-2-32-15,-5 5 0 0,0 0-864 0,0 0-192 16,0 0-16-16,62-30-16 0,-62 30-512 0,0 0-96 0,54-18-32 0,-54 18 0 16,0 0-288-16,0 0-64 15,54-19-128-15,-54 19 192 0,0 0-192 0,0 0 0 0,0 0 0 0,0 0 0 16,12 10 576-16,-17-4 112 0,-3 3 16 0,-2 1 16 15,-2 5-144-15,-2 2-48 0,-1 4 0 0,1-3 0 16,0 2-352-16,3-4-176 0,5-1 160 0,0-1-160 16,3-2 0-16,4 2 0 0,5-3 0 15,4-1 0-15,4-4-784 16,-14-6-208-16,0 0-32 0,54 10-15808 0</inkml:trace>
  <inkml:trace contextRef="#ctx0" brushRef="#br0" timeOffset="159933.41">24804 11942 16575 0,'-7'-3'736'0,"2"-1"160"0,0 0-720 0,1 0-176 0,1 1 0 0,1 2 0 16,-2 1 2432-16,-3-4 448 0,-5 2 80 0,-3-2 32 15,-4 2-352-15,2 4-64 0,2 2-16 0,1 2 0 16,3 2-1312-16,4 0-272 0,1 2-48 0,3-1-16 16,4-2-560-16,3 2-112 0,4 1-32 0,3-4 0 15,2 3-208-15,2-5 0 0,-15-4 0 0,0 0 0 16,47 12 0-16,-47-12 0 0,0 0 0 0,0 0 0 15,62 0 0-15,-62 0 0 0,0 0 0 0,0 0 0 16,0 0 0-16,0 0 0 0,0 0 0 0,0 0 0 0,0 0 0 0,26-41-128 16,-34 35 128-16,0-1-12048 15,-1 1-2320-15</inkml:trace>
  <inkml:trace contextRef="#ctx0" brushRef="#br0" timeOffset="163191.9">25164 12426 23039 0,'1'0'2048'0,"3"3"-1648"15,-1-2-400-15,2-1 0 0,2 0 960 0,1 0 128 0,-8 0 0 0,0 0 16 16,67 9-368-16,-67-9-80 16,74 6-16-16,-74-6 0 15,77 7-864-15,-77-7-176 0,64 9-48 0,-64-9-12128 0</inkml:trace>
  <inkml:trace contextRef="#ctx0" brushRef="#br0" timeOffset="163398.5">25107 12583 10127 0,'-11'10'896'0,"6"-3"-704"0,0-4-192 0,2 0 0 16,5-2 2992-16,0-1 560 0,2 2 112 0,2 1 32 15,6 1-1072-15,9 2-224 0,-21-6-32 0,59 12-16 0,-59-12-768 0,71 10-160 16,-71-10-16-16,79 10-16 0,-37-4-944 0,-42-6-176 15,86 3-32-15,-86-3-11312 16,74-7-2272-16</inkml:trace>
  <inkml:trace contextRef="#ctx0" brushRef="#br0" timeOffset="164768.1">26540 12278 1839 0,'-10'15'160'0,"4"-9"-160"0,-1 0 0 0,2-2 0 0,3-2 3296 0,1 0 624 16,0 0 128-16,-2-2 32 0,0 4-1136 0,0-4-240 16,2 2-32-16,2-4-16 0,2 2-1472 0,2-4-288 15,2-2-64-15,-7 6-16 0,0 0-256 0,0 0-48 16,0 0-16-16,64-41 0 0,-64 41-208 0,0 0-32 0,55-37-16 0,-55 37 0 15,0 0-240-15,53-45 0 16,-53 45 0-16,0 0 0 0,45-44 0 0,-45 44 0 16,0 0 0-16,32-45 0 0,-32 45 0 0,0 0 128 15,0 0-128-15,22-42 144 0,-20 36 256 0,1 1 48 0,-3 2 16 16,0 3 0-16,-1 0 112 0,-1 2 0 0,0 4 16 16,-1 4 0-16,1 2-32 0,0 8-16 0,-2 1 0 15,0 8 0-15,-1 0-368 0,0 4-176 0,0 1 160 0,-1 1-160 16,0-1-192-16,0-1-128 0,0 0-16 0,1-7-10704 15,0-1-2144-15</inkml:trace>
  <inkml:trace contextRef="#ctx0" brushRef="#br0" timeOffset="165063.16">26100 12616 10415 0,'-11'2'224'0,"3"-1"48"0,2 2 16 0,2-3 16 0,3 0-304 0,2 0 0 16,1-3 0-16,0 3 0 0,4 3 2016 0,5-3 352 16,-11 0 64-16,0 0 0 0,82 0-112 0,-82 0-16 15,89 0-16-15,-36 1 0 0,8 1-288 0,2 1-48 16,5 1-16-16,5-4 0 0,6-3-848 0,0-1-192 15,-5 1-16-15,-6 3-16 0,-2 3-608 0,7 1-128 16,12-5-128-16,2-4 176 0,-7-2-176 0,-8 0 0 16,-7 1 0-16,-9 3 0 15,-56 3-1136-15,93-9-208 0,-93 9-32 0,85-6-8992 16,-85 6-1808-16</inkml:trace>
  <inkml:trace contextRef="#ctx0" brushRef="#br0" timeOffset="165549.74">26049 13154 20271 0,'-12'12'896'0,"7"-10"192"0,1 2-880 0,2-4-208 0,0 3 0 0,4-6 0 16,-1 1 576-16,4-2 80 0,2-2 16 0,-7 6 0 16,0 0-288-16,51-39-48 0,-51 39-16 0,54-38 0 15,-54 38 128-15,62-43 0 0,-62 43 16 0,61-39 0 16,-61 39-256-16,0 0-48 16,68-40-16-16,-68 40 0 0,0 0-144 0,0 0 0 0,0 0 0 0,0 0 0 15,0 0 0-15,0 0 0 0,18 2 0 0,-29 10 0 16,-2 2 512-16,-2 2 0 0,-1 5 16 0,0 1 0 15,-3 4-256-15,2 3-48 16,-2-4-16-16,3 1 0 0,3-4-400 0,1-1-96 0,4-1-16 0,2-2 0 16,4-2-1056-16,4-2-224 0</inkml:trace>
  <inkml:trace contextRef="#ctx0" brushRef="#br0" timeOffset="165834.57">26632 13021 10127 0,'-7'-1'896'0,"1"1"-704"0,1-3-192 0,3 3 0 0,-1 3 2144 0,-3-3 400 15,-5 1 80-15,-6 4 0 0,-8 3-416 0,-5 6-96 16,1 4 0-16,3 3-16 0,2-3-1104 0,3 5-224 16,4-4-32-16,3 2-16 0,4-1-96 0,4-1-32 15,4-1 0-15,3 0 0 0,4-1-48 0,2-4-16 16,6 0 0-16,0-3 0 0,5-4-288 0,-1-4-64 15,-1-2-16-15,-16 0 0 0,0 0-160 0,65-11 0 16,-65 11 0-16,0 0 0 0,75-38 0 0,-75 38 0 16,0 0-144-16,53-52 144 15,-53 52-384-15,0 0-32 0,27-52 0 0,-23 36 0 16,-3 2-816-16,-2 0-176 0,-3 0-16 0,-1 4-11648 0</inkml:trace>
  <inkml:trace contextRef="#ctx0" brushRef="#br0" timeOffset="166541.89">26902 13036 5519 0,'-2'-4'496'0,"1"-1"-496"0,-1 4 0 0,2-1 0 15,0-2 2048-15,2 1 320 0,0 1 64 0,2-2 16 0,2-3 304 0,1-2 48 16,-7 9 16-16,0 0 0 0,0 0-1040 0,0 0-208 0,57-31-32 0,-46 31-16 15,-2 3-560-15,0-1-128 16,1 4 0-16,-4 1-16 0,-1 3-288 0,-3 2-48 0,0-1-16 0,-4 4 0 16,-1 1-192-16,-5 2-32 15,-2 2-16-15,-3 1 0 0,-3-1-96 0,-2-1-128 16,1-1 176-16,1-4-176 16,0 1 144-16,2-3-144 0,3-2 0 0,2 0 144 0,4 0-144 0,3-2 0 15,2 2 0-15,4-4 0 0,2-2 0 0,3 0 0 0,2-2 0 0,1 1 128 16,2-3-128-16,-1 0 0 15,-13 0 0-15,0 0 0 0,0 0-704 0,58-10-112 0,-58 10-16 16,0 0-16 0,0 0-1568-16,65-21-304 0,-65 21-64 0,0 0-9040 0</inkml:trace>
  <inkml:trace contextRef="#ctx0" brushRef="#br0" timeOffset="166863.1">27236 13024 2751 0,'-3'-4'256'0,"1"4"-256"0,1-3 0 0,0 3 0 16,0 3 2240-16,-1-3 384 0,1 4 96 0,0-1 16 15,-3 6-224-15,0 3-32 0,1 7-16 0,-2 1 0 16,-1 2-864-16,1-2-160 0,1 2-32 0,2-1-16 16,-1-2-368-16,3-3-80 0,0 0-16 0,3-3 0 0,1 0-480 0,3-2-80 15,0-1-32-15,2-4 0 16,1-2-336-16,0-4-256 0,-1 0 32 0,0-4 16 15,-9 4-992-15,0 0-192 0,0 0-32 0,0 0-16 16,0 0 496-16,47-47 112 0,-41 37 0 0,0 4 16 0,1-3 816 16,-2 5 272-16,-1 1 0 0,0 3 0 0,0 1 1008 0,-2 4 208 15,0 0 48-15,-1 6 0 0,-1 1 192 0,-1 4 32 16,-1 4 16-16,0 3 0 0,-1 1-800 0,2 1-144 16,-1 1-48-16,2-4 0 0,1 0-560 0,0-3-224 15,3 0 176-15,2-6-17088 0</inkml:trace>
  <inkml:trace contextRef="#ctx0" brushRef="#br0" timeOffset="170004.95">28148 12577 19343 0,'-4'-6'1728'15,"0"1"-1392"-15,4 1-336 0,0 2 0 16,3 3 896-16,-2-3 128 0,-1-2 0 0,0-7 16 0,1 0 64 0,2-2 16 0,2 5 0 0,1 0 0 15,1 3-336-15,2 5-64 16,2 3-16-16,1 3 0 0,3 4 16 0,1-1 0 16,3 2 0-16,-1 1 0 0,2 3-272 0,-1-3-48 15,0-1-16-15,-2 2 0 0,-1-2-256 0,-2-1-128 0,-1-3 128 0,-3 2-128 16,0-3 144-16,-2-2-144 16,-2 2 160-16,1-2-160 0,-2 1 192 0,-2-5-48 0,2-3-16 0,0-3 0 15,-1-3-128-15,0 2 0 16,-1-2 0-16,0 2-10192 15,0-3-2112-15</inkml:trace>
  <inkml:trace contextRef="#ctx0" brushRef="#br0" timeOffset="170273.43">28145 12745 17503 0,'-12'7'768'0,"3"-5"176"0,2 2-752 0,3-4-192 0,3 0 0 0,2-3 0 16,0 2 1568-16,0-1 288 0,2-1 48 0,2 2 16 15,1-5-576-15,-6 6-96 0,0 0-32 0,0 0 0 0,58-3-208 0,-58 3-48 16,0 0-16-16,68-2 0 16,-68 2-432-16,46 2-64 0,-46-2-32 0,41 6 0 0,-24 1-416 0,-2-5 128 15,-3 3-128-15,-2 0 0 16,-1 1 128-16,-3-2-128 0,-1 5 0 0,-1-2 128 15,-1-1-128-15,0-2-176 0,-2-2 48 0,2 1-14848 16</inkml:trace>
  <inkml:trace contextRef="#ctx0" brushRef="#br0" timeOffset="170713.81">29341 12451 22111 0,'-9'0'976'0,"2"0"208"0,3 0-944 0,0 0-240 0,1 0 0 0,0 1 0 16,-3 2 1728-16,-4 1 320 0,-7 4 48 0,-7 5 16 15,-3 3-80-15,-3 2-16 0,2 8 0 0,1-1 0 16,2 1-960-16,2 0-192 0,4 2-32 0,4-1-16 16,7-2-448-16,4-3-96 0,4-2-16 0,6 0 0 15,4-1-128-15,4-5-128 0,4-1 144 0,4-6-144 16,-22-7 0-16,51 10 0 0,-51-10 0 0,54 5 0 15,-54-5 0-15,56-5 0 0,-56 5 0 0,0 0 0 0,64-30 0 16,-64 30 0-16,0 0 0 0,36-47 0 0,-36 47 0 0,11-38 0 16,-9 16 0-16,-4 0 0 0,0 1-192 0,-3 1 192 15,0 1-192-15,-2 1 192 16,-3 2-448-16,-3 0 32 0,-2 3 0 0,2 0 0 16,-2 4-1712-16,0 3-352 0</inkml:trace>
  <inkml:trace contextRef="#ctx0" brushRef="#br0" timeOffset="170904.59">29519 12806 29487 0,'-20'19'1296'0,"7"-10"288"0,0 1-1264 0,7-5-320 0,4-3 0 0,3-2 0 16,0 0 992-16,-1 0 144 0,0 0 16 0,1 0 16 31,5 2-2768-31,-6-2-544 0,0 0-112 0,0 0-32 0,61-22 1824 0</inkml:trace>
  <inkml:trace contextRef="#ctx0" brushRef="#br0" timeOffset="171350.29">30138 12524 12895 0,'-29'-2'1152'0,"7"0"-928"16,9 0-224-16,2-1 0 0,2 3 800 0,2 3 112 15,-3-3 32-15,-7 2 0 0,-12 0 800 0,-5 3 176 16,-6 4 16-16,1 4 16 0,1 0 336 0,8 3 64 16,5 3 16-16,5 1 0 0,4 1-896 0,6-1-192 15,3 1-16-15,4-3-16 0,4 2-624 0,3-1-128 0,4-1-32 0,1 2 0 16,6-2-320-16,1-4-144 0,3-2 128 0,1-2-128 15,2-1 0-15,-22-9 0 0,48 12 0 0,-48-12 0 16,50 2 0-16,-50-2 0 0,0 0 0 0,61-17 0 16,-61 17 0-16,0 0-144 0,0 0 144 0,44-40 0 15,-44 40-512 1,11-32 16-16,-7 12 0 0,-3 1 0 16,0-3-928-16,0 0-192 0,-1-1-48 0,0 1-12720 0</inkml:trace>
  <inkml:trace contextRef="#ctx0" brushRef="#br0" timeOffset="171685.08">30497 12644 911 0,'-14'-2'0'0,"3"0"0"16,1-3 0-16,3 2 0 0,3-1 5296 0,1 4 976 15,-1-3 192-15,-4 0 32 0,-4-2-3008 0,-6 0-608 16,-5-1-112-16,-3 3-16 0,-1 0-1376 0,2 6-272 16,1 3-48-16,3 2-16 0,1 4-720 0,4 1-128 15,2 1-48-15,6 2 0 0,1 1-144 0,5-1 0 16,3-2 0-16,3 0 0 0,3 1 0 0,3-4 0 16,4 1 0-16,2 0 0 0,1-5 0 0,3 2 0 15,-20-9 0-15,38 9 0 0,-38-9 0 0,0 0 0 0,66 0 0 16,-66 0 0-16,0 0 0 0,62-3 0 0,-62 3 0 0,0 0 0 15,0 0 0-15,55-37 0 0,-55 37 0 0,0 0 0 16,0 0 0-16,20-42-144 0,-19 29 144 0,-2-3 0 16,1 1-1344-1,-2 2-176-15,-2-2-16 0,-2-1-13888 0</inkml:trace>
  <inkml:trace contextRef="#ctx0" brushRef="#br0" timeOffset="180812.2">30691 12691 15663 0,'-4'0'1392'16,"3"-2"-1120"-16,2-1-272 0,2 2 0 0,1 1 1488 0,-2-3 240 15,2 1 64-15,-4 2 0 0,0 0-208 0,0 0-48 16,0 0 0-16,56-40 0 0,-56 40-256 0,0 0-64 0,49-31-16 0,-49 31 0 16,0 0-608-16,49-38-112 15,-49 38-32-15,0 0 0 0,49-43-160 0,-49 43-32 16,0 0-16-16,40-36 0 0,-40 36-240 0,0 0 0 16,0 0 128-16,0 0-128 0,0 0 0 0,0 0 144 0,0 0-144 0,0 0 128 15,0 0 432-15,19 17 80 16,-25 1 0-16,0-2 16 0,-2 1-272 0,2 4-48 0,0 1-16 0,0-3 0 15,1 1-96-15,1 1-32 0,2 1 0 0,0-4 0 16,2 5-192-16,0-6 0 0,2-1 128 0,0-1-128 16,0-5-496-16,1 0-144 15,1-2-16-15,-1 1-10528 0,1-5-2096 0</inkml:trace>
  <inkml:trace contextRef="#ctx0" brushRef="#br0" timeOffset="181043.04">30764 12873 911 0,'-16'5'0'0,"5"-5"0"0,1 0 0 0,4 0 0 0,5 3 3744 0,1-3 672 16,1 0 128-16,-1 0 16 16,0 3-992-16,1-3-208 0,4 0-32 0,-5 0-16 15,0 0-1104-15,0 0-224 0,56 6-32 0,-56-6-16 16,44 1-800-16,-44-1-176 0,56 3-16 0,-56-3-16 0,64-3-592 0,-64 3-112 15,67 3-32-15,-67-3 0 16,62 2-192-16,-62-2-240 0,52 4 48 0,-52-4-17552 16</inkml:trace>
  <inkml:trace contextRef="#ctx0" brushRef="#br0" timeOffset="203919.02">4896 14072 15663 0,'-3'0'1392'15,"1"4"-1120"-15,0 2-272 0,1-2 0 0,1 0 1488 0,0 4 240 16,-2 5 64-16,-2 13 0 0,0 14-96 0,0 11-16 16,1 2 0-16,-1-1 0 0,2 1-352 0,0-6-80 15,1-8-16-15,0-5 0 0,0 1-720 0,-1-7-128 16,0-5-48-16,-2-5 0 0,3-4-528 16,-1-6-128-16,-1-1 0 0,-1-10-16 15,1-1-1360-15,-2-5-272 0,-2-4-48 0,1-5-16 16,0-5-1040-16,1-1-192 0,1 0-64 0,2-4 0 15,1-9 832-15,1-4 144 0,2-1 48 0,2-4 0 16,2 0 1504-16,2 5 304 0,-8 41 64 0,18-65 16 0,-18 65 1248 0,0 0 256 16,29-61 64-16,-29 61 0 0,0 0 512 0,0 0 128 15,53-47 0-15,-38 44 16 0,1 0 688 0,-16 3 128 16,0 0 16-16,61 3 16 0,-38 3-480 0,-1-2-112 16,1 4-16-16,0-2 0 0,-2 4-768 0,-5 0-176 15,-6-1-16-15,-4 1-16 0,-4 0-384 0,-4-2-80 0,-6 2-16 0,-4 3 0 16,-6 0-160-16,-7 2-48 0,0-3 0 0,-3 2 0 15,-3 1-384-15,-1-2 0 0,-2 0 0 0,3-3 0 32,8-2-1296-32,1-2-240 0,-1 1-64 0,6-4-13840 0</inkml:trace>
  <inkml:trace contextRef="#ctx0" brushRef="#br0" timeOffset="204236.64">5187 14328 16575 0,'-5'16'736'0,"3"-8"160"0,-1 0-720 0,2-1-176 16,1-1 0-16,1-2 0 0,2 2 1072 0,-1 6 176 16,2 8 32-16,2 5 16 0,0 1 240 0,-1-2 64 15,0 1 0-15,0-3 0 0,-2 1-192 0,-1-7-48 16,-1 0 0-16,1-4 0 0,-2 0-720 0,-2-4-160 15,1-2-32-15,0-2 0 0,0-3-240 0,-2-4-48 16,2-3-16-16,0-4 0 0,1-1-144 0,0-2 192 16,1 0-192-16,2 0 192 0,-1-2-192 0,2-1 0 15,-4 16 144-15,0 0-144 0,17-55 240 0,-12 41-32 16,-5 14 0-16,0 0 0 0,28-51-208 0,-28 51 0 16,0 0 0-16,0 0 0 0,49-53-160 0,-49 53-32 15,0 0 0-15,0 0-15280 0</inkml:trace>
  <inkml:trace contextRef="#ctx0" brushRef="#br0" timeOffset="204522.32">5610 14441 11967 0,'-1'-1'1072'0,"-1"1"-864"0,0 0-208 0,1-3 0 16,-1 2 2112-16,-1 1 368 0,-3-5 80 0,-5 1 0 15,-4-4-256-15,-2 1-64 0,-2 4-16 0,2 1 0 16,6 2-640-16,0 2-128 0,-2 4-32 0,2 0 0 16,1 4-752-16,3 2-160 0,-1 3-16 0,5 1-16 15,0-2-16-15,3 1 0 0,1-2 0 0,2 2 0 0,1-5 32 0,2 0 0 16,0-1 0-16,4-3 0 0,2 0-240 0,2-5-64 16,2 2 0-16,-1-6 0 0,-15 3-192 0,0 0 0 15,49-16 0-15,-49 16 0 0,0 0 0 0,0 0 0 16,41-54 0-16,-41 54 0 0,0 0 0 0,7-47 0 15,-8 28-192-15,1 5-11696 16,0 3-2336-16</inkml:trace>
  <inkml:trace contextRef="#ctx0" brushRef="#br0" timeOffset="204934.07">5656 14155 15663 0,'-9'3'1392'0,"6"0"-1120"0,-1 1-272 0,3-4 0 15,1 0 2080-15,0 0 352 0,1 0 80 0,1 3 16 16,2 3-960-16,1 4-192 0,1 3-32 0,2 6-16 16,-2 2-176-16,1 2-48 0,1 4 0 0,-2-1 0 15,0-1-544-15,-1-1-112 0,-1-2-32 0,-2-1 0 16,1-3-288-16,-2 2-128 0,0-4 0 0,-2-1 128 15,1-2-128-15,-3-6 0 0,1 2 0 0,-1-3 0 16,2-2 0-16,-1-2 0 0,1 2 0 0,-2-7 0 0,1 0 0 0,0-4 0 16,4-1-176-16,0-2 176 0,3 0 0 0,1-2-160 15,2 4 160-15,-8 8 0 16,0 0-144-16,0 0 144 0,0 0 0 0,55-41-144 0,-41 39 144 0,-2 2 0 16,1 2 0-16,-1 2-128 15,3 2 384-15,-2 3 96 0,1-2 16 0,-3 2 0 0,1 3 432 0,-2 2 96 16,-3-2 0-16,-3 4 16 0,-2-3-336 0,-2 0-64 15,-3 2 0-15,-2-2-16 0,-2-4-192 0,-2 0-48 16,1-2 0-16,-4-3 0 0,-1-1-256 0,-1-6 0 16,3 2 0-16,0-5-12320 15,0-3-2528-15</inkml:trace>
  <inkml:trace contextRef="#ctx0" brushRef="#br0" timeOffset="205343.87">6476 13903 16575 0,'-5'0'736'0,"2"0"160"0,0 2-720 0,0 0-176 15,1 0 0-15,-1 2 0 0,1 1 1488 0,-2 5 272 16,-3 3 48-16,-4 14 16 0,-6 12 1072 0,0 9 224 16,-1 11 32-16,-1 4 16 0,3 7-1360 0,1-1-272 0,4-1-48 0,5-5-16 15,3-12-928-15,5 1-192 16,4-7-32-16,5-5-16 0,4-8-304 0,3-7 0 0,3-5 0 0,3-12-18128 16</inkml:trace>
  <inkml:trace contextRef="#ctx0" brushRef="#br0" timeOffset="206334.55">7047 14493 4607 0,'-2'-3'400'0,"-1"-3"-400"16,2 2 0-16,0 2 0 0,1-1 1360 0,-3 0 192 0,-2-5 48 0,-2-4 0 16,-3 0 320-16,-2 2 64 15,-2 3 0-15,2 7 16 0,-1 2-80 0,1 4 0 0,-2 6-16 0,-1 3 0 16,2 5-192-16,-1-2-48 0,3-1 0 0,0-1 0 0,2 5-576 0,1-4-112 15,1 1-16-15,4-5-16 16,2-1-608-16,3-2-112 0,3-1-32 0,1-6 0 0,3 0-400 0,2-2-96 16,1-2-16-16,2-2 0 15,0 0-1072-15,-14 3-208 0,0 0-64 16,0 0 0 0,66-41 432-16,-66 41 80 0,0 0 0 0,49-50 16 0,-49 50 768 0,0 0 160 0,0 0 16 0,30-56 16 0,-28 46 176 0,-2 2 176 15,-3 3-48-15,-2 4 0 16,-1-1 704-16,-1 4 128 0,-1 2 16 0,0 0 16 0,-1 4 288 15,1-2 48-15,1 2 16 0,2 0 0 0,3 2-592 16,-1-6-112-16,3 2-32 0,3-1 0 16,0-1-464-16,5-3-144 0,2 2 0 0,2-6 0 15,5 2-928-15,-17 1-288 0,0 0-64 0,65-16-12464 16</inkml:trace>
  <inkml:trace contextRef="#ctx0" brushRef="#br0" timeOffset="206582.23">7356 14121 11967 0,'-5'0'1072'0,"2"0"-864"0,0 0-208 0,1 0 0 15,-1 2 1936-15,-1 2 352 16,-3 3 64-16,-7 4 16 0,-3 9-176 0,-4 8-16 0,3 7-16 0,0 2 0 15,5 2-816-15,2-5-144 0,2 1-48 0,4-6 0 16,2 2-752-16,3-6-144 0,3-3-48 0,2-2 0 16,1-5-368-16,1-1-80 0,2-2-16 0,2-6 0 31,0 0-1344-31,2-4-256 0,-1-4-64 0,0-1-16 0,-12 3-1472 0,0 0-304 0</inkml:trace>
  <inkml:trace contextRef="#ctx0" brushRef="#br0" timeOffset="206721.9">7391 14415 47 0,'0'0'0'0,"0"-3"0"0,0 2 0 0,1-3 0 16,0-7 1216-16,1-6 256 0,0-11 32 0,1-10 16 0,0 0 240 0,-2 3 48 15,2 8 16-15,-3 10 0 16,-3 5 544-16,0 8 96 0,-2 8 32 0,-1 2 0 0,-1 6 320 0,0 8 80 16,-2 8 16-16,3 1 0 15,0 5-1280-15,0 4-256 0,2 1-48 0,0 4-16 0,4 2-816 0,3-8-176 16,2-2-16-16,1-8-16 16,4 0-624-16,1-8-128 0</inkml:trace>
  <inkml:trace contextRef="#ctx0" brushRef="#br0" timeOffset="207142.38">8323 14190 8287 0,'-1'0'736'0,"0"1"-592"15,0 1-144-15,-1-2 0 16,2 3 2224-16,-1 1 400 0,-1 4 96 0,-3 6 16 16,-2 11 336-16,-1 3 64 0,0 4 0 0,1 5 16 15,0 2-1264-15,-1 1-256 0,2 1-48 0,1-1-16 0,1-9-896 0,3 0-176 16,1-3-48-16,4-2 0 15,1-4-768-15,1-6-144 0,3-3-48 0,-1-7-15296 16</inkml:trace>
  <inkml:trace contextRef="#ctx0" brushRef="#br0" timeOffset="207312.27">8629 14121 20271 0,'-15'18'896'0,"5"-8"192"0,1 0-880 0,2 0-208 15,1-2 0-15,1 2 0 0,-5 9 2112 0,-6 12 368 16,-7 13 80-16,-2 14 0 0,-1 5-704 0,3-3-128 0,7-7-48 0,4-5 0 16,3-6-1200-16,3-5-240 0,4-6-48 0,2-7-16192 15</inkml:trace>
  <inkml:trace contextRef="#ctx0" brushRef="#br0" timeOffset="207642.26">8301 14490 19343 0,'-10'8'848'0,"6"-6"192"0,2 1-832 0,1 0-208 16,1-3 0-16,1 3 0 15,1-3 1056-15,3 4 160 0,5-1 48 0,5 3 0 16,6 1 128-16,8-1 16 0,6 0 16 0,5-2 0 16,3-4-496-16,-43 0-96 0,82-2-32 0,-82 2 0 0,74-8-432 0,-74 8-96 15,68-10-16-15,-68 10 0 16,58-10-256-16,-58 10 0 0,0 0 0 0,62-15 0 0,-62 15 0 0,0 0 0 15,0 0 0-15,0 0 0 0,0 0 0 0,0 0 0 0,0 0 0 0,32-51-144 16,-38 45 144-16,-4-1 0 16,-1-2-144-16,-1 3 144 0,-2 2 0 0,2 2 0 0,-1 2 192 0,1 0-64 15,1 4 448-15,-3 2 64 16,-1 5 32-16,-1 2 0 0,1 6-16 0,3-3 0 0,3 0 0 0,2 5 0 16,1 5-256-16,2-1-48 15,4-3-16-15,3-2 0 0,3 0-336 0,4-3 128 0,1-5-128 0,4-2 0 16,4-2-288-16,4-3-128 0,1-5-32 0,-24 0-16400 15</inkml:trace>
  <inkml:trace contextRef="#ctx0" brushRef="#br0" timeOffset="207982.27">9103 14515 21183 0,'-13'1'944'0,"7"2"192"0,0-3-912 0,-1 0-224 0,4 0 0 0,-1 0 0 16,0 0 2048-16,-3-3 384 0,-3 3 64 0,-5-1 0 15,-3 1-320-15,0 0-80 0,3 1-16 0,2 2 0 16,2 0-1200-16,3 1-240 0,1 5-64 0,3-3 0 16,2 3-416-16,0 1-160 0,5-1 0 0,1 4 144 15,1-1-144-15,1-1 0 0,2 2 0 0,2-2 0 16,1-4 0-16,0 2 0 0,1-3 0 0,0-2 0 0,2-2-176 0,0-2 48 16,1 0 0-16,0-5 0 15,-15 5-640-15,0 0-112 0,0 0-16 0,0 0-16 16,58-42-240-16,-58 42-64 0,0 0 0 0,0 0 0 15,16-53 384-15,-16 37 80 0,0-3 16 0,0 1 0 0,-1 1 464 0,-1-4 80 16,0 2 32-16,1 2 0 0,1 2 160 0,-1 2 0 0,1 7 0 0,-1 3 128 16,1 3 432-16,-2 0 80 15,0 6 32-15,1 4 0 0,-1 2 528 0,1 3 96 0,2 1 32 0,1 4 0 16,0-5-816-16,1 4-176 16,0 0-16-16,2 1-16 15,0-2-720-15,1-4-144 0,4 1-16 0</inkml:trace>
  <inkml:trace contextRef="#ctx0" brushRef="#br0" timeOffset="208431.96">9514 14440 9215 0,'-9'-7'816'0,"4"4"-656"0,0 0-160 0,1-3 0 0,1 2 3152 0,1-1 608 0,0 4 112 0,-4-5 32 15,-4-4-752-15,-3-2-144 0,-2 2-16 0,0 5-16 0,3 5-1504 0,0 5-288 16,3 1-64-16,0 5-16 16,2 4-592-16,2 1-128 0,0-1-32 0,2 5 0 15,2 2-208-15,0 0-144 0,6-1 192 0,-3-7-192 16,1-4 144-16,0 0-144 0,5 1 0 0,2-4 144 0,3 2-144 0,2-6 0 15,4-3 0-15,-11 0-176 16,-3 0-608-16,1 0-128 0,1-2-32 0,0-5 0 16,-7 7-832-16,0 0-160 0,42-63-48 0,-42 63 0 15,28-66 16-15,-28 66 0 0,19-67 0 0,-19 67 0 16,10-67 1056-16,-10 67 208 0,4-66 32 0,-4 66 16 0,3-56 1472 0,-3 56 288 0,5-48 64 0,-5 48 16 16,0 0 368-16,4-42 80 15,-5 39 16-15,-3 6 0 0,-1 7-16 0,-2 2 0 0,-1 5 0 0,0 6 0 16,0 4-368-16,2 2-80 15,0 9-16-15,3-1 0 0,3-4-848 0,2 0-160 0,4 2-32 0,1-5-128 16,3-3-448-16,1-1-192 16,3-8-32-16,1 1-16512 0</inkml:trace>
  <inkml:trace contextRef="#ctx0" brushRef="#br0" timeOffset="208601.96">9729 14433 7359 0,'-2'-2'656'0,"-1"2"-528"16,2 0-128-16,1 2 0 15,0-2 2896-15,-1 3 560 0,-2 1 96 0,1-1 32 0,-2 6-784 0,2 3-160 16,0 2-16-16,4-2-16 16,1 1-880-16,1-1-192 0,0 2-16 0,1-5-16 0,-2 4-528 0,1-1-96 15,-3-3-32-15,-1 1 0 16,-1 0-400-16,-5-4-64 0,-3 1-32 0,-3-2 0 0,0-5-352 0,-2 0-256 16</inkml:trace>
  <inkml:trace contextRef="#ctx0" brushRef="#br0" timeOffset="209182.3">10821 14344 9215 0,'-2'7'816'15,"-2"-4"-656"-15,1 1-160 0,2-2 0 0,1 0 1408 0,-2 3 240 16,-3 1 48-16,-1 7 16 16,-2 2 144-16,2-1 16 0,1-2 16 0,3-3 0 15,2-2-800-15,1-1-144 0,2-3-48 0,4 1 0 0,0-2-768 0,2 2-128 16,-1-2 0-16,1 0 0 16,2 0-1344-16,0-2-128 0,-1 0-48 0,0 0 0 15,0 0-592-15,-3-2-112 0,0 0-16 0,-2 2-16 16,-2-2 1344-16,0 2 272 0,-3-4 48 0,0 4 16 0,0-2 1024 0,-2-2 224 0,0 1 32 0,-2 0 16 15,-1 0 624-15,0 1 112 16,-1 1 16-16,0-2 16 0,1 2-592 0,0 1-128 16,0 0-32-16,0-3 0 0,3 3-736 0,-1 0-368 0</inkml:trace>
  <inkml:trace contextRef="#ctx0" brushRef="#br0" timeOffset="209432.32">10878 14377 14735 0,'-3'-4'640'0,"2"1"160"16,1 0-640-16,0 3-160 0,0 0 0 0,0 0 0 15,0 0 1024-15,-1 1 192 0,1 4 16 0,-1-1 16 0,0 5 176 0,-2 0 48 16,1 3 0-16,-2 2 0 0,0-2-784 0,0 2-160 0,2 1-16 0,-2-3-16 15,3-2-496-15,1-1 0 16,0-2 0-16,1-1 0 16,1-2-1056-16,1-1-304 0,3-3-64 0,3 0-5504 15,1-3-1104-15</inkml:trace>
  <inkml:trace contextRef="#ctx0" brushRef="#br0" timeOffset="209932.19">11934 14310 12895 0,'-1'-3'1152'0,"1"0"-928"0,0 0-224 0,1 1 0 15,0 0 1360-15,2 0 240 0,0 1 32 0,4-6 16 16,-7 7 336-16,0 0 64 0,0 0 0 0,55-28 16 0,-55 28-640 0,0 0-128 16,42 10-16-16,-32-3-16 0,-1 4-416 0,-7 1-80 15,-2 2 0-15,-5 3-16 0,-3 4-400 0,-6-2-80 16,-3 4-16-16,-4 1 0 0,-2 2-256 0,0-3 0 16,-1 1 128-16,7-8-128 0,4-3 0 0,-1-1 0 15,-2 4 128-15,0 3-128 0,3-3 0 0,5-4 128 16,4-1-128-16,3-2 0 0,3-3 352 0,5 0-32 0,2-2-16 0,3-2 0 15,4 1-304-15,1-2 0 16,-17-1 0-16,0 0 0 16,69-4-464-16,-69 4-112 0,72-12 0 0,-72 12-9712 15,85-20-1936-15</inkml:trace>
  <inkml:trace contextRef="#ctx0" brushRef="#br0" timeOffset="210182.19">12443 14411 9215 0,'-17'-4'816'0,"6"2"-656"0,0-2-160 0,1-1 0 15,3 4 2976-15,0 1 560 0,-1 0 112 0,-8 0 32 16,-10 0-208-16,-9 6-32 0,-2 4-16 0,1 6 0 16,5 6-1776-16,4 1-368 0,5 1-64 0,6 5 0 15,4 1-768-15,8-2-128 0,5-1-48 0,6-3 0 16,7-1-272-16,3-3 160 0,4-1-160 0,3-6 128 16,4 2-128-16,2-3 0 0,3-2 0 0,-1-4 0 15,-32-6 0-15,63 4 0 0,-63-4 0 0,63-12 0 0,-63 12 0 0,0 0 0 16,70-36 0-16,-70 36 0 0,0 0 0 0,0 0 0 15,34-51 0-15,-32 28 0 0,-4 3 0 0,-1-5 0 16,-6 2 0-16,-3-6 128 0,-5 2-128 0,-1 1 0 16,-3-2-160-16,0 3-17760 15</inkml:trace>
  <inkml:trace contextRef="#ctx0" brushRef="#br0" timeOffset="210725.66">13853 14567 15663 0,'-2'5'1392'15,"-2"-4"-1120"-15,1 2-272 0,1-2 0 0,-1 1 1216 0,0 2 176 16,-5 2 32-16,-4 5 16 0,-3 0-288 0,0 1-48 16,3-3-16-16,3-2 0 0,3-4-912 0,4 0-176 15,2-3 0-15,3-3 0 16,2 0-1152-16,4-4-128 0,-9 7 0 0,0 0-16 15,0 0 272-15,56-32 64 0,-56 32 16 0,0 0 0 0,0 0 688 0,55-34 128 16,-55 34 128-16,0 0-192 0,0 0 880 0,0 0 160 0,0 0 48 0,0 0 0 16,0 0 656-16,44 6 144 15,-47 1 32-15,-1 2 0 0,3-3-64 0,-3 2 0 16,2 0 0-16,-1 2 0 0,6-1-848 0,1-4-176 16,3 0-48-16,5-5 0 15,-12 0-1424-15,0 0-304 0</inkml:trace>
  <inkml:trace contextRef="#ctx0" brushRef="#br0" timeOffset="211051.87">14742 13959 20271 0,'-2'3'1792'0,"2"-3"-1424"0,1 1-368 0,1 2 0 0,1-1 2000 16,1 2 336-16,3 0 64 0,5 7 16 0,7 11-208 15,8 10-32-15,5 15-16 0,0 11 0 0,-6 9-832 0,-6 7-176 16,-5 7-16-16,-10 0-16 0,-8-1-528 0,-8-5-96 15,-6-6-32-15,-8 1 0 0,-4-6-272 0,-6-5-48 0,-2-2-16 0,-4-5 0 16,2-5-304-16,-7-6-64 16,-4-7-16-16,0-9-18560 0</inkml:trace>
  <inkml:trace contextRef="#ctx0" brushRef="#br0" timeOffset="211759.19">15453 14560 13823 0,'-4'3'1216'16,"0"0"-960"-16,1-3-256 0,2 0 0 16,1 0 1856-16,-3 1 320 0,0 1 64 0,-2 1 0 15,0 1 992-15,4-1 192 0,3 0 32 0,4-2 16 16,4 1-2672-16,-10-2-544 0,0 0-96 0,56-3-32 16,-56 3 272-16,59-5 48 0,-59 5 16 0,78-5 0 15,-78 5-464-15,90-6 0 0,-90 6 0 0,92-3 0 16,-92 3-1008-16,85 0-192 0</inkml:trace>
  <inkml:trace contextRef="#ctx0" brushRef="#br0" timeOffset="212003.43">15360 14754 10127 0,'-12'6'896'0,"7"-4"-704"0,1 1-192 0,2-3 0 15,1 0 1424-15,2 0 256 0,1-3 48 0,3 1 16 16,-5 2 304-16,0 0 64 0,0 0 16 0,77-14 0 16,-77 14 224-16,67-2 32 0,-67 2 16 0,93-1 0 15,-42 1-1264-15,4 0-256 0,2 1-48 0,-2 1-16 16,1-2-816-16,-4 0-272 0</inkml:trace>
  <inkml:trace contextRef="#ctx0" brushRef="#br0" timeOffset="213732.06">17188 14620 19343 0,'-21'14'1728'0,"11"-9"-1392"16,0 1-336-16,4-5 0 16,4 2 1104-16,2-3 160 0,1-3 16 0,0 2 16 0,4-4-208 0,2-1-32 15,2 1-16-15,-9 5 0 16,0 0-144-16,0 0-16 0,66-44-16 0,-66 44 0 0,55-32-224 0,-55 32-32 16,68-38-16-16,-68 38 0 15,71-37-304-15,-71 37-64 0,59-38-16 0,-59 38 0 0,51-33-208 0,-51 33 144 16,0 0-144-16,0 0 128 15,55-30 112-15,-51 30 16 0,-5 2 0 0,-4 2 0 0,-2 6 576 0,-3 2 128 16,-3 0 32-16,-3 7 0 0,-2 3-288 0,-5 2-64 0,-1 7-16 0,-5 1 0 16,-3 5-416-16,-3 1-80 15,0-1 0-15,1-2-128 0,3-2 0 0,4-2 0 16,5 0 0-16,5-5 0 0,5-6-208 0,6-3-160 16,5-6-16-16,5-2-17504 0</inkml:trace>
  <inkml:trace contextRef="#ctx0" brushRef="#br0" timeOffset="213903.07">17668 14671 25791 0,'-20'15'1152'0,"9"-10"224"0,-1 3-1104 0,2-2-272 0,5-3 0 0,1 1 0 15,-1-1 1600-15,-5 6 256 0,-7 7 48 0,-7 6 16 16,-2 3-1088-16,3 1-224 0,1-1-32 0,1-2-16 15,0 2-560-15,2 0-272 0,3-6 16 0,2 3-14944 16</inkml:trace>
  <inkml:trace contextRef="#ctx0" brushRef="#br0" timeOffset="214178.8">17652 14844 21183 0,'3'-6'944'0,"0"3"192"0,1 0-912 0,1-1-224 0,-2 1 0 0,1 3 0 0,1-2 912 0,4 1 144 0,-9 1 32 0,0 0 0 16,0 0 240-16,70-9 48 16,-58 15 16-16,-3 0 0 0,-5 4-176 0,-4 3-48 0,-5 0 0 0,-5 5 0 15,-1-2-480-15,-6 3-112 16,-6 4 0-16,-3-1-16 0,4-4-368 0,-4 2-192 0,-4 4 192 0,0-4-192 16,1 2 128-16,4-6-128 15,7 0 0-15,2-4 0 0,6-2 0 0,5-1 128 16,2-3-128-16,7 0 0 0,2-2 128 0,5-2-128 0,-11-2 0 0,0 0 0 15,60 0 0-15,-60 0 0 16,59-9 0-16,-59 9 0 0,71-18-176 0,-71 18 16 16,69-22 0-16,-69 22-10656 15,60-24-2144-15</inkml:trace>
  <inkml:trace contextRef="#ctx0" brushRef="#br0" timeOffset="214450.1">18047 14547 33167 0,'-2'6'1472'0,"2"-2"304"0,1-1-1424 0,2 0-352 0,-1 3 0 0,-1-3 0 15,3 4 768-15,1 6 64 0,4 11 32 0,2 11 0 16,-1 13 32-16,-3 0 16 0,-2 6 0 0,-5-5 0 0,-4-1-592 0,-3-3-112 16,-4-1-16-16,-4-4-16 15,-2-2-736-15,-4-6-144 0,-2-1-16 0,0-2-16416 16</inkml:trace>
  <inkml:trace contextRef="#ctx0" brushRef="#br0" timeOffset="214716.95">17151 14423 12895 0,'-21'2'576'0,"9"0"112"0,-2-2-560 0,4 3-128 0,4-2 0 0,1 4 0 15,-1-1 1536-15,-4 3 256 0,-5 8 64 0,-10 10 16 16,-2 9 48-16,0 8 16 0,3 9 0 0,3 2 0 16,7 2-784-16,1 4-144 0,6 1-48 0,4 6 0 15,6-3-416-15,5-2-96 0,7-7 0 0,5-3-16 32,1-4-1088-32,4-10-224 0</inkml:trace>
  <inkml:trace contextRef="#ctx0" brushRef="#br0" timeOffset="-214262.76">18141 14401 11055 0,'-3'-2'976'0,"0"-2"-784"0,2 4-192 0,1-2 0 15,1 2 1920-15,0-4 320 0,1 1 80 0,0 0 16 16,3-3-192-16,4-3-32 0,-9 9-16 0,0 0 0 16,0 0-832-16,59-14-176 0,-59 14-16 0,0 0-16 15,0 0-624-15,58 14-128 0,-47-5-32 0,-2-2 0 16,-4 2-272-16,-3 3 0 0,-3 0 128 0,-4 2-128 15,-2 1 0-15,-3-3 0 0,-2 4 128 0,-2-3-128 0,3-4 448 0,-1 1 48 16,-2 0 0-16,-1 0 0 16,4 1 80-16,1-3 32 0,5-2 0 0,3 0 0 15,3-2-288-15,1 1-64 0,5-2-16 0,0 0 0 16,3-2-240-16,0 2 0 0,0-2 0 0,-10-1 0 16,0 0-1056-16,0 0-96 0,66 0-32 0,-66 0-13936 15</inkml:trace>
  <inkml:trace contextRef="#ctx0" brushRef="#br0" timeOffset="-214033.62">18553 14453 18431 0,'-8'-6'816'0,"3"2"160"0,-2-2-784 0,2 2-192 15,2 2 0-15,-1 1 0 0,0-2 2144 0,-2-1 384 16,-5 0 80-16,-6 0 16 0,-3-2-128 0,-1 4-32 16,2 2 0-16,2 5 0 0,2 4-1264 0,4 3-256 15,2 1-48-15,6-1-16 0,1 2-576 0,6-2-112 16,4 2-32-16,-1-3 0 0,-1-5-160 0,5 0 0 0,-11-6 0 0,40 14 0 15,-40-14 0-15,54 10 0 0,-54-10 0 0,60-2 0 16,-60 2 0-16,0 0 0 0,65-18 0 0,-65 18 0 16,0 0 0-16,0 0 0 0,29-41 0 0,-28 29 0 15,-2-2 0-15,-3 2 0 0,-1-1 0 0,0 3 0 32,1 2-400-32,-2 2-64 0,-4-1-16 0,-3 4-17008 0</inkml:trace>
  <inkml:trace contextRef="#ctx0" brushRef="#br0" timeOffset="-211419.68">19204 14825 25791 0,'-7'3'2304'0,"4"-3"-1856"15,0 1-448-15,3-1 0 0,2 0 1344 0,-2 0 192 16,-2 3 16-16,2-2 16 0,3 1-432 0,3 1-96 0,-6-3-16 0,0 0 0 16,52 3-720-16,-52-3-160 0,60-2-16 0,-60 2-128 31,73-7-304-31,-73 7-160 0,80-9-48 0,-80 9-14768 0</inkml:trace>
  <inkml:trace contextRef="#ctx0" brushRef="#br0" timeOffset="-211144.78">19251 14974 13823 0,'-7'1'1216'0,"4"1"-960"15,0-2-256-15,3 0 0 0,0 0 2288 0,0 0 400 0,0 0 96 0,0 0 16 16,4 0 80-16,3 0 32 16,-7 0 0-16,0 0 0 0,61 0-1248 0,-61 0-240 15,69-2-48-15,-69 2-16 0,89-4-800 0,-89 4-176 16,104-10-16-16,-104 10-16 0,104-9-352 0,-104 9 0 0,84-17 0 0,-84 17-17984 31</inkml:trace>
  <inkml:trace contextRef="#ctx0" brushRef="#br0" timeOffset="-210048.83">21470 14705 10127 0,'-2'-6'896'0,"-1"-1"-704"0,2 4-192 15,0 0 0-15,0 0 960 0,-2-1 144 0,-1 0 48 0,-2-4 0 16,-5-4 704-16,-4-1 128 0,-5-3 48 0,-2 6 0 15,1 2-144-15,-1 4-32 0,0 4 0 0,-1 4 0 16,0 4-560-16,-1 5-112 0,2 3-32 0,1 2 0 16,3 5-272-16,-2-1-64 0,7 0-16 0,2 4 0 15,3-1-288-15,3-2-64 0,3 1-16 0,6-2 0 16,2 0-176-16,6-2-48 0,2-1 0 0,6-3 0 16,0-4-16-16,1-2 0 0,1 0 0 0,2-1 0 15,0-3-192-15,-24-6 176 0,56 6-176 0,-56-6 160 16,52-3-160-16,-52 3 0 0,0 0 0 0,59-22 0 15,-59 22 0-15,0 0 0 0,0 0 0 0,39-54 0 0,-37 35 0 0,-2 1 0 16,-2-1 0-16,-3 2 0 16,-1-2 0-16,-1 3 0 0,-3 1 0 0,-1-1 0 15,-1 3-528-15,-2 2 16 0,-2 1 0 0,1 2-10560 0,1 3-2112 16</inkml:trace>
  <inkml:trace contextRef="#ctx0" brushRef="#br0" timeOffset="-209872.41">21671 14980 35935 0,'-23'12'1600'0,"13"-7"320"0,1 0-1536 0,1-1-384 16,4-2 0-16,2-2 0 0,-1 0 176 0,0-2-48 0,-1 2 0 0,2-4 0 31,2-2-2352-31,0 6-464 0,0 0-112 0,0 0-16 0</inkml:trace>
  <inkml:trace contextRef="#ctx0" brushRef="#br0" timeOffset="-209432.86">22290 14708 18431 0,'-6'-3'1632'0,"0"0"-1312"0,0 0-320 0,2 1 0 16,-1 1 1360-16,-5-4 208 0,-7-3 32 0,-11 0 16 15,-7 0-112-15,-4 2-32 16,5 3 0-16,1 6 0 0,3 3-368 0,0 4-80 16,1 2 0-16,5 4-16 0,3 1-224 0,2 1-32 15,6 2-16-15,3 1 0 0,3-3 128 0,5 2 32 16,2-1 0-16,4-3 0 0,2 2-400 0,4-4-80 16,3 1-16-16,3-3 0 0,-1-2-256 0,5 0-144 15,2-1 160-15,-22-9-160 0,51 7 0 0,-51-7 0 16,53-4 0-16,-53 4 0 0,0 0 0 0,69-21 0 0,-69 21 0 0,0 0 0 15,0 0 0-15,54-50 0 0,-54 50 0 0,0 0 0 16,14-49-128-16,-11 31-32 0,-3-2 0 0,0 4 0 16,-1-3-928-1,-1 3-192-15,0 4-48 0,-2 0-15168 0</inkml:trace>
  <inkml:trace contextRef="#ctx0" brushRef="#br0" timeOffset="-209093.58">22565 14797 20271 0,'-4'0'1792'0,"1"-3"-1424"16,2 2-368-16,0-1 0 0,1-1 2576 0,-3 2 448 16,0-5 96-16,-2 0 16 0,-4-4-1312 0,-3 1-256 0,-1 0-48 15,0 5-16-15,-2 1-608 0,-1 6-128 16,0 0-32-16,-1 5 0 0,2 3-512 0,1 2-96 15,2 2-128-15,2 1 176 0,1 3-176 0,5-3 0 16,2 1 0-16,2 1 0 0,2-2 0 0,5-4 0 16,1-1 0-16,3 0 0 0,3-1 0 0,1-2 0 0,1-2 0 0,1-1 0 15,2-2 0-15,-19-3 0 0,0 0 0 16,60-3 0-16,-60 3 0 0,0 0 0 16,57-19 0-16,-57 19 0 0,0 0-128 0,0 0 128 15,51-41 0-15,-51 41 0 0,0 0 0 0,0 0 0 0,6-47 0 0,-10 37 0 16,-2-2-192-16,-2 2 48 0,-1 0 0 0,-1 0 0 15,0 2-1472 1,-1-1-304-16,0 3-48 0,0 1-13472 0</inkml:trace>
  <inkml:trace contextRef="#ctx0" brushRef="#br0" timeOffset="-208663.2">22829 14879 15663 0,'-12'13'1392'0,"4"-9"-1120"16,1 1-272-16,3-4 0 0,3 2 3776 0,0-3 688 15,1-3 144-15,0 2 16 0,1-2-2208 0,2 0-448 0,3-4-96 0,-6 7-16 16,0 0-1232-16,0 0-256 16,49-50-48-16,-49 50-16 0,0 0-304 0,55-53 0 15,-55 53 128-15,0 0-128 0,53-55 0 0,-53 55 0 0,0 0 0 0,0 0 0 16,48-44-288-16,-48 44-16 0,0 0 0 0,0 0 0 15,12 3 304-15,-14 5-160 0,-2 4 160 0,-2 3-128 16,0 4 368-16,0 0 80 0,-2 1 0 0,0 2 16 16,0 3-208-16,-1 2-128 0,3-1 160 0,0-1-160 15,2-3 0-15,2-2 0 0,2-1-176 0,1-3-11712 16,2-4-2336-16</inkml:trace>
  <inkml:trace contextRef="#ctx0" brushRef="#br0" timeOffset="-208512.7">22835 14986 22111 0,'-9'4'976'0,"4"-4"208"16,0 2-944-16,1-2-240 0,3 0 0 0,1 0 0 15,1 0 2240-15,0 0 416 0,3 0 80 0,2 0 16 0,4 0-912 0,2 0-176 16,-12 0-48-16,0 0 0 0,61-2-992 0,-61 2-208 16,51-4-32-16,-51 4-16 0,52-6-592 0,-52 6-112 15,54-5-32-15,-54 5-16672 16</inkml:trace>
  <inkml:trace contextRef="#ctx0" brushRef="#br0" timeOffset="-208293.51">23289 14569 18431 0,'-1'7'1632'0,"0"-5"-1312"0,1 2-320 0,1-3 0 15,1 4 2864-15,1-1 496 0,1-2 96 0,1 8 32 16,1 6-864-16,4 9-192 0,0 7-16 0,-2 5-16 0,-2 5-1616 0,-3-1-320 16,-4 1-64-16,-3-7-16 15,0-11-192-15,-2 5-64 0,-9 5 0 0,-7 5 0 32,-7-1-752-32,-5-1-144 0</inkml:trace>
  <inkml:trace contextRef="#ctx0" brushRef="#br0" timeOffset="-207898.84">20929 14566 16575 0,'-11'3'1472'0,"-4"1"-1168"0,6 0-304 0,9-3 0 16,-2 3 1744-16,-10 6 304 0,-4 3 48 0,-5 8 16 16,-8 15-128-16,-1 10-32 0,4 5 0 0,6 1 0 15,8 1-912-15,7-3-176 0,6 1-32 0,7-4-16 16,3-10-368-16,7-2-64 0,9 1 0 0,9-5-16 31,9-5-704-31,7-7-144 0</inkml:trace>
  <inkml:trace contextRef="#ctx0" brushRef="#br0" timeOffset="-207397.01">23473 14355 16575 0,'0'0'1472'0,"0"0"-1168"0,2 0-304 0,0 0 0 0,1 0 1344 0,0-1 224 16,5 1 32-16,-8 0 16 16,0 0-384-16,0 0-80 0,76 0 0 0,-76 0-16 0,0 0-368 0,76 10-80 15,-76-10-16-15,0 0 0 16,52 20-432-16,-45-11-96 0,-4 0-16 0,-6 1 0 0,-3 3-128 0,-6-1 0 15,-3 3 144-15,-4-3-144 0,3 2 496 0,-1-4 16 16,0 2 16-16,2 1 0 16,4-1 512-16,2-2 112 0,4-2 0 0,4 2 16 0,3-3-144 0,6-1-48 15,4 1 0-15,-12-7 0 16,0 0-688-16,64 19-144 0,-64-19-16 0,70 8-128 0,-70-8 0 0,81 4 0 16,-81-4 0-16,87 0-17520 15</inkml:trace>
  <inkml:trace contextRef="#ctx0" brushRef="#br0" timeOffset="-205996.61">24442 14907 6447 0,'-7'0'576'0,"4"0"-576"16,0 0 0-16,2 0 0 0,1 0 1168 0,0-2 128 15,1 2 32-15,3-3 0 0,1-1 352 0,-5 4 80 0,0 0 16 0,0 0 0 16,0 0 32-16,70-28 16 0,-70 28 0 0,0 0 0 16,72-16-864-16,-72 16-192 0,58-10-16 0,-58 10-16 15,63-9-608-15,-63 9-128 0,63-3 0 0,-63 3-7952 16,57-3-1568-16</inkml:trace>
  <inkml:trace contextRef="#ctx0" brushRef="#br0" timeOffset="-205757.53">24385 15000 16575 0,'-11'8'1472'0,"6"-4"-1168"0,1-1-304 0,3-2 0 0,1 1 1728 0,1-2 272 15,3 3 64-15,2-3 16 0,6 3-96 0,-12-3 0 0,0 0-16 0,71 8 0 16,-71-8-1008-16,71 5-192 16,-71-5-32-16,97 0-16 0,-43 0-720 0,2-3 0 15,-2 3 0-15,1-3-14928 16</inkml:trace>
  <inkml:trace contextRef="#ctx0" brushRef="#br0" timeOffset="-205211.97">26090 14771 19343 0,'-5'0'1728'0,"0"-2"-1392"16,0 2-336-16,3-4 0 0,0 4 864 0,-2-3 96 16,-5 0 32-16,-5-4 0 0,-4 1-224 0,-6 3-32 15,-1 0-16-15,2 7 0 0,1 2 48 0,-2 6 16 16,3 4 0-16,0 3 0 0,1 3 48 0,3 3 0 15,2 1 0-15,3-1 0 0,2-2 64 0,3 1 0 16,4-2 16-16,4-2 0 0,4-4-464 0,4-1-112 16,2-3-16-16,3-1 0 0,3 0-160 0,3-3-32 15,-20-8-128-15,50 12 192 0,-50-12-192 0,60 2 0 16,-60-2 0-16,55-8 0 0,-55 8 0 0,0 0 0 0,78-36 0 0,-78 36 0 16,44-37 0-16,-44 37 0 0,31-45 0 0,-31 45 0 15,18-47 0-15,-13 23 0 0,-1 0 0 0,-4-1 0 31,-1 1-736-31,-3 1-32 0,-2 1-16 0,-3 0 0 16,0 6-832-16,-2 3-176 0,0 4-16 0,0 0-11120 0</inkml:trace>
  <inkml:trace contextRef="#ctx0" brushRef="#br0" timeOffset="-205038.93">26357 14990 25791 0,'-22'13'1152'0,"8"-4"224"0,3-3-1104 0,1-2-272 16,4 0 0-16,2-3 0 0,-2 3 1392 0,-3-3 208 15,-3 4 64-15,0-1 0 16,3-2-2144-16,8-2-416 0,5-2-96 0,-4 2-16 0,0 0 1008 0</inkml:trace>
  <inkml:trace contextRef="#ctx0" brushRef="#br0" timeOffset="-204634.23">26951 14793 17503 0,'-2'-12'768'0,"1"6"176"0,0 0-752 0,0 2-192 0,-1-1 0 0,0 4 0 0,0-4 2176 0,-3-2 384 16,-5 0 96-16,-5-3 16 15,-5-1 32-15,-3 6 16 0,-5 0 0 0,-3 8 0 16,-1 0-1408-16,-2 6-288 0,0 3-48 0,1 2-16 16,2 5-640-16,4-1-128 0,2-1-16 0,5 4-16 15,5-1-160-15,3 1 0 0,5-1 144 0,4 1-144 16,4-5 0-16,4 3 0 0,5-2 0 0,5-1 0 15,4-1 0-15,2 1 0 0,3-4 0 0,5 1 0 16,2-3 0-16,-31-10 0 0,63 12 0 0,-63-12-128 16,53 4-32-16,-53-4 0 0,0 0 0 0,57-10 0 0,-57 10-160 0,0 0-16 15,0 0-16-15,39-41 0 16,-35 25-112-16,0 0-32 0,-3-3 0 0,-1-1 0 16,-1-2-528-16,-2-1-128 0,0-1 0 0,0-1-16 15,-2 3-912-15,2 0-176 0,-2 0-48 0,1-1-10080 0</inkml:trace>
  <inkml:trace contextRef="#ctx0" brushRef="#br0" timeOffset="-204213.68">27263 14832 16575 0,'-4'-4'736'0,"1"1"160"0,1 0-720 0,0-2-176 16,1 3 0-16,-1 0 0 15,-1-2 1648-15,-2-2 288 0,-3-3 64 0,-6 0 16 16,-3 2-336-16,-3 0-64 0,-2 7-16 0,-2 0 0 15,-1 5-720-15,2 4-160 0,2 0-16 0,1 4-16 0,4-1-176 0,0 2-48 16,4 4 0-16,2 1 0 0,3-4 240 0,5 1 32 16,1 0 16-16,3-4 0 0,3 2-288 0,4 1-48 15,2-3-16-15,3-1 0 0,0 0-224 0,5-3-48 16,2 0-128-16,-21-8 192 0,48 10-192 16,-48-10 128-16,52 0-128 0,-52 0 0 0,0 0 176 0,74-16-176 15,-74 16 192-15,0 0-192 0,51-34 176 0,-51 34-176 16,0 0 160-16,32-45-160 0,-32 45 0 0,0 0 0 0,19-47 0 15,-17 31 0-15,-1 0-256 16,-2 0-160-16,-1 3-32 0,-2 1-16480 0</inkml:trace>
  <inkml:trace contextRef="#ctx0" brushRef="#br0" timeOffset="-203834.57">27676 14898 8287 0,'2'-10'368'0,"-2"4"80"0,1 0-448 0,-1-3 0 0,1 6 0 0,-1-1 0 16,1-2 1936-16,-1-4 304 0,2-9 64 0,-5-3 16 15,-1 0-704-15,-3 1-144 0,-3 7-16 0,-3 2-16 16,-2 6-496-16,-4 3-112 0,1 6 0 0,-2 0-16 15,0 6-80-15,0 0-16 0,-1 4 0 0,1 6 0 0,2-3 432 0,3 4 96 16,1 1 16-16,5-3 0 0,1 5-144 0,3-4-32 16,4 0 0-16,2-3 0 0,4 3-480 0,3-6-96 15,1 3-32-15,1-5 0 0,0 0-176 0,0 1-48 16,6-3 0-16,2-1 0 0,1 1-256 0,1-3 0 0,-20-6 0 16,43 6 0-16,-43-6 0 0,0 0 0 15,67-10 144-15,-67 10-144 0,0 0 192 0,60-28-48 0,-60 28-16 16,0 0 0-16,48-47-128 0,-48 47 0 0,0 0 0 0,29-55 0 31,-29 55-864-31,12-37-160 0,-10 17-16 0,-1 5-15264 16</inkml:trace>
  <inkml:trace contextRef="#ctx0" brushRef="#br0" timeOffset="-203412.08">28092 14870 11967 0,'-10'-3'1072'0,"5"2"-864"0,1-1-208 0,1-1 0 15,1 2 2416-15,1-3 432 0,0 2 96 0,0-2 0 0,-2-5-1280 0,-2 0-272 16,0-6-48-16,-2 2-16 0,0 2-768 0,-1 3-160 15,-1-1-16-15,0 4-16 0,-3 3-240 0,0 2-128 16,0 2 128-16,-1 3-128 0,1 4 128 0,-2-1-128 0,3 6 128 0,0-2-128 16,1 4 464-16,2 0 32 15,1 3 0-15,2-3 0 0,4 3 272 0,1-3 48 16,4-2 16-16,2 0 0 0,3 1-128 0,1-2 0 16,2 0-16-16,3-1 0 0,1 1-336 0,-2-4-64 0,-1-2-16 15,2 0 0-15,2 2-128 0,2-3-16 16,2 0-128-16,-1-2 192 0,-20-4-192 0,40 2 0 15,-40-2 0-15,0 0 0 0,0 0 0 0,62-15 0 0,-62 15 0 0,0 0 0 16,0 0-144-16,0 0 144 16,34-50-208-16,-32 36 80 15,-2 2-752-15,-1-3-144 0,-3 1-16 0,2-1-16 16,-3 2-880-16,-3-2-176 0,0 1-48 0,-1-2-10576 0</inkml:trace>
  <inkml:trace contextRef="#ctx0" brushRef="#br0" timeOffset="-200762.33">28454 14911 9215 0,'2'0'816'0,"-1"-3"-656"15,0 2-160-15,0 1 0 0,0 0 992 0,1-2 160 16,1-1 48-16,4-1 0 15,-7 4 144-15,0 0 16 0,0 0 16 0,0 0 0 16,47-34-96-16,-47 34-32 0,0 0 0 0,0 0 0 16,47-35-368-16,-47 35-80 0,0 0-16 0,0 0 0 0,49-36-320 0,-49 36-64 15,0 0-16-15,0 0 0 0,0 0-96 0,43-37-32 16,-38 31 0-16,-1 2 0 0,-2 2 80 0,1 1 16 16,-3 1 0-16,0-3 0 0,0 3 160 0,-1 0 16 15,-2 0 16-15,2 3 0 0,-2-3-112 0,1 3-32 16,1-2 0-16,-2 4 0 15,2-1-256-15,1 0-144 0,-1 2 160 0,1 0-160 0,1 3 0 0,0 1 0 16,1-2 0-16,-1 4 0 0,-1 2 0 0,1-1 0 0,0 3 0 0,-1 0 0 16,-1-1 0-16,1-2 0 15,0 2-128-15,-1-1 128 0,1-2 0 0,-1-2 0 0,1 2-128 16,0-3 128-16,-2-2-304 0,1 2 0 16,1-5 0-16,-1 2 0 15,0-3-1664-15,1-2-336 0</inkml:trace>
  <inkml:trace contextRef="#ctx0" brushRef="#br0" timeOffset="-199828.83">28553 15059 11279 0,'0'0'1008'0,"-1"0"-816"0,1 0-192 0,-1 0 0 16,1 0 960-16,0 0 128 0,-2 0 48 0,2 0 0 0,-1 1 640 0,0-1 128 15,0 3 16-15,1-3 64 16,0 0-448-16,0 2-64 0,2-2-32 0,1 2 32 16,0 0-272-16,1-2-64 0,2 2-16 0,2-2 32 15,-1 0-320-15,3 0-64 0,1-2 0 0,3 2-16 16,-14 0-240-16,0 0-64 0,0 0 0 0,64-15 48 0,-64 15-48 0,0 0-16 0,58-11 0 15,-58 11 32 1,0 0-128-16,60-12-16 0,-60 12-16 0,0 0 0 0,0 0-48 0,60-9-16 0,-47 9 0 16,-2-1 32-16,-1 1-32 0,-3 0-16 15,-1 0 0-15,-1 1 32 0,-1 1-256 0,-2-2 0 0,0 2 0 0,-2-1 0 16,0 3 0-16,0-4 0 16,0 3 0-16,0-3 0 0,0 3 176 0,0-3-176 0,0 0 192 0,1 0-192 15,-1 0 176-15,0 0-176 16,0 0 160-16,1 0-160 0,-1 0 0 0,0 0 0 15,0 0 0-15,0 0 0 0,1 0 0 0,-1 0 0 16,0 0 0-16,0 0 0 0,1 0 0 0,-1 0 0 0,0 1 0 0,0-1 0 16,0 0 0-16,0 3 0 0,0-3 0 0,-1 0 0 15,1 2 0-15,-1-2 0 0,0 0 0 16,0 0 0-16,-1 1 0 0,1-1 0 0,0 3 0 0,1-3 0 16,-1 0 0-16,1 0-128 0,0 0 128 0,0 0 0 15,0 0-128-15,0 0 128 0,1 0-192 0,-1 0 192 16,1 0-272-16,0 0 48 0,1 0 16 0,-1 0 0 15,0 0-64-15,0 0-16 0,-1-3 0 0,1 2 0 16,1 1-512-16,-1 0-96 16,0-2-32-16,-1-1-15376 0</inkml:trace>
  <inkml:trace contextRef="#ctx0" brushRef="#br0" timeOffset="-198696.77">28714 14804 6447 0,'-9'-5'576'0,"4"3"-576"0,0-4 0 0,0 2 0 15,2 2 1888-15,0 2 272 16,0-4 48-16,-5 1 16 0,-4 0-96 0,-6-1-16 16,-3 2 0-16,-2-1 0 0,-1 6-112 0,1-1-16 15,-3 8-16-15,0 2 0 0,3 2-496 0,0 1-112 0,2 4-16 0,3 0 0 16,-1 0-704-16,6 0-160 0,3 0-32 0,2-1 0 15,3-1-176-15,4-1-32 16,4 0-16-16,1-3 0 0,5 0-32 0,1-1 0 0,5 0 0 0,2-3 0 16,0 1-192-16,3-3 176 0,-4-2-176 15,2 1 160-15,-18-6-160 0,0 0 0 16,66 4 0-16,-66-4 0 0,0 0 0 0,73-10 0 16,-73 10 192-16,0 0-64 0,60-28 128 0,-60 28 0 15,0 0 16-15,0 0 0 0,48-51-112 0,-43 35-32 0,-3-2 0 0,-2 1 0 16,-2-1-128-16,-4 2 0 0,-3 3 0 0,-2 1 0 15,-1 0-128-15,-3 4-64 0,0 2-16 0,-1 0 0 16,1 6-1264 0,0-3-256-16,-1 6-64 0,4-3-13456 0</inkml:trace>
  <inkml:trace contextRef="#ctx0" brushRef="#br0" timeOffset="-198134.86">28850 15021 26719 0,'-2'0'2368'0,"0"0"-1888"0,2 0-480 0,2 0 0 16,-1 0 1152-16,0 0 144 0,1-3 32 0,1 3 0 15,2-3-80-15,2 0-16 0,-7 3 0 0,0 0 0 0,0 0-336 0,0 0-80 16,71-41-16-16,-71 41 0 16,0 0-400-16,0 0-80 0,65-47 0 0,-65 47-16 15,0 0-160-15,68-54-16 0,-68 54-128 0,47-42 192 16,-47 42-64-16,41-40-128 0,-41 40 176 0,0 0-176 15,43-44 144-15,-43 44-144 0,0 0 0 0,0 0 144 0,0 0-16 0,0 0-128 16,0 0 192-16,0 0-64 0,0-4 80 0,-6 13 16 16,0 4 0-16,0 0 0 0,0 3-80 0,-2 0-16 15,1 2 0-15,1 2 0 0,-2 1-128 0,0 1 0 16,0 1 0-16,1 1 0 0,-2-1 0 0,2-4 0 16,2 0 0-16,0-3 0 15,0 0-400-15,1-1-112 0,0-1-32 0,1-2-17808 0</inkml:trace>
  <inkml:trace contextRef="#ctx0" brushRef="#br0" timeOffset="-197954.22">28873 15185 13823 0,'-8'0'1216'0,"4"0"-960"16,2 0-256-16,0-2 0 0,2 2 3840 0,2 0 736 15,0 0 144-15,3-3 16 0,5 2-1808 0,-10 1-368 16,0 0-80-16,56-11-16 0,-56 11-1584 0,52-7-320 0,-52 7-64 0,63-7-16 15,-63 7-320-15,75-10-160 0,-75 10 160 0,83-6-160 16,-83 6 0-16,75-2-256 0,-75 2 16 0,60 2-18128 16</inkml:trace>
  <inkml:trace contextRef="#ctx0" brushRef="#br0" timeOffset="-171394.71">30833 14639 4607 0,'-21'18'400'0,"5"-4"-400"15,0 1 0-15,5-4 0 0,11-9 4416 0,-1 1 784 16,-4 7 176-16,-6 6 16 0,-5 12-3280 0,-7 7-640 15,0 7-144-15,1 1-32 0,1-2-880 0,2-3-176 16,2-3-48-16,2-4 0 0,4-3-192 0,1-4 0 16,4-2 0-16,2-3 0 0,3-3 0 0,2-2 0 15,3-4 0-15,1-3 0 0,-5-7 0 0,0 0 0 16,0 0 0-16,0 0 0 0,58-7-352 0,-58 7 32 16,0 0 16-16,55-26 0 0,-55 26 128 0,0 0 32 0,69-28 0 15,-69 28 0-15,0 0 560 0,0 0 112 0,63-6 32 0,-56 12 0 16,-5 1 656-16,-3 6 128 0,-2 5 16 0,-6 1 16 15,-2 4-96-15,-4 2 0 0,-1 3-16 0,-3 3 0 16,-1-2-688-16,1 0-144 0,-2 2-32 0,1-2 0 16,1-1-208-16,1 1-64 0,0-1 0 0,2-3 0 15,3-2-128-15,0-2 192 0,5-2-192 0,2-5 192 16,1-6-192-16,3 0-192 0,4-5 32 0,0 0 16 16,3-3-1776-1,0-4-336-15</inkml:trace>
  <inkml:trace contextRef="#ctx0" brushRef="#br0" timeOffset="-171127.73">30590 15445 2751 0,'-8'1'256'0,"1"0"-256"16,1 1 0-16,2 0 0 0,-1-2 3200 0,-1 1 576 15,-6 4 128-15,-8 1 32 0,-5 1 720 0,4 0 144 16,2 2 16-16,6-6 16 0,5 4-2512 0,6-5-496 16,4-1-96-16,7 2-32 0,-9-3-1200 0,0 0-240 15,0 0-64-15,62-3 0 0,-62 3-48 0,56-3-16 16,-56 3 0-16,75-4 0 0,-75 4-128 0,79-3 0 15,-79 3 0-15,63 4 128 0,-63-4-128 0,39 9 0 16,-30-2 0-16,-4 4 0 0,-5 0 0 0,-6 4 0 16,-4 1 0-16,-3 3 0 0,-3 1 0 0,-3 2 128 15,-1-1-128-15,-2 1 128 0,1 1 96 0,0-5 16 16,0-2 0-16,1 0 0 0,2-3-80 0,0-1-16 16,2-5 0-16,4-2 0 0,3-1-144 0,2-4 0 15,3-4 0-15,4-4-19296 0</inkml:trace>
  <inkml:trace contextRef="#ctx0" brushRef="#br0" timeOffset="-170345.63">25505 16071 22111 0,'-2'3'1968'0,"-1"4"-1584"0,2-5-384 0,1-1 0 16,1 2 912-16,0 3 112 0,1 4 0 0,-1 6 16 15,1 9-208-15,2 9-64 0,1 2 0 0,-1 4 0 16,-1-1-128-16,0 2-48 0,-3 0 0 0,-1 0 0 16,-2-4-64-16,-1-1-16 0,0-8 0 0,-3-2 0 0,1-1-128 0,-1-4-48 15,-2-4 0-15,-2-2 0 0,1-5-336 0,0-4 0 16,0 0 0-16,2-6 0 16,0-2-464-16,1-4-176 0,1-2-16 0,1-2-16 15,0-2-560-15,1-3-112 0,0 5-32 0,3-6 0 16,1-10 80-16,1-11 16 0,3-4 0 0,2-3 0 15,3-3 576-15,2 0 128 0,4 2 32 0,-15 45 0 0,29-64 544 0,-29 64-128 16,40-51 128-16,-40 51 0 0,0 0 432 0,63-51 144 16,-63 51 16-16,0 0 16 0,58-24 448 0,-58 24 96 15,0 0 0-15,48 0 16 0,-34 2 448 0,0 6 96 16,-2 0 16-16,-3 2 0 0,-2 3-416 0,-3-1-80 16,-4 4-16-16,-5 0 0 0,-4 0-320 0,-3-1-64 15,-3 1 0-15,-1-2-16 0,-3 0-416 0,0-1-80 16,-1 0 0-16,-1-4-16 0,2-5-304 0,2-3 0 0,2-2 0 0,5-3 0 31,4-5-1120-31,4 0-336 0</inkml:trace>
  <inkml:trace contextRef="#ctx0" brushRef="#br0" timeOffset="-169878">25818 16176 22111 0,'-6'3'1968'0,"1"0"-1584"0,4-1-384 0,2-2 0 15,0 0 2832-15,0 0 496 0,-1 4 80 0,2 0 32 16,-1 4-1840-16,2 2-384 0,4 3-64 0,0-1 0 16,3 0-736-16,-1 0-144 0,-2 0-16 0,0-1-16 15,0-1-240-15,-2 0 0 0,-2-1 0 0,-1 0 0 0,-1-2 0 0,-2-1 0 16,-1 0 0-16,0-2 0 0,-2-1-384 0,0 0 48 16,2-3 0-16,-2 0 0 0,3-4 96 0,0-1 32 15,2-1 0-15,1-1 0 0,3-2 208 0,-5 9 0 16,0 0 0-16,0 0 0 0,0 0-144 0,46-51 144 15,-46 51-128-15,0 0 128 0,0 0 0 0,55-36 0 16,-55 36 0-16,0 0-128 0,50-14 128 0,-50 14 0 16,0 0 0-16,0 0 0 0,63-17 0 0,-63 17 0 15,0 0 0-15,0 0 0 0,0 0 0 0,0 0 0 16,0 0 0-16,0 0 0 0,0 0 0 0,0 0 144 16,0 0-16-16,0 0-128 0,20 3 416 0,-27 4-32 15,-2 0 0-15,0 1 0 0,2 0-112 0,0 0-16 16,0 2-16-16,1 3 0 0,2-4-240 0,1 1 176 15,2 3-176-15,2-3 160 0,1-1-160 0,2 3 0 0,1-2 0 16,1-3 128-16,2 2-128 0,-1-1 0 0,2-2 0 0,0 2 0 16,1-2 0-16,-1-4 0 0,0 2 128 0,-1-1-128 15,0-3 0-15,-3-3 0 0,-2 1 0 0,0-2 0 16,-3-2 0-16,0-2 0 0,-3 0 0 0,0-5 0 16,-3 1 0-16,-1-2-144 0,1-2 144 0,-1-1-160 31,-1 0-1088-31,1-2-224 0</inkml:trace>
  <inkml:trace contextRef="#ctx0" brushRef="#br0" timeOffset="-169509.67">26280 16030 31327 0,'-7'2'1392'0,"5"-2"272"0,-2 0-1328 0,3 0-336 16,-1 2 0-16,2 0 0 0,0-2 1200 0,0 4 160 15,3 2 48-15,-2 4 0 0,2 5-448 0,-1-2-96 16,0 3-16-16,1 3 0 0,-2-1-464 0,0 1-80 16,1 0-32-16,-2 0 0 0,1 0-272 0,-2-2 0 15,-1 2 0-15,0-3 0 0,1 1-208 0,-2-6-48 16,1 0-16-16,-1-3 0 0,1-3-64 0,-1-2-16 16,2-3 0-16,0 0 0 15,1-5-96-15,2 1-32 0,1-3 0 0,2 1 0 0,-5 6 304 0,0 0 176 16,0 0-192-16,0 0 192 0,49-55 0 0,-49 55 192 15,0 0 0-15,0 0 0 0,0 0 208 0,56-26 48 0,-45 28 0 16,-2 2 0-16,1 3 48 0,-2 2 16 0,0 1 0 0,-3 2 0 16,0 3-240-16,-3-3-32 0,-2 4-16 15,-2-2 0-15,-3 1-224 0,-2-2 176 0,-3 3-176 0,1-1 160 16,-1-2-160-16,-1-3 160 0,-2 2-160 0,3-6 160 16,2 0-160-16,-1-2 0 0,4-6-160 0,3-2 160 31,0-5-1600-31,4-1-240 0</inkml:trace>
  <inkml:trace contextRef="#ctx0" brushRef="#br0" timeOffset="-168746.57">26566 15975 11055 0,'6'-6'480'0,"-5"4"112"16,1-1-464-16,-1 2-128 0,0 1 0 0,0 0 0 16,-1 0 3296-16,2 4 640 0,-1-2 128 0,0 4 32 0,0 6-832 0,-1 2-144 15,2 5-48-15,-2 1 0 0,-2 1-1696 0,1 1-352 16,0 0-64-16,0 2 0 0,-1 0-704 0,0-2-256 15,1 3 176-15,-1 0-176 0,2 1 0 0,0 0 0 16,2-1 0-16,-1-5 0 0,1-2 0 0,2-2 0 16,1 0 0-16,1-3 0 0,0-2 0 0,2-1-208 15,-1-4 32-15,1-2 16 0,-1-1 160 0,2-3-208 16,-1-1 80-16,1-1 128 0,-9 2-208 0,0 0 80 16,0 0 128-16,0 0-208 0,55-51 80 0,-55 51 128 15,0 0-208-15,32-51 80 0,-32 51 0 0,0 0 0 16,24-55 0-16,-24 55 0 0,0 0 128 0,0 0 0 15,12-49 0-15,-14 43 0 0,-3 2 256 0,-1 4 16 16,-3 0 16-16,0 7 0 0,-3-1 112 0,0 4 32 0,-1 2 0 0,-1 4 0 16,2 3-176-16,-1 1-16 0,2 2-16 0,1 0 0 15,3-1-48-15,3-1-16 0,3-2 0 0,2-2 0 16,4 1-160-16,2-3 0 0,2-1 144 0,3-3-144 16,2-3 0-16,2-2-240 0,1-4 48 0,-17-1 0 31,39-3-704-31,-39 3-144 0,0 0-32 0,55-20 0 15,-55 20-1568-15,0 0-320 0,0 0-64 0,54-50-16 0,-54 50 688 16,0 0 144-16,0 0 32 0,22-57 0 0,-22 57 2496 0,0 0 512 0,10-47 112 0,-8 34 16 16,-1 0 1488-16,2 4 304 0,-2 2 64 0,-1 4 16 0,0 0-1040 15,-1 1-224-15,0 4-32 0,-1 1-16 16,1 2-672-16,0 1-128 0,1 2-16 0,-1 1-16 0,1 1-464 16,1 2-96-16,0-1 0 0,0 4-128 15,1-2 0-15,0 3 0 0,-1-4 0 0,2 2 0 0,-1 1 0 0,1-2-224 16,-1 0 64-16,1-1 16 0,-2-2-48 0,0 0 0 15,0-2 0-15,1 1 0 0,-1-5 192 0,0-1-208 16,0 0 80-16,1-3 128 0,0-3-176 0,1 0 176 16,0-3-128-16,1-4 128 0,1 1 0 0,0-3 0 15,-5 12 0-15,0 0-128 0,0 0 128 0,0 0 0 16,34-57 0-16,-34 57 0 0,0 0 0 0,0 0 0 16,0 0 128-16,50-42-128 0,-43 39 192 0,0 6-48 15,-2-1 0-15,-2 2 0 0,0 2 0 0,-1 1 0 16,-1 2 0-16,2 1 0 0,-2 0-144 0,2 0 128 15,-2 1-128-15,1-1 128 0,2 0-128 0,0-2 192 16,1 2-192-16,0-4 192 0,1-2-192 0,1-1 0 0,-1 0 0 0,2 0 128 16,-1-2-128-16,-1 2 0 0,1-1 0 0,-1-1 0 15,0 2 0-15,-1 0 0 0,0 0 0 0,-1 1 0 16,-1-1 0-16,1 2 0 0,-2-1 0 0,1-2 0 16,-1 2 0-16,0-1 0 0,-1-2 0 0,0 1 0 15,0-2 0-15,-1-2 128 0,3-2-128 0,-1-2-12160 16,3 0-2480-16</inkml:trace>
  <inkml:trace contextRef="#ctx0" brushRef="#br0" timeOffset="-168246.53">27819 16292 16575 0,'-6'16'736'0,"2"-9"160"0,0 2-720 0,0-3-176 0,3-2 0 0,-1 1 0 16,0 1 1392-16,-1 5 240 0,-2 5 48 0,0 8 16 16,0-2-352-16,1-2-80 0,3-2-16 0,2-1 0 15,2-5-288-15,0 0-48 0,4-2-16 0,0-2 0 16,3-2-336-16,0-1-80 0,1-2-16 0,0-3 0 16,0 0-176-16,2-2-32 0,-13 2-16 0,0 0 0 15,0 0-240-15,0 0 0 0,56-28 128 0,-56 28-128 16,0 0 0-16,0 0 0 0,0 0 0 0,0 0 0 15,0 0 0-15,0 0 0 0,0 0 0 0,0 0 0 16,0 0 608-16,0 0 80 0,46-4 16 0,-46 12 0 16,-1 0-48-16,2 2 0 0,0-2 0 0,2-1 0 15,1-1-352-15,0 0-80 0,3-2-16 0,-1-1 0 16,4 0-208-16,0-1 0 0,2 2 0 0,2-4 0 16,-1 0 0-16,0 0 0 0,-1-4-192 0,0 2 192 15,-12 2-736-15,0 0-32 0,0 0-16 0,0 0-10112 16,0 0-2032-16</inkml:trace>
  <inkml:trace contextRef="#ctx0" brushRef="#br0" timeOffset="-168104.38">28201 16356 15311 0,'2'3'320'0,"-1"-1"80"0,4 4 464 0,-3-2-864 0,-1 0 0 16,0-2 0-16,0 6 0 0,3 3 3152 0,0 5 544 0,0 4 96 0,-1 1 32 15,1-1-1824-15,0-1-352 0,-2 0-80 0,1-3-16 16,-2-1-1104-16,-1-5-240 15,1-2-32-15,-1-4-10544 16,0 0-2112-16</inkml:trace>
  <inkml:trace contextRef="#ctx0" brushRef="#br0" timeOffset="-167963.01">28287 16208 21183 0,'-5'-6'944'0,"3"2"192"0,-1 0-912 0,1 1-224 0,1 0 0 0,1 1 0 16,0-2 1552-16,0-2 272 0,1-4 48 0,-1 10 16 15,0 0-3136 1,0 0-624-16,31-48-128 0,-31 48-32 0</inkml:trace>
  <inkml:trace contextRef="#ctx0" brushRef="#br0" timeOffset="-167804.58">28437 16046 29487 0,'-9'2'1296'0,"3"0"288"16,1 0-1264-16,3-2-320 0,-1 3 0 0,3-3 0 15,0 3 1536-15,0 1 240 0,0 5 48 0,-1 3 16 0,0 4-752 0,1 6-160 16,1 3-32-16,0 4 0 0,0-1-608 0,2 4-128 16,1 0-32-16,-1 3 0 15,1-4-512-15,-1-3-128 0,-1-2 0 0,-1-1-10960 16,0-3-2192-16</inkml:trace>
  <inkml:trace contextRef="#ctx0" brushRef="#br0" timeOffset="-167640.84">28295 16393 17503 0,'6'-6'768'0,"-2"2"176"0,-1 0-752 0,1 2-192 15,0 0 0-15,-2-1 0 0,2 2 1152 0,3-1 208 0,5-2 48 0,4 1 0 16,-16 3-64-16,0 0-16 0,55-3 0 0,-35 3 0 16,0 0-768-16,-2 2-160 0,-3-1-16 0,1 2-8704 15,2-1-1744-15</inkml:trace>
  <inkml:trace contextRef="#ctx0" brushRef="#br0" timeOffset="-167296.09">28737 16083 25791 0,'3'-5'576'0,"-3"1"112"0,-1 1 16 0,1 0 16 15,1 3-576-15,0 0-144 0,0 3 0 0,-1-2 0 0,0 5 2176 0,0 5 416 16,-1 5 80-16,-3 7 16 0,0 5-1488 0,-4 2-304 16,-3 7-48-16,1-1-16 0,-1 1-512 0,0 0-96 15,-2-3-32-15,1 0 0 0,1-3-192 0,0-3-192 16,0 1 48-16,1-7 0 16,1 0-528-16,0-1-96 0,5-7-32 0,-1-2 0 15,3-3-736-15,2-4-160 0,2-3-32 0,3-2 0 16,-1-1 640-16,4-4 128 0,2-1 32 0,-10 6 0 0,0 0 928 0,0 0 320 0,64-48 0 0,-64 48 0 15,0 0 784-15,61-37 160 16,-61 37 16-16,0 0 16 0,0 0-336 0,54-18-80 0,-46 18-16 0,-4 0 0 16,0 4-384-16,-1 2-80 0,-2 0-16 15,0 0-11008 1,0-2-2224-16</inkml:trace>
  <inkml:trace contextRef="#ctx0" brushRef="#br0" timeOffset="-166563.36">29301 16416 14735 0,'2'10'640'0,"-1"-7"160"0,1 2-640 0,1-1-160 16,-1 0 0-16,-1 1 0 0,3-2 1488 0,2 3 272 16,4 7 48-16,3 3 16 0,1 4 128 0,0 1 32 15,0 2 0-15,-3 2 0 0,-1 0-576 0,-2-2-96 16,-3 1-32-16,-1-2 0 0,-3 0-736 0,-1-3-160 15,-2 1-16-15,-2-2-16 0,-1-2-160 0,0-3-48 16,0-4 0-16,0 1 0 0,0-4-144 0,2-2 0 0,0-1-160 0,2-7 160 16,1 1-160-16,0-3 160 15,2-1-160-15,2-2 160 16,-4 9-432-16,0 0 16 0,0 0 0 0,35-54 0 0,-35 54 224 0,0 0 64 0,43-46 0 0,-43 46 0 16,0 0 128-16,0 0 0 0,47-36-144 0,-47 36 144 15,0 0 160-15,0 0 96 0,0 0 32 0,0 0 0 16,42 3 368-16,-40 3 80 0,0 4 16 0,-1 2 0 15,0-1-128-15,-1 4-32 0,0-1 0 0,1 1 0 16,1 1-288-16,-1-4-64 0,3 0-16 0,-1 1 0 16,1 0-384-16,2-4-80 0,0-2-16 0,1 2 0 31,0-5-1296-31,0-1-272 0,1 0-48 0,-1-3-16 0,2 2-624 16,0-2-128-16,-2-2-32 0,-7 2 0 0,0 0 112 0,0 0 32 0,0 0 0 15,0 0 0-15,54-35 400 0,-54 35 80 0,0 0 0 0,0 0 16 16,36-48 1616-16,-36 48 416 0,0 0 0 0,0 0 0 15,31-59 1600-15,-31 59 448 0,0 0 96 0,20-51 16 0,-20 51 528 16,0 0 96-16,0 0 32 0,0 0 0 0,0 0-736 0,0 0-144 16,0 0-16-16,0 0-16 0,0 0-256 0,0 0-48 15,0 0-16-15,7 9 0 0,-10 7-496 0,-1 0-112 16,1 0-16-16,1-1 0 0,1 1-384 0,0 0-96 16,2-3-16-16,1 0 0 0,2-1-144 0,0-3-16 15,2-2-16-15,-1-1 0 0,1-2-160 0,1-1-128 16,1-3 192-16,0 0-192 0,-8 0 0 0,0 0 0 15,0 0 0-15,0 0 0 16,50-42-224-16,-50 42-160 0,0 0-16 0,0 0-16 16,38-54-2176-16,-38 54-432 0,0 0-96 0,0 0-11728 0</inkml:trace>
  <inkml:trace contextRef="#ctx0" brushRef="#br0" timeOffset="-165712.11">30004 16583 3679 0,'0'0'320'0,"0"0"-320"0,0 1 0 0,0-1 0 15,0 0 2672-15,1 2 464 0,-1 4 80 0,1 1 32 16,2 3 192-16,-2 3 32 0,0 2 16 0,0-1 0 15,1 0-1616-15,-1 1-320 0,0 1-64 0,0 0-16 16,1 1-576-16,-1-1-128 0,-1-2-32 0,1-2 0 16,-1 0-480-16,0-2-80 0,0 1-32 0,0-1 0 15,-1-3-144-15,1-1 0 0,0 1 0 0,1-5 0 16,0 1 0-16,0-3 0 0,2 0-176 0,1-3 176 0,-1-1-384 0,2-2 0 16,1 0 0-16,-6 6 0 15,0 0 128-15,0 0 48 0,0 0 0 0,36-51 0 0,-36 51 208 0,0 0 0 16,0 0 0-16,0 0 0 15,37-44 0-15,-32 41 192 0,-1 0-16 0,-1 3 0 16,-1 0 464-16,-1 1 80 0,-1 1 32 0,0 1 0 0,0 3-224 0,-1-2-32 16,1 2-16-16,-1 1 0 0,2-1-336 0,-1 3-144 15,1-1 128-15,2 0-128 0,-1-4 0 0,2 2 0 16,0 0 0-16,1-2 0 0,1 1 0 0,0-1 0 16,0-2 0-16,0 2 0 0,2 0 0 0,-2-1 0 15,0 2 0-15,0-1 0 0,0 2 0 0,-1-2 0 16,2 1 0-16,0 2 0 0,0-3 192 0,0 1 0 0,0-1 0 15,-1-1 0-15,2 0 0 0,0-1 16 16,0-2 0-16,0 0 0 0,1 0-208 0,1 0 176 0,-10 0-176 16,0 0 160-16,0 0-160 0,0 0 0 15,54-31 0-15,-54 31 128 0,0 0-128 0,0 0 0 16,49-41 0-16,-49 41 0 0,0 0 0 0,0 0-224 16,42-53 80-16,-42 53 16 0,0 0 0 0,0 0 0 0,19-52 0 0,-20 41 0 15,0 1 128-15,-4 0 0 0,-1 4 0 0,-3 3 0 16,-1 0 0-16,-2 6 224 0,-2 0-48 0,1 1-16 15,-2 5 144-15,0-2 16 0,0 4 16 0,3 3 0 16,-2 1-48-16,4 1-16 0,2 2 0 0,1-2 0 16,5 0-112-16,3 0-32 0,3-1 0 0,2-1 0 15,3-2-128-15,1 1 0 0,2-3 0 0,2-2 0 16,-1 2-208-16,3-4-80 0,2-2-16 0,-2 0 0 16,1-2-400-1,-1-2-64-15,-1-2-32 0,-15 2 0 0,0 0-416 0,0 0-96 0,0 0-16 0,53-36 0 16,-47 27 864-16,-1 2 160 0,1-2 48 0,-1-3 0 15,-5 12 896-15,0 0 176 0,0 0 32 0,30-57 16 16,-30 57-32-16,0 0 0 0,0 0 0 0,0 0 0 0,32-55-432 0,-26 49-80 16,1 3-32-16,-3 0 0 0,3 3-160 0,-2 3-128 15,1-2 144-15,-2 5-144 0,0 3 128 0,0 1-128 16,-1-2 0-16,-1 3 0 0,1 0 0 0,-1 3 0 16,-1-2 0-16,1 1 0 0,0-3 0 0,0 2 0 15,1-2 0-15,-1-1 0 0,1-3 0 0,-1 1 0 16,1-1 0-16,1-2 0 0,-2 1 0 0,2-5 0 15,1 0 0-15,-2 0 0 0,2-2 0 0,2-2 0 16,-3-2 0-16,4-1 0 0,-1 1 0 0,-7 6 0 0,0 0 0 0,0 0 0 16,0 0 0-16,0 0 0 0,53-41 0 15,-44 35 0-15,-1 4 0 0,-1-2 0 16,0 4 0-16,0-1 0 0,-1-2 0 0,0 3 0 16,-1 4 0-16,-1 2 0 0,-1-3 128 0,-1 3 0 15,0 0-128-15,-1 2 192 0,-1 0-192 0,-1 2 128 0,1-4-128 16,-1 0 0-16,0 2 0 0,-1-2 0 0,1-3 0 0,1-1 0 31,0-4-704-31,1 2-16 0,2-3-16 0,0 2-11104 0,1-5-2208 0</inkml:trace>
  <inkml:trace contextRef="#ctx0" brushRef="#br0" timeOffset="-165611.54">30883 16735 16575 0,'2'-45'736'0,"0"29"160"0,-2 11-720 0,0 4-176 0,0-2 0 0,0 1 0 16,1-10 2464-16,-1 12 464 0,2-40 80 0,-2 40 32 0,3-51-992 15,-3 51-192-15,2-40-32 0,-2 40-16 16,0 0-1056-16,0 0-224 0,0 0-32 0,0 0-10864 15,29-47-2176-15</inkml:trace>
  <inkml:trace contextRef="#ctx0" brushRef="#br0" timeOffset="-165244.43">31076 16725 11967 0,'-4'4'528'0,"2"-4"112"0,0 0-512 0,1 0-128 16,1 0 0-16,0 0 0 0,0 0 1280 0,0 0 240 15,0-3 32-15,0 2 16 0,0-4 416 0,-1 1 96 16,-2 2 16-16,0 0 0 0,-1-1-640 0,-2 3-128 16,0 3-32-16,-2 1 0 0,0 5-752 0,-1 1-160 15,-1 0-16-15,1 2-16 0,-1 2 64 0,3-2 16 16,0 3 0-16,0-5 0 0,2 2 432 0,3-2 96 16,0-1 0-16,3-2 16 0,0 2-400 0,1-6-96 0,2 1-16 0,2-1 0 15,1-3-464-15,1 0 128 0,3-4-128 16,2-2 0-16,-2 1-208 0,-11 5-96 0,0 0-16 0,0 0 0 31,53-36-784-31,-53 36-176 0,0 0-16 0,0 0-16 16,48-45 560-16,-48 45 112 0,0 0 32 0,0 0 0 0,0 0 608 0,0 0 0 0,0 0 0 0,0 0 0 15,0 0 656-15,0 0 256 0,0 0 48 0,27 8 16 16,-30 7-16-16,0-3-16 0,1 2 0 0,-1 0 0 16,2 0-704-16,1 1-240 0,3-2 144 0,-1 0-144 15,3-1-160-15,0-2-112 0,4-1-32 0,-1-3-10464 16,1 0-2096-16</inkml:trace>
  <inkml:trace contextRef="#ctx0" brushRef="#br0" timeOffset="-165010.79">31554 16511 13647 0,'0'0'288'0,"14"-45"64"0,-14 45 16 0,0 0 32 0,0 0-400 0,0 0 0 16,0 0 0-16,14-47 0 0,-14 47 3520 0,0 0 608 15,0 0 128-15,0 0 32 0,-7-19-1312 0,-3 31-256 16,-2 8-48-16,-3 4-16 0,-3 6-1712 0,-1 5-352 16,-1 2-64-16,-2 1-16 0,1 5-240 0,1 2-48 15,1-3-16-15,0 1 0 0,3-2 16 0,2-5 0 0,2-1 0 0,3-4 0 16,2-3-224-16,1-5 0 16,2-2 0-16,0-2 0 0,3-8 0 0,1 0-128 15,2-5-16-15,2-4-12256 16,0 0-2448-16</inkml:trace>
  <inkml:trace contextRef="#ctx0" brushRef="#br0" timeOffset="-164428.91">29989 17443 23951 0,'-1'4'1056'0,"-1"-2"224"0,1 5-1024 0,1-5-256 16,0 2 0-16,1-2 0 0,-1 6 1584 0,2 4 256 15,0 7 48-15,2 9 16 0,-2 8-16 0,1 1 0 16,-3 4 0-16,-3-3 0 0,0 0-928 0,-2 0-192 16,-2-4-48-16,-1-2 0 0,-1-3-448 0,0-3-80 15,0-1-32-15,-1-9 0 0,2-2-160 0,0-4 0 16,0-2 0-16,2-3 0 0,1-4 0 0,0-2-224 0,0-5 32 15,1-4 0 1,2-2-992-16,-1-1-192 0,3-6-32 0,0-3-16 16,0 22-368-16,8-53-64 0,-8 53 0 0,20-63-16 15,-20 63 1040-15,31-64 224 0,-31 64 32 0,39-64 16 0,-39 64 1792 0,43-55 368 0,-43 55 64 0,47-46 0 16,-47 46-144-16,0 0-48 0,66-41 0 0,-66 41 0 16,0 0-592-16,54-12-128 0,-54 12-32 0,30 9 0 15,-16-2-304-15,-3 3-64 0,-1 5-16 0,-4-2 0 16,-1 3-16-16,-4 2-16 0,-2-2 0 0,-5 0 0 15,-3 0-128-15,-2-1-32 0,-3-2 0 0,-2 0 0 16,1-3-144-16,-1-2 0 0,0-4 0 0,4 0 0 16,2-2-768-16,4-6-96 0,3 2-16 0,5-7-11296 15,1 2-2272-15</inkml:trace>
  <inkml:trace contextRef="#ctx0" brushRef="#br0" timeOffset="-163944.49">30263 17535 11055 0,'0'0'480'0,"0"0"112"0,0 0-464 0,0 0-128 16,0 0 0-16,0 0 0 0,0 0 2896 0,0 0 560 15,0 0 128-15,0 0 0 0,47-3 48 0,-40 12 0 16,-1 3 0-16,0-2 0 0,0 4-2144 0,0-2-416 16,2 3-96-16,-3-3-16 0,0 4-656 0,-3-3-144 15,-1 0-32-15,1 0 0 0,-4-1-128 0,1-2 0 16,-1-1 0-16,-1 1 0 0,1-4 0 0,-1 0 0 16,1-5 0-16,0 2 0 15,2-3-576-15,0-3 16 0,0-1 0 0,0 1 0 16,2-1-288-16,0-2-64 0,-2 6-16 0,0 0 0 15,0 0 112-15,0 0 32 0,0 0 0 0,30-50 0 0,-30 50 464 0,0 0 80 0,0 0 32 0,0 0 0 16,0 0 352-16,0 0 80 0,49-26 16 0,-43 26 0 16,1 0 464-16,-1 4 112 0,0-1 16 0,1-3 0 15,1 3-320-15,1 0-64 0,-9-3-16 0,0 0 0 16,0 0-240-16,43 7-32 0,-32-4-16 0,-11-3 0 16,0 0-144-16,43 6 0 0,-43-6 144 0,0 0-144 15,42 6 0-15,-42-6 0 0,0 0 0 0,0 0 128 16,42 4-128-16,-36-4 0 0,1 0 0 0,-4-3 128 15,1 3-128-15,-3-1 0 0,2-1 128 0,-3-1-128 16,1 2 208-16,-1-3-16 0,0-1-16 0,0 2 0 16,-1-4 80-16,1-1 32 0,0 3 0 0,-1-4 0 15,-1 3-96-15,0-3-32 0,-1 4 0 0,1 0 0 16,-2 4 64-16,0-1 16 0,-2-1 0 0,1 6 0 0,-2-3 48 16,1 3 16-16,-3 2 0 0,2 3 0 0,-2 0-144 15,0 5-32-15,1 0 0 0,0 2 0 0,2-1-128 0,1 1 0 16,3 1 0-16,0 0 0 0,4-3 0 0,0 0 0 15,3-1 0-15,3-2 0 16,0-1-304-16,3-2-80 0,4-1-32 0,1-1 0 16,3-1-1184-16,-19-4-224 0,0 0-48 0,68-10-14704 15</inkml:trace>
  <inkml:trace contextRef="#ctx0" brushRef="#br0" timeOffset="-163629.67">30922 17697 3679 0,'2'-1'320'0,"-1"1"-320"15,-1 0 0-15,0-3 0 0,1-1 2544 0,3-2 432 16,-4 6 96-16,0 0 0 0,0 0 544 0,15-54 96 15,-14 41 32-15,-2 5 0 0,-4 0-944 0,-1 6-192 16,-2 4-48-16,-2 2 0 0,-2 2-1360 0,0 4-288 0,-3 0-48 0,1 5-16 16,-1-2-560-16,3 6-112 0,0 0-32 0,2-1 0 15,2 2-144-15,4-2 0 0,3-2 0 0,2 1 0 16,3-4 0-16,2 0 128 0,3-2-128 0,1-5 0 16,1 1 0-16,4-4 0 0,1 0 0 0,-16-3 0 31,0 0-736-31,53-6-80 0,-53 6-16 0,0 0 0 15,60-22-1920-15,-60 22-384 0,0 0-64 0,53-28-32 0,-53 28-608 16,0 0-128-16,0 0-32 0,55-35 0 0,-55 35 2688 0,0 0 544 16,0 0 96-16,0 0 32 0,50-35 2032 0,-44 34 400 0,-1-1 96 0,-1 4 16 15,-2-2 1072-15,-1 4 224 0,1-1 32 0,-2 4 16 16,0-1-528-16,-2 0-96 0,1 1-32 0,0 2 0 16,0 0-1472-16,-1-3-288 0,1 1-64 0,1 0-16 0,0-1-544 0,1-3-208 15,3 0 176-15,-1-2-12144 16,2 0-2432-16</inkml:trace>
  <inkml:trace contextRef="#ctx0" brushRef="#br0" timeOffset="-163503.64">31220 17616 8287 0,'0'-8'736'0,"2"-2"-592"16,-1 6-144-16,0 2 0 0,0-1 1728 0,2-3 304 16,-3 6 64-16,0 0 16 15,22-48-2112-15,-22 48-576 0,0 0-48 0,41-51 0 0,-41 51 624 0,0 0 0 16</inkml:trace>
  <inkml:trace contextRef="#ctx0" brushRef="#br0" timeOffset="-163293.04">31476 17623 27647 0,'-14'7'1216'0,"6"-3"256"0,1 1-1168 0,1-4-304 0,2 1 0 0,1-2 0 16,0 3 1280-16,-2 1 208 0,-4-1 48 0,-2 6 0 16,-3-2-640-16,3 4-112 0,0-1-16 0,4 3-16 15,0-1-432-15,3 2-64 0,2-2-32 0,2 0 0 16,2 2-224-16,0 1 176 0,0-2-176 0,1 2 160 15,-1-2-160-15,1-3 0 0,-3 2 0 0,-1-2 0 16,-2 0 0-16,-3-2 0 0,0-1 0 0,-4-1 0 0,-1 1-320 16,-2-3 48-16,-1 1 16 0,-1-4 0 15,-3 2-560-15,2-6-96 0,2 2-32 16,1-4 0-16,2 1-1232 0,4-3-240 0</inkml:trace>
  <inkml:trace contextRef="#ctx0" brushRef="#br0" timeOffset="-163111.75">31574 17689 23951 0,'-2'4'2128'0,"-1"2"-1696"16,1-3-432-16,2 0 0 0,0-3 2544 0,0 7 416 16,-3 2 96-16,-1 6 16 0,0 8-2000 0,-4-1-400 15,2 4-80-15,0-5-16 0,2-1-384 0,0-2-192 16,2-2 160-16,1-3-160 15,-1-6-1360-15,4 2-368 0</inkml:trace>
  <inkml:trace contextRef="#ctx0" brushRef="#br0" timeOffset="-162986.23">31640 17665 9215 0,'1'-13'816'0,"0"3"-656"0,0 4-160 0,1 2 0 16,-1 4 2272-16,0-3 416 0,2-8 96 0,-3 11 16 15,0 0-1600-15,19-65-320 0,-19 65-64 0,0 0-16 31,30-53-2128-31,-30 53-416 0,0 0-96 0,0 0-16 0</inkml:trace>
  <inkml:trace contextRef="#ctx0" brushRef="#br0" timeOffset="-162577.77">31861 17679 15663 0,'-6'2'1392'16,"0"0"-1120"-16,2 1-272 0,1-3 0 0,1 3 2672 15,-3-1 464-15,-5 3 112 0,-6 4 16 0,-4 4-336 16,-3-1-64-16,1 4-16 0,2-3 0 0,2 0-1632 0,5 0-320 15,3-4-64-15,2 1 0 0,5-1-608 0,2 0-224 16,1-3 176-16,3 1-176 0,2-1 0 0,1 1 0 16,2-5 0-16,2 2 0 0,1 0 0 0,1-2 0 15,1-1-144-15,1-1 144 0,0 0-384 0,-14 0 32 16,0 0 0-16,0 0 0 16,53-11-80-16,-53 11-16 0,0 0 0 0,0 0 0 0,0 0 256 0,0 0 64 15,56-28 0-15,-50 25 0 0,-1-1 128 0,0 2 192 16,-3 2-32-16,1 0-16 0,-1 0 320 0,1-2 64 15,-1 4 16-15,-1-2 0 0,1 0-224 0,-1 0-64 16,0 2 0-16,-1-2 0 0,1 4-80 0,-1-4-32 0,2 4 0 16,-1-2 0-16,0 2 16 0,0 0 0 0,2 1 0 15,-2-2 0-15,2 4-16 0,-1-1 0 0,2 0 0 0,-1 0 0 16,2 2-144-16,0 0 192 0,0-2-192 0,1 4 192 16,-1-3-192-16,2 1 160 0,-1 2-160 0,-1-4 160 15,1 4-160-15,0-4 0 0,0 4 144 0,-1-4-144 16,3-2 128-16,-2 1-128 0,0-1 128 0,-1-1-128 15,1 0 0-15,0-2 0 0,1 2 0 0,0-3 0 32,-1 0-336-32,2 0-96 0,-2-3-16 0,0 2-18304 0</inkml:trace>
  <inkml:trace contextRef="#ctx0" brushRef="#br0" timeOffset="-149644.92">357 15493 20271 0,'0'0'1792'0,"0"0"-1424"16,0 0-368-16,0 0 0 16,0 0-720-16,0 0-224 0,60 3-32 0,-60-3-16 0,63 0 800 0,-9-4 192 15,8 1 0-15,10 0 0 0,7-3 0 0,4 1 160 16,5 0-32-16,-2 2 0 0,-4 1 288 0,2 2 48 0,2 0 16 0,2 2 0 16,2 1-48-16,3 0-16 0,1 0 0 15,-9 1 0-15,-12-1 48 0,13 1 16 0,13 1 0 0,5 2 0 16,1 2-192-16,1-3-32 0,2 0-16 0,4 1 0 15,2-3-96-15,-3 1-16 0,-1-1 0 0,10-1 0 16,9 0 176-16,-4 0 16 0,-9-2 16 0,14-1 0 16,14-1-336-16,2-2 0 0,-4 0 0 0,2-2 0 15,-7 0 128-15,12-1-128 0,4-1 128 0,-2 2-128 16,-8 2 352-16,6-1 0 0,5 2 0 0,-7-1 0 16,-13 2-160-16,6 2-16 0,3 4-16 0,-2 1 0 15,-6 0 192-15,0 1 32 0,1 2 16 0,1-2 0 0,3 0-96 0,-1 2-32 16,-1-2 0-16,-1-1 0 0,4 0 0 0,0-1 0 15,1 0 0-15,4-2 0 0,7-1-144 0,-4-2-128 16,-7 2 144-16,5-2-144 0,5 0 0 0,1-2 0 16,1 0 0-16,-2-2 0 0,-6 2 0 15,8 0 0-15,6-3 0 0,-9 4 0 0,-17-1 0 0,11-1 0 16,7 2 0-16,-5 1 0 0,-7 0 736 0,-3 0 256 16,3 0 48-16,-3-2 16 15,-2 2-1664-15,1 2-336 0,-1-2-64 0,-2 1-16 0,1 2 832 0,-5 0 192 16,-9 2 0-16,7-3 0 0,5 0 0 0,-2 4 0 0,-8 0 0 15,5-2 0-15,5-1 0 0,1-2 0 0,1 5 0 16,2-2 0-16,-2 1 0 0,3-2 0 0,0 1 0 0,3 1 0 16,6-1 0-16,-4-2 0 0,-10 2 0 0,6 0 0 15,7-1 0-15,3 0 0 0,0-1 0 16,0 2 0-16,-5-1 368 0,2 0 16 0,4 0 0 16,-6 2 0-16,-4 0-32 0,1-2 0 0,3 1 0 0,-5-1 0 15,-2 3-208-15,3-4-144 0,3 2 192 0,-1 0-192 16,-2-2 0-16,3-2 0 0,4 0 0 0,-4 4 0 0,-4 2 0 15,1 0 0-15,-1 0 0 0,3-2 0 16,2 2 0-16,-5-3 0 0,-2 3 0 0,-1-2 0 0,1 2 128 16,-3 0-128-16,0 0 0 0,-11 0 0 15,-14 1 0-15,15 0 0 0,13-3 0 0,2 4 0 0,-4-2 0 0,-5 2 0 16,-5 1 0-16,-2-3 0 16,2 2 0-16,-3 0 0 0,-5-6 0 0,2 4 0 15,3 4 0-15,-4-3 0 0,-3-1 0 0,-1 0 0 16,2 4 0-16,-14-4 0 0,-9-2 0 0,-1 2 0 15,4 0 0-15,9-2 0 0,9 2 0 0,-2 0 0 16,-2-2 0-16,-2 2 0 0,1 3 0 0,-13-3 0 0,-21-2 0 16,8 2 0-16,13 0 0 0,5-2 0 0,-2 4 0 0,-5-4 0 15,-2 0 0-15,1 1 0 0,1-2 0 0,-2 0 0 16,-1-3 0-16,-1 1 0 0,-1-1 0 0,-1 0 0 16,0 0 0-16,-2 0 0 0,-4 0 0 0,-4 0 0 15,-2-1 0-15,-1 1 0 0,1-3 0 0,-5 3 0 16,-3 0 0-16,-4-2 0 0,-6 2 0 0,-2-1 0 15,-3-2 0-15,-2-1 0 0,-3 2 0 0,-4 0 0 16,2 0 0-16,-5 2 0 0,-1 0 128 0,2-2-128 16,2-1 0-16,-1 0 0 0,0-1 0 0,-1 0 0 15,1-1 0-15,-1 2 0 0,-3 0 128 0,2 2-128 16,2-2 0-16,1 1 0 0,-2 1 0 0,1-3 0 16,0 2 0-16,-3-2 0 0,-4-1 0 0,2 1 0 15,5-3 0-15,0 2 0 0,0 1 0 0,-3-2 0 0,-1 2 128 16,-2 2-128-16,-36 2 160 0,63-9-32 0,-63 9 0 0,54-5 0 15,-54 5 80-15,42-9 16 0,-42 9 0 0,39-8 0 16,-39 8 0-16,33-5 0 0,-33 5 0 0,36-3 0 16,-36 3-32-16,34 0-16 0,-34 0 0 0,0 0 0 15,41 0-176-15,-41 0 0 0,0 0 0 0,52 7 128 16,-52-7-128-16,42 9 0 0,-42-9 0 0,40 13 128 16,-40-13 48-16,0 0 0 0,50 18 0 0,-50-18 0 15,0 0 16-15,39 24 0 0,-39-24 0 0,0 0 0 16,31 27-192-16,-31-27 128 0,0 0-128 0,22 35 128 15,-22-35-128-15,0 0 0 0,17 39 0 0,-17-39 0 16,11 35 0-16,-11-35 0 0,10 39 0 0,-10-39 0 16,9 46 0-16,-9-46 0 0,11 53 0 0,-11-53 0 0,12 57 0 0,-12-57 0 15,14 60 0-15,-7-28 0 0,0 5 0 0,1-1 0 16,-1 5 0-16,-1-1 0 0,0-4 0 0,-1 10 0 16,1 10 0-16,-2 5 0 0,-2 3 0 0,-1-1 0 15,-1 3 0-15,-1 4 0 0,0 4 0 0,-2 1 0 16,1 3 0-16,-2-4 0 0,3 1 0 0,-1 1 160 15,-1 6-32-15,3 1-128 0,0-4 400 0,-1 2-16 16,0 2-16-16,-2 0 0 0,1 2-128 0,-2 3-32 16,0 0 0-16,-2-5 0 0,-1-1-208 0,-1-6 176 0,1 2-176 15,-2-1 160-15,3-1-160 0,-1 2 0 0,0-1 0 16,-1-2 0 0,0-2-352-16,1 3-96 0,2 3-32 0,2 4-17264 0</inkml:trace>
  <inkml:trace contextRef="#ctx0" brushRef="#br0" timeOffset="-132961.18">1037 16064 5519 0,'0'0'496'0,"0"2"-496"16,2-2 0-16,-2 0 0 0,1 2 1376 0,-1-2 176 15,1 3 48-15,0-2 0 0,2 5-16 0,-3-1 0 16,1-4 0-16,-2 4 0 0,1-1-240 0,-1 2-64 0,-1-2 0 0,1-1 0 16,-1 2-320-16,-1-3-64 15,2 0 0-15,-1 2-16 0,-2 8-176 0,-2 4-16 0,-1 3-16 0,-1 3 0 16,-1 0-96-16,-2 1-32 0,0-5 0 0,0 7 0 0,1 7-208 0,1-3-32 15,2-7-16-15,1 2 0 16,2 0 192-16,1-2 32 0,3-3 16 0,0-3 0 0,3-4-16 16,1-3 0-16,1-2 0 0,1 0 0 15,1 1-304-15,-2-5-64 0,0 0-16 0,-1-1 0 16,2 0-128-16,0-2 0 0,3-2 0 0,1 0 0 16,1 2 0-16,2-2 0 0,-13 2 0 0,0 0 0 15,0 0-144-15,68-14 144 0,-68 14 0 0,0 0 0 16,0 0-128-16,65-18 128 0,-65 18 0 0,0 0 0 0,0 0-384 0,58-25 48 15,-47 21 0-15,0 1-9536 16,-2-4-1904-16</inkml:trace>
  <inkml:trace contextRef="#ctx0" brushRef="#br0" timeOffset="-132574.46">1003 16135 14735 0,'-11'9'640'0,"6"-7"160"0,1 3-640 0,0 0-160 0,3-5 0 0,1 1 0 16,0 2 1536-16,1-1 256 0,2 4 64 0,2 1 16 15,5-4 368-15,3 3 80 0,5-2 16 0,-18-4 0 16,43 3-704-16,-43-3-144 0,53-3-16 0,-53 3-16 15,62-10-768-15,-62 10-160 0,62-12-16 0,-62 12-16 16,50 0-496-16,-50 0 128 0,0 0-128 0,62-4 0 16,-62 4-1360-16,0 0-320 0</inkml:trace>
  <inkml:trace contextRef="#ctx0" brushRef="#br0" timeOffset="-132340.62">1014 16020 22111 0,'-15'4'1968'0,"11"-4"-1584"15,2 0-384-15,2 0 0 0,2 0 1072 0,1 0 128 16,2-3 16-16,5 2 16 0,-10 1 0 0,0 0 0 0,76-6 0 0,-76 6 0 15,62-3-656-15,-62 3-128 0,65-2-16 0,-65 2-9856 16,89-4-1968-16</inkml:trace>
  <inkml:trace contextRef="#ctx0" brushRef="#br0" timeOffset="-131843.6">1499 16236 9215 0,'-2'3'816'0,"0"-1"-656"15,1 2-160-15,1-4 0 0,0 2 1728 0,0 2 304 16,-1 5 64-16,-2 7 16 0,1 6-208 0,-1 4-48 16,2-1 0-16,-2-3 0 0,3 0-384 0,-1-3-64 15,1-3-32-15,-1-2 0 0,1 0-576 0,1-1-112 16,0-6-32-16,2 2 0 0,-1-3-496 0,1-2-160 15,1-4 0-15,-2 0 0 16,3-3-320-16,1 0-160 0,0-5-32 0,-6 8-16 16,0 0-528-16,0 0-96 0,40-49-32 0,-40 49 0 0,0 0 752 0,39-51 160 0,-39 51 16 0,0 0 16 15,41-51 240-15,-41 51 0 0,0 0 192 0,0 0-192 16,0 0 768-16,53-37 32 0,-45 40 16 0,-2 0 0 16,-1 6 304-16,0 1 64 0,-1 5 16 0,-3-2 0 15,0 6-240-15,-1 1-64 0,-2 1 0 0,-1 1 0 16,-2 3-576-16,1-2-112 0,1-2-16 0,0-5-16 15,2-2-464-15,1-2-96 0,3-3 0 0,1-2-14944 16</inkml:trace>
  <inkml:trace contextRef="#ctx0" brushRef="#br0" timeOffset="-131633.86">1875 15998 26719 0,'-13'17'1184'0,"8"-8"240"0,0 1-1136 0,2-2-288 16,0-4 0-16,2 2 0 0,1 0 1072 0,0 8 144 15,2 11 48-15,0 6 0 0,1 7-256 0,2 3-48 16,0 1-16-16,1-1 0 0,1-4-624 0,-2-2-128 16,1-1-32-16,-1-4 0 15,1-3-640-15,-1-5-128 0,0-5-32 0,0-2-9408 16,-2-7-1904-16</inkml:trace>
  <inkml:trace contextRef="#ctx0" brushRef="#br0" timeOffset="-131279.58">1787 16346 13823 0,'-4'7'608'0,"3"-5"128"0,0 2-592 0,-1-4-144 0,4 0 0 0,-1 0 0 16,3-3 1520-16,3 2 272 0,4-4 48 0,-11 5 16 15,0 0-192-15,59-22-48 0,-59 22 0 0,0 0 0 16,71-30-720-16,-71 30-128 0,0 0-48 0,54-5 0 16,-39 11-544-16,-1 3-176 0,-3 5 0 0,-2 1 0 15,-1 1 240-15,-2 0-64 0,1 2-16 0,-4 1 0 16,2-1 576-16,-2 2 112 0,0-1 32 0,0-3 0 16,-1 0-112-16,1-4-32 0,-2-2 0 0,2-1 0 0,-1 1-304 0,1-1-64 15,0-2-16-15,0-4 0 0,0 2-352 0,0-5 0 16,1 0 0-16,-2-2 128 0,2-1-128 0,0 0 0 15,-1-4 0-15,2 0 0 0,-1-4 0 0,1-1 0 16,-5 12 0-16,0 0-128 0,0 0 128 0,21-62 0 16,-16 49 0-16,0-1 0 0,-5 14 0 0,0 0 0 15,0 0 0-15,27-55 128 0,-18 45-128 0,-2 2 0 16,0-1 0-16,-7 9 0 16,0 0-560-16,0 0-128 0,0 0-16 0,54-32-14912 0</inkml:trace>
  <inkml:trace contextRef="#ctx0" brushRef="#br0" timeOffset="-131029.23">2411 16359 10127 0,'-3'0'896'0,"-1"2"-704"0,1-2-192 0,1 0 0 15,1 0 3312-15,-3 1 624 0,-3 2 128 0,-3-1 32 16,-4 3-768-16,-2 0-128 0,2 1-48 0,2 1 0 16,1 0-1872-16,3 2-384 0,2 1-80 0,4-2-16 15,-1 0-544-15,5 2-128 0,1-2 0 0,2 0-128 16,3 0 0-16,0-4 0 0,0 1 0 0,2-1 0 15,2-2 0-15,0-2 0 0,2-2 0 0,0 2 0 16,-1-4 0-16,-2-2 0 0,0 0 0 0,-1-1 0 0,-2-1 0 0,-3-2 0 16,-2 1 0-16,-1-2 0 15,-1 2 0-15,-2-3 0 0,-1 0 0 0,0 2 0 16,-1-3-656-16,1 4-96 16,-1-1-16-16,2 4-15936 0</inkml:trace>
  <inkml:trace contextRef="#ctx0" brushRef="#br0" timeOffset="-130684.47">2542 16407 26719 0,'-3'19'1184'0,"0"-7"240"0,2 0-1136 0,1-2-288 16,2-4 0-16,0-6 0 0,-1 4 1248 0,3 7 192 0,1 9 32 0,2 5 16 16,2 1-544-16,-1 2-112 15,1-3-32-15,-3-3 0 0,0-3-576 0,-1-6-224 16,-1 2 176-16,0-4-176 15,-2 0-256-15,-1-4-128 0,1-4-48 0,-4-2 0 16,1-1-672-16,-3-4-144 0,-2-1-32 0,0-5 0 0,-1 0-784 0,-2 0-176 0,3-1-16 0,-3 0-16 31,0-4 464-31,2-4 80 0,0 1 32 0,3-5 0 0,1 6 1344 0,3 17 352 0,4-49 0 0,-4 49 0 16,13-52 976-16,-13 52 304 0,0 0 64 0,29-63 16 16,-29 63-272-16,0 0-64 0,0 0-16 0,46-45 0 0,-36 44 208 15,2 2 64-15,1 4 0 0,-2 1 0 16,0 5 256-16,-3-1 64 0,-1 3 16 0,-2 0 0 15,-2 0-400-15,-1 0-64 0,-4 5-32 0,-1-5 0 0,-4 2-544 16,1-4-96-16,-1 0-32 0,-2-1 0 0,2-2-448 16,2-3 0-16,1-4 0 0,2-1-17488 0</inkml:trace>
  <inkml:trace contextRef="#ctx0" brushRef="#br0" timeOffset="-130399.33">2803 16353 10127 0,'-5'14'896'0,"2"-9"-704"16,-1 0-192-16,1 1 0 0,2 1 4304 0,0-4 832 15,1 4 176-15,-1 2 16 0,1 6-2320 0,0 5-448 16,3 0-112-16,1-2-16 0,2-3-1600 0,3-2-336 16,1-3-64-16,1-4-16 0,4-3-416 0,-2 0 0 0,1-2-144 0,0-2 144 31,0-2-768-31,1-3-64 0,0 0 0 0,-15 6 0 15,0 0 64-15,0 0 16 0,47-36 0 0,-39 25 0 0,-1 4 608 0,-2 2 144 0,0 1 0 0,-3 3 0 16,-2 4 720-16,0 1 176 0,-1 2 48 0,-3 7 0 16,1 3-48-16,-3 2 0 0,-1 1 0 0,-1 4 0 15,-3 6-576-15,-3 4-128 0,0-1-32 0,-1 4 0 16,1 1-160-16,-1-2 0 0,1 1 0 0,3-5-18128 16</inkml:trace>
  <inkml:trace contextRef="#ctx0" brushRef="#br0" timeOffset="-129614.77">3755 16315 11055 0,'-5'2'976'0,"1"-4"-784"0,0-1-192 0,1-1 0 16,0 4 1472-16,-4-2 240 0,-7 0 48 0,-7 2 16 0,-4 2-208 0,-4 6-32 15,5 8-16-15,1 3 0 16,2 1-496-16,4 1-80 0,3 1-32 0,2 0 0 0,5 0-176 0,4 1-32 16,2-7-16-16,2-1 0 15,3-4-272-15,2 0-48 0,4 2-16 0,4-3 0 0,0 2-352 0,5-8 0 16,-2 1 0-16,1-3 0 15,-2 0 0-15,-4-6 0 0,0-1-128 0,-2 1 128 0,0-3-288 0,-2 1 32 16,-3 0 0-16,0-4 0 16,-2 1-192-16,0-5-16 0,-2 0-16 0,-1-5 0 0,0 3 272 0,0-2 48 15,-1-1 16-15,1 6 0 0,1 0 144 0,-1 3 0 16,0 0 0-16,1 2 0 0,0 5 496 0,1 2 16 16,-1-1 16-16,1 2 0 0,1 2 0 0,-1 2 0 15,3 0 0-15,1 4 0 0,2 5-64 0,-1-4-16 16,1 4 0-16,0 3 0 0,1 2 0 0,1 1-16 0,0 1 0 0,-3-2 0 15,-1-4 16-15,-2 1 0 0,1-2 0 16,-1 2 0-16,-1-2-240 0,-1-2-32 0,0-3-16 16,-1-1 0-16,-1-1-160 0,2-6 0 0,-2-4 0 0,1-2 0 15,0 3 0-15,0-3 0 0,2 0 0 0,1 0 0 16,-1-2 128-16,1 0-128 0,1 2 192 0,0-2-64 16,2-3 64-16,-7 11 16 0,0 0 0 0,0 0 0 15,62-51-208-15,-62 51 0 0,0 0 128 0,66-32-128 16,-66 32-832-16,0 0-192 0</inkml:trace>
  <inkml:trace contextRef="#ctx0" brushRef="#br0" timeOffset="-129029.47">4762 16166 9215 0,'-4'4'816'0,"1"-2"-656"0,0-2-160 0,2 0 0 15,0 3 1136-15,-3 0 192 0,-2 5 32 0,-4 6 16 16,-1 11-48-16,-2 5-16 0,5 2 0 0,0-1 0 15,5 0 352-15,0-3 80 0,4 4 16 0,3-3 0 0,3-4-384 0,2-6-80 16,0-4-16-16,3-1 0 16,3 1-704-16,2-5-128 0,2-4-48 0,1-3 0 0,-20-3-400 0,0 0 0 15,56-9 0-15,-56 9 0 16,0 0 0-16,50-39 0 0,-50 39 0 0,0 0 0 0,41-69-128 0,-41 69 128 16,23-53 0-16,-13 23 0 15,-10 30 0-15,16-63 0 0,-8 24-144 0,-5 6 144 0,1 5 0 0,-1 2-192 16,-1-2 192-16,-2 9-160 0,0 7 160 15,-2 4 0-15,-1 2 0 0,-1 6-128 0,1 4 368 0,-4 3 80 16,1 5 0-16,1 7 16 0,-1 0 544 0,1 9 96 0,3 7 32 0,-1-1 0 16,3 1-752-16,1 1-128 15,3 5-128-15,2-4 144 16,3-1-1104-16,2-4-240 0,0-5-32 0,3-5-13344 16</inkml:trace>
  <inkml:trace contextRef="#ctx0" brushRef="#br0" timeOffset="-128712.86">5169 16355 8287 0,'-8'0'736'0,"5"0"-592"0,-1 0-144 0,0 1 0 16,3 2 2336-16,0-1 432 0,0 2 96 0,-1 2 16 16,1 6-368-16,0 1-64 0,2 4-16 15,3-1 0-15,1 2-1072 0,1-5-208 0,0 2-64 0,1-1 0 16,1-4-496-16,-2 1-96 0,2-1-32 0,-2-1 0 0,1-2-464 0,-1-1 0 15,2-3 0-15,-2-3 0 32,1 3-640-32,1-3-192 0,-1-5-16 0,1 1-16 15,-3 1-288-15,1-4-64 0,0-1-16 0,-6 8 0 16,0 0 464-16,0 0 112 0,30-55 16 0,-24 42 0 0,-1 2 432 0,-2 1 208 0,1 2-192 0,0 2 192 16,-3 4 768-16,0-1 256 0,-1 6 64 0,0-1 16 0,0 6 944 0,0 1 176 15,-1 6 32-15,0-2 16 16,1 3-2272-16,0-3-240 0,0-2-144 0,2 3-48 0,2 2 704 0,2 3 144 15,2-3 32-15,0-1-15728 16</inkml:trace>
  <inkml:trace contextRef="#ctx0" brushRef="#br0" timeOffset="-128313.09">5740 16345 20271 0,'-14'1'896'0,"7"2"192"0,-2-3-880 0,3 1-208 0,1-1 0 0,0 0 0 16,-1 3 1536-16,-5-1 256 0,-5 4 48 0,-5 2 16 15,0 2-592-15,4 1-112 0,2-1-32 0,4 2 0 16,2 0-400-16,4-2-80 16,4 3 0-16,3-4-16 0,2 1-240 0,3-1-32 0,5 1-16 0,0-4 0 15,3 2-64-15,0-4-16 16,2 3 0-16,-1-6 0 0,-4 1-128 0,4 0-128 0,0 0 192 0,4-2-192 15,0 0 0-15,-20 0 0 0,0 0 0 0,52-10 0 0,-40 6 0 0,-1-2 0 16,-1-2 0-16,-3 0 0 16,-1 2 0-16,-4-3 0 0,1-1 0 0,-2 2 0 0,-1 0-304 15,-3 0-16-15,0-2 0 0,-2 4 0 16,-3-1 128-16,0 1 32 0,-2 4 0 0,0 1 0 0,-2 4 160 0,0 3 0 16,-1 3 0-16,0 5 0 15,2-2 480-15,-1 4 32 0,1 3 0 0,0-1 0 0,3 2-80 0,3-4-16 16,2 0 0-16,3-1 0 15,1-1-192-15,4-3-32 0,2-8-16 0,4 4 0 0,2 0-368 0,3-4-80 16,1-3-16-16,-17 0 0 16,0 0-1824-16,64-17-352 0,-64 17-80 0,0 0-11280 15</inkml:trace>
  <inkml:trace contextRef="#ctx0" brushRef="#br0" timeOffset="-128079.43">5984 16444 8287 0,'3'-18'368'0,"-1"14"80"0,-2 0-448 0,0 4 0 0,0 0 0 15,0 0 0-15,0-2 1984 0,0-2 320 16,0 1 64-16,-2 3 16 0,2 3 608 0,2 1 112 15,-1 2 32-15,3 4 0 0,-1 0-912 0,3 2-176 16,1 0-48-16,-1 3 0 16,2 1-2256-16,0-3-448 0,-1 0-80 0,-2-4-32 0,-1-3 816 0,1 1 128 0,0 2 32 0,0-3 16 15,0 2 192-15,-2-2 32 0,-1-2 16 0,-1 1 0 16,0-4 32-16,-1-1 16 16,-1-1 0-16,1-4 0 0,0 1-176 0,-1-2-32 15,2 0-16-15,-1-2 0 0,1 2-240 0,0-4 0 0,1 1 0 0,-1 0 0 16,0-1 0-16,2-1 0 0,-1 1 0 0,2 0 0 31,1 0-688-31,0-3-80 0,-5 13 0 0,0 0-16 0,0 0-976 0,38-47-192 0,-38 47-32 0,0 0-6944 16,0 0-1376-16</inkml:trace>
  <inkml:trace contextRef="#ctx0" brushRef="#br0" timeOffset="-127856.79">6327 16084 17503 0,'-5'-3'768'0,"3"0"176"0,0 2-752 0,-1-2-192 16,2 3 0-16,1 0 0 0,-1 3 2128 0,-1-2 400 15,0 5 80-15,-2 3 16 0,2 7-192 0,-1 3-16 16,2 6-16-16,1 6 0 0,1 4-1488 0,0 3-288 16,1 1-64-16,0-1-16 0,1 0-400 15,-1-1-144-15,2 1 0 0,-2-4 144 0,2-5-416 0,-3-3-96 16,0-2-16-16,1-4 0 15,-1-8-1856-15,0 1-384 0</inkml:trace>
  <inkml:trace contextRef="#ctx0" brushRef="#br0" timeOffset="-127734.36">6257 16444 4607 0,'-1'-6'400'0,"1"2"-400"16,0 2 0-16,1-2 0 0,0 4 2464 0,0-2 416 0,1 0 64 0,1 2 32 15,5-5-1088-15,2 2-224 0,3-1-32 0,-13 4-16 16,0 0-1376-16,46-11-240 0,-46 11-128 0,0 0-9168 15</inkml:trace>
  <inkml:trace contextRef="#ctx0" brushRef="#br0" timeOffset="-127426.37">6546 16381 13823 0,'-11'-4'608'0,"3"4"128"0,0-2-592 0,2 2-144 0,5 0 0 0,-2 2 0 15,-1-2 1984-15,-4 4 352 0,-6-2 80 0,-3 5 16 0,0 3 96 0,2 2 32 16,2 0 0-16,4-1 0 0,1 4-1584 0,4-2-304 15,2-1-64-15,3-1-16 0,2 0-464 0,3-3-128 16,1 0 0-16,2-1 0 16,3-4-320-16,-1 0-64 0,3-3-32 15,1-5 0-15,0 4-1056 0,-15 1-192 0,0 0-64 0,0 0 0 16,61-31-64-16,-61 31 0 0,0 0-16 0,0 0 0 16,43-45 512-16,-43 45 96 0,0 0 32 0,0 0 0 0,0 0 704 0,0 0 144 15,0 0 16-15,0 0 16 0,0 0 1328 0,0 0 272 16,0 0 48-16,0 0 16 0,0 0 960 0,0 0 192 15,0 0 32-15,7-2 16 0,-7 8-1024 0,1 2-208 16,2 2-32-16,-1-1-16 0,2 1-896 0,1-3-176 16,1 2-32-16,1-3-16 15,1 0-720-15,-1-2-144 0,2 0-16 0,0 1-16 16,-2-5-2096-16,2 1-432 0</inkml:trace>
  <inkml:trace contextRef="#ctx0" brushRef="#br0" timeOffset="-127244.52">6747 16407 4607 0,'1'2'400'0,"-1"1"-400"0,0 1 0 0,1-2 0 0,-1-1 1680 0,1 4 256 16,1 0 48-16,-1 6 16 16,1 5-96-16,0 1-32 0,0-1 0 0,-1-2 0 0,-1 0-1056 0,1-2-224 15,1 1-32-15,-1-3-16 16,0 0-1040-1,-1-4-208-15,1 0-32 0</inkml:trace>
  <inkml:trace contextRef="#ctx0" brushRef="#br0" timeOffset="-126984.33">6831 16369 2751 0,'0'0'256'16,"0"0"-256"-16,0 0 0 0,1 0 0 0,0 0 2240 0,0 2 384 15,1-1 96-15,1 4 16 0,2 1-224 0,1 1-32 16,2 3-16-16,-1-1 0 0,2 0-1056 0,-2 2-224 0,1 0-32 0,-1 2-16 15,1-2-496-15,-1 0-112 16,1 0-16-16,-2 0 0 0,0 2-48 0,0-3-16 0,-1-1 0 0,-1 0 0 16,-1-4 96-16,0 1 16 15,1-1 0-15,-3-1 0 0,1-2 0 0,0 2 0 0,0-1 0 0,-1 0 0 16,0-2-368-16,1 2-64 16,0-1 0-16,-1-2-128 0,3 0 160 0,-1 2-160 15,0-2 128-15,1-2-128 0,-1 2 0 0,0 0-256 16,2-2 48-16,0-1 0 15,3 2-1392-15,-2-2-256 0</inkml:trace>
  <inkml:trace contextRef="#ctx0" brushRef="#br0" timeOffset="-126774.72">7145 16118 10127 0,'-4'0'896'0,"2"-3"-704"0,0 6-192 0,2-3 0 0,0 3 3184 0,-1 1 592 16,0 0 128-16,-2 7 32 16,0 5-1008-16,0 7-208 0,3 8-32 0,-1 4-16 15,2 3-1712-15,0 1-352 0,1 0-64 0,-1-3-16 0,0 1-528 0,2-5 0 16,2-7 0-16,0-5 0 16,2-2-912-16,2-2-240 0,-1-3-64 0,2-4-13456 0</inkml:trace>
  <inkml:trace contextRef="#ctx0" brushRef="#br0" timeOffset="-126410.96">7210 16401 4607 0,'4'2'192'0,"-3"1"64"0,2-2-256 0,-2 1 0 0,0 1 0 0,-1 1 0 16,1-2 1776-16,1 4 304 0,0 2 64 0,1 7 16 0,0-2 688 0,1 6 144 15,1-1 16-15,-1-2 16 16,-2-2-544-16,2 1-112 0,1-3-32 0,0-2 0 0,1 0-1024 0,0-4-208 16,2 0-32-16,0-3-16 15,1-3-736-15,1-3-128 0,0 1-48 0,0-2 0 16,-1-5-432-16,-9 9-96 0,0 0 0 0,0 0-16 31,46-45-416-31,-46 45-80 0,0 0 0 0,42-51-16 16,-42 51 320-16,0 0 64 0,42-51 16 0,-42 51 0 0,0 0 384 0,0 0 128 0,0 0 0 0,0 0 0 15,0 0 320-15,0 0 160 0,0 0 32 0,13 8 16 0,-20 10 944 16,-1 7 176-16,-2 3 32 0,-2 7 16 16,-2-2-832-16,0 1-160 0,0 0-48 0,-3 1 0 0,-1 0-272 0,1 1-48 15,2-2-16-15,0-3 0 0,3-7-320 0,2-3 0 16,2-5 0-16,2 0-18112 0</inkml:trace>
  <inkml:trace contextRef="#ctx0" brushRef="#br0" timeOffset="-125713.98">1007 16729 28559 0,'13'0'2544'0,"2"2"-2032"16,-1-2-512-16,-2 1 0 15,-10-1 784-15,-2 0 64 0,62 0 16 0,12 0 0 16,30 0-16-16,16 3 0 0,-2 0 0 0,-1 4 0 16,-1 1-352-16,6 2-80 0,4 0-16 0,-1-4 0 15,-4 4 0-15,1-1 0 0,2-3 0 0,-7 0 0 16,-4-2-176-16,-4-2-32 0,0 2-16 0,-6-6 0 15,-4-2-176-15,-6-2-144 0,-4-3 144 0,-5-2-16992 16</inkml:trace>
  <inkml:trace contextRef="#ctx0" brushRef="#br0" timeOffset="-125284.59">3585 15991 5519 0,'-6'-2'496'0,"1"2"-496"16,1 0 0-16,1 0 0 0,5 0 1056 0,-6 2 112 15,-6 6 32-15,-8 7 0 0,-5 7 560 0,-4 13 112 16,1 13 32-16,1 11 0 0,4 6 656 0,4 6 144 16,5 8 32-16,4-3 0 0,8-3-528 0,8-6-96 15,7-4-32-15,8-6 0 0,8-3-1232 16,8-7-240-16,11-10-48 0,6-5-16240 16</inkml:trace>
  <inkml:trace contextRef="#ctx0" brushRef="#br0" timeOffset="-124784.78">7715 16048 17503 0,'2'7'1552'0,"2"-1"-1232"15,0 4-320-15,-1-4 0 0,1 6 2016 0,4 8 352 16,4 18 64-16,5 25 0 0,3 20 192 0,-5 11 16 0,-6-5 16 0,-9-3 0 16,-8-2-1328-16,-7-8-272 15,-1-10-48-15,-5-8-16 0,0-9-992 0,0-4 0 0,0-7-256 0,3-9-17104 32</inkml:trace>
  <inkml:trace contextRef="#ctx0" brushRef="#br0" timeOffset="-124033.67">8736 16419 18431 0,'-2'-7'1632'0,"-1"1"-1312"0,2 0-320 0,1 2 0 15,0 1 832-15,-2-7 80 0,-2-2 32 0,-2 0 0 16,-3-7 112-16,-1 6 32 0,-1 3 0 0,-1 5 0 15,-1 5 0-15,1 3 0 0,-2 6 0 0,1 0 0 0,-1 4-320 0,1 2-48 16,1 1-16-16,1 0 0 16,1-3-448-16,3 0-112 0,2 2-16 0,4-5 0 15,0-1-128-15,4-2 0 0,2-1 0 0,4 1 0 16,3-4 0-16,2 0 0 0,-14-3 0 0,0 0 0 16,0 0-704-1,64-6-80-15,-64 6-16 0,0 0 0 0,0 0-144 0,61-23-16 0,-61 23-16 0,0 0 0 0,0 0 496 0,0 0 96 16,62-31 32-16,-51 30 0 0,-3 1 352 0,0 0 0 0,-2 4-144 0,-1-2 144 15,-1 3 448-15,-3 1 160 16,0 6 32-16,-1-1 0 0,-1 1 48 0,-2 3 16 0,1-1 0 0,1 2 0 16,-2 1-704-16,3-1 0 15,1-2 0-15,1-2 0 16,1-3-1216-16,4-3-288 0,0-3-48 0,3-3-9984 16</inkml:trace>
  <inkml:trace contextRef="#ctx0" brushRef="#br0" timeOffset="-123826.7">9070 16361 9215 0,'-6'-5'400'0,"1"2"96"0,0 0-496 0,0 3 0 16,3 0 0-16,2 3 0 0,-3-3 2144 0,-3 2 336 0,-1 2 64 0,-2-1 16 15,0 6 256-15,2 1 64 0,4-1 16 0,3 1 0 16,4 2-1168-16,2-2-224 0,3 0-48 0,2 0-16 16,0 1-672-16,3-1-128 0,-1 2-16 0,0-2-16 15,-3-3-64-15,-3 4-16 0,-3-1 0 0,-4 0 0 16,-3-1 48-16,-3-2 0 0,-6 2 0 0,-4-2 0 15,-2 0-256-15,-3-1-32 0,-1-3-16 0,-4 0 0 16,3-3-272-16,-3-4 0 0,1 1 0 0,1-6-12112 16,6-1-2528-16</inkml:trace>
  <inkml:trace contextRef="#ctx0" brushRef="#br0" timeOffset="-123243.3">10142 16391 11055 0,'-16'9'976'0,"6"-6"-784"0,2 1-192 0,3-2 0 0,3 1 1280 0,4-3 224 15,-1 0 32-15,0 1 16 0,3 2 560 0,2-1 96 16,5 2 32-16,4-2 0 0,-15-2-592 0,0 0-112 16,72 4-32-16,-72-4 0 0,68 4-432 0,-68-4-96 15,84 0-16-15,-84 0 0 0,88 0-640 0,-88 0-128 0,90-6-16 0,-90 6-15264 16</inkml:trace>
  <inkml:trace contextRef="#ctx0" brushRef="#br0" timeOffset="-122554.65">10524 16652 17503 0,'-3'1'1552'0,"1"-1"-1232"0,2 0-320 0,3-1 0 15,-1 0 1280-15,1-1 208 16,0 0 48-16,4-2 0 0,4-2-64 0,-11 6-16 0,0 0 0 0,62-28 0 16,-62 28-240-16,0 0-64 15,86-42 0-15,-86 42 0 0,66-35-432 0,-66 35-80 16,64-43-32-16,-64 43 0 0,66-54-400 0,-66 54-80 0,59-52 0 0,-59 52-128 15,49-56 0-15,-49 56 0 0,42-57 0 0,-42 57 0 0,29-60 0 0,-20 29 0 16,-3 5 0-16,-4 2 0 16,-1 1 0-16,-2 7 0 0,-1 7 0 0,-4 0 0 15,-3 8 256-15,-4 1 112 0,0 3 16 0,-4 6 0 16,-1 2 304-16,-2 4 64 0,1 1 16 0,-1 5 0 0,-1 1-400 0,1 7-80 16,-1-3-16-16,1 2 0 15,3 3-272-15,-2 1 160 0,3-2-160 0,0 1 128 0,3-3-128 16,-1 1 0-16,2-5 0 0,2 2 0 15,1-1 0-15,5 0 0 0,3-5 0 0,2-1 0 0,3-1 0 0,4-5 0 16,1 0 0-16,4-1 0 16,2-2-912-16,1-1-64 0,2 1-16 0,2-7 0 15,-20-3-1472-15,43 3-288 0,-43-3-64 0,0 0-10560 0</inkml:trace>
  <inkml:trace contextRef="#ctx0" brushRef="#br0" timeOffset="-122214.49">11180 16406 7359 0,'-5'0'656'0,"1"0"-528"16,2 0-128-16,0 0 0 0,1 0 2432 0,-1 3 448 0,-3 0 80 0,-4 4 32 15,-3 6-496-15,-1 3-80 16,0 2-32-16,0 5 0 0,1-1-960 0,0 3-192 16,0-3-32-16,0 0-16 0,2 0-560 0,0-3-112 15,2-3-32-15,1-1 0 0,1-2-480 0,3 0 128 0,0-6-128 0,3-1 0 16,1-1 0-16,4-5 0 0,1 0 0 0,3-2 0 31,1-2-368-31,-10 4-64 0,0 0-16 0,0 0 0 0,61-43 16 0,-61 43 0 0,0 0 0 0,50-42 0 0,-50 42 432 0,0 0-160 16,63-63 160-16,-63 63 0 15,0 0 0-15,56-53 0 0,-56 53 0 0,0 0 0 0,0 0 432 0,0 0 32 16,0 0 16-16,0 0 0 16,0 0 384-16,48 2 80 0,-53 12 16 0,-2 4 0 0,-2 1 0 0,1-1 0 15,-4 2 0-15,3-1 0 16,-1-1-608-16,2-4-112 0,2 1-32 0,4-4 0 0,3-3-352 0,2 1-80 15,5-5-16-15,3-3-16832 0</inkml:trace>
  <inkml:trace contextRef="#ctx0" brushRef="#br0" timeOffset="-121883.59">11892 16068 12895 0,'-6'-4'576'0,"2"2"112"0,0 1-560 0,2 1-128 0,1 0 0 0,-2 0 0 15,-1 1 2096-15,-3 1 384 0,-7 5 80 0,-5 5 0 16,-6 4 160-16,-4 6 32 0,1 7 0 0,0 3 0 16,-3 9-1024-16,0 0-192 0,1 3-32 0,2-3-16 0,3 0-736 15,4-2-160-15,4 1-16 0,2-6-16 16,6-5-400-16,3-1-160 0,2 1 128 0,5-7-128 0,4-2 0 0,5-5 0 16,4-2 0-16,3-4-176 15,5-3-1360-15,-22-6-288 0</inkml:trace>
  <inkml:trace contextRef="#ctx0" brushRef="#br0" timeOffset="-121624.2">11913 16381 14735 0,'-3'-4'1312'0,"2"2"-1056"15,2 2-256-15,1 0 0 0,-1 0 1984 0,0 2 320 0,0 4 80 0,1 1 16 16,1 6-384-16,-1 6-80 16,0 6-16-16,-1 1 0 0,1 4-704 0,-2 3-160 15,0-1-32-15,-3-1 0 0,1 1-688 0,-3-4-144 16,-2 3-16-16,-1-2-16 0,-1-1-160 0,-1-2 0 16,0-1 0-16,-1-7 0 15,0-4-608-15,0-2-96 0,0-4-32 0,2-3 0 16,2-8-1552-16,-1-1-304 0,2 1-64 0,1-10-8832 0</inkml:trace>
  <inkml:trace contextRef="#ctx0" brushRef="#br0" timeOffset="-121434.71">11907 16409 4607 0,'0'0'192'0,"0"0"64"0,39-60-256 0,-39 60 0 0,0 0 0 0,0 0 0 16,0 0 2080-16,0 0 368 0,0 0 80 0,72-41 16 16,-72 41 1312-16,51-9 272 0,-51 9 48 0,45 7 16 0,-23-1-1552 0,-1 2-304 15,-2 2-64-15,-1 3-16 16,-5 0-1312-16,-3 3-272 0,-4 2-48 0,-6-2-16 15,-2 2-352-15,-6 0-64 0,-3 0 0 0,-4 1-16 16,-2-1-176-16,-5-2 0 0,-2 0 144 0,0-3-144 16,1-3-512-16,1-2-160 0,0-1-32 0,2-4-10704 15,4-3-2144-15</inkml:trace>
  <inkml:trace contextRef="#ctx0" brushRef="#br0" timeOffset="-121214.48">12370 16034 28559 0,'-4'6'1264'0,"1"-4"272"0,2 2-1232 0,1 0-304 16,1 1 0-16,0 1 0 0,2 1 1344 0,0 6 224 16,1 6 32-16,4 16 16 0,1 12-80 0,-1 1-32 15,-3 4 0-15,-1 0 0 0,-4 1-912 0,-4-2-176 16,-4-3-32-16,-4-1-16 0,-4-4-368 0,-4-1 0 15,-5 5 0-15,-3-5 128 0,0 2-912 16,-1-7-176-16</inkml:trace>
  <inkml:trace contextRef="#ctx0" brushRef="#br0" timeOffset="-114059.47">13605 16207 17503 0,'-4'1'1552'0,"-1"-1"-1232"15,1 0-320-15,0 2 0 0,1-2 928 16,-3 3 128-16,-8 1 32 0,-7 4 0 16,-7 6 176-16,-2 4 32 0,1 5 16 0,5 1 0 0,3 5-480 0,3-3-80 15,5-4-32-15,4 3 0 0,7-2-16 0,2 1 0 16,0-7 0-16,1-5 0 0,0-2 128 0,3-1 32 0,3 3 0 0,6 1 0 15,5-1-544-15,7 2-128 16,5-4 0-16,2-1-16 0,1-2-176 0,-33-7-192 16,68 0 32-16,-68 0 16 15,63-8-1552-15,-63 8-304 0</inkml:trace>
  <inkml:trace contextRef="#ctx0" brushRef="#br0" timeOffset="-113858.56">13414 16482 6447 0,'-11'-1'576'0,"6"-1"-576"0,0-2 0 0,1 2 0 16,3-1 1312-16,0 2 160 0,1 1 16 0,-1 0 16 16,-1-3 352-16,2 0 80 0,3 3 16 0,2 1 0 15,4 1-96-15,3 2 0 0,4 1-16 0,2-1 0 16,7 2-944-16,1-2-176 0,9-2-32 0,4-1-12704 15</inkml:trace>
  <inkml:trace contextRef="#ctx0" brushRef="#br0" timeOffset="-113033.33">14312 16150 19343 0,'-3'1'1728'0,"1"1"-1392"16,1-4-336-16,1 1 0 0,0-3 1024 0,-2 2 128 15,-1-1 16-15,-2 2 16 0,-3-4 320 0,0-2 64 16,-1 0 16-16,0 1 0 0,1 6-192 0,-2 0-48 16,0 0 0-16,-1 3 0 0,-2-3-416 0,2 1-96 15,0 1 0-15,0 0-16 0,1 0-96 0,2 1-16 16,0-2 0-16,2-1 0 0,0 2-304 0,0 1-64 15,2-3-16-15,0 3 0 0,0-3-160 0,2 3-32 16,-1-3-128-16,2 4 192 0,0-2-192 0,0-1 0 16,2 3 0-16,0 1 0 0,0-1 0 0,1-2 0 15,1 4 0-15,0-4 0 0,-1 0 0 0,2 1 0 16,1 0 0-16,-1-3 0 0,1 0 0 0,0 0 0 0,-2-3 0 0,1-2 0 16,1 7 0-16,0 1 0 0,-1-3 0 0,-2 0 0 15,1 0 0-15,-2 0 0 0,0 0 0 0,-2 0 0 16,1 0 0-16,-1 0 0 0,1 0 0 0,-3 1 0 15,2 1 0-15,-2-2 0 0,1 1 0 0,-1 2 0 16,1-3 0-16,0 2 0 0,0-2 0 0,0 2 0 16,-1-2 0-16,1 2 0 0,1-2 0 0,-2 0 0 15,2 3 0-15,0-3 0 0,-1 0-160 0,2 0 160 16,0 1-1120 0,2 1-144-16,-1-2-16 0,3 0-15616 0</inkml:trace>
  <inkml:trace contextRef="#ctx0" brushRef="#br0" timeOffset="-109461.89">14396 16077 4607 0,'-1'0'400'0,"1"0"-400"16,0 0 0-16,0 0 0 0,0 0 1408 0,0 0 192 16,-2 4 32-16,1-4 16 0,0 0 416 0,0 2 96 15,0-1 16-15,-2 2 0 0,1-3-80 0,-1 2-16 16,-1-2 0-16,1 0 0 0,-2 1-560 0,-1-1-112 16,-1-1-32-16,0 1 0 0,1 0-336 0,-3 1-64 15,-2 2-16-15,-1-3 0 0,-2 1-128 0,2 2-48 16,-2-3 0-16,2 2 0 0,-2-2-352 0,2 0-80 15,-1 1-16-15,0 2 0 0,0-3-208 0,1 0-128 16,0 0 128-16,2 2-128 0,0-2 0 0,1 1 0 0,3-1 0 0,1 0 0 16,1 0 128-16,2-1-128 0,-1 1 160 0,2 0-160 0,0-2 192 15,1 2-48-15,-1 0-16 0,1 0 0 16,0 2-128-16,0-2 192 0,0 0-192 0,1 4 192 16,1-2-64-16,0 2 0 0,1 0 0 0,0 2 0 15,2 3-128-15,-2 1 0 0,2 2 0 0,2 4 128 0,-2 3-128 16,1 0 0-16,-1 6 0 0,-2 4 128 15,1 3-128-15,-3-4 0 0,-1 1 0 0,-1 1 0 0,-1-1 0 0,-3 3 0 16,0-1 0-16,0-3 0 16,1-5 0-16,-1 3 0 0,-1 2 0 0,-1-2 0 0,0 1 0 15,0-3 0-15,2-1 0 0,1 0 0 16,1-4 0-16,0 0 0 0,2-1 0 0,1-1 0 16,1-4 0-16,0-1 0 0,1-3 0 0,0-1 0 0,2-2 0 0,-1-3 0 15,4 4 0-15,-1-5 0 0,0 1 0 16,1-2 0-16,2 1 0 0,0-2 0 0,1 3 0 0,-2-3-144 15,2 0 144-15,0 0-160 16,0 0-576-16,2-5-112 0,-1 4-32 0,-11 1-10432 16,0 0-2080-16</inkml:trace>
  <inkml:trace contextRef="#ctx0" brushRef="#br0" timeOffset="-109008.95">14627 16406 12895 0,'-8'-3'1152'0,"1"-3"-928"0,4 2-224 0,0 2 0 16,6 1 2240-16,-6-2 384 0,-6-3 96 0,-5-4 16 0,-6-2-400 0,-2 2-80 15,2 5-16-15,0 5 0 16,0 2-736-16,2 7-160 0,-1 3-16 0,1 4-16 0,3 1-544 0,0 2-96 16,4 4-32-16,1-1 0 15,2 0-256-15,4 2-48 0,1-8-16 0,3 0 0 0,3-4-176 0,1 1-144 16,5 0 192-16,2-3-192 0,3-1 0 0,-1-3 0 0,4-2 0 0,0-2 0 15,-17-2 0-15,0 0 0 16,60-5 0-16,-60 5 0 0,0 0 0 0,0 0 0 16,68-30 0-16,-58 24-144 0,-1-4 144 0,-3 2-128 15,-1-2 128-15,-1-5-128 0,-2 1 128 0,-2 0 0 16,-2 0-144-16,-2-1 144 16,-1 3-400-16,0 1-16 0,-1-1 0 0,-1 3 0 15,-2 1-800-15,-1 3-176 0,1 1-16 0,0 1-13696 0</inkml:trace>
  <inkml:trace contextRef="#ctx0" brushRef="#br0" timeOffset="-108273.43">14872 16552 9215 0,'-1'2'816'0,"0"-2"-656"16,-1 1-160-16,1 2 0 0,1-3 1312 0,-1 2 224 0,-2 5 64 0,-2 0 0 16,-1 5 736-16,0 4 160 15,0-1 16-15,0 1 16 0,-1 0-1104 0,1 0-208 16,1 1-64-16,0 1 0 0,2-2-1152 0,0 0-192 16,2-1-64-16,1-5-12032 15</inkml:trace>
  <inkml:trace contextRef="#ctx0" brushRef="#br0" timeOffset="-107599.42">15310 16367 15663 0,'-4'-2'688'0,"3"-2"144"0,0 2-656 0,-1-1-176 16,1 2 0-16,0 1 0 0,0 0 960 0,-3-2 144 15,0-1 48-15,-3 3 0 0,-3 3 176 0,0-1 32 16,-1 4 16-16,0 4 0 0,-2 0-416 0,1 2-64 0,-2 4-32 16,2 3 0-16,1 0-320 0,2-3-64 15,1 2-16-15,3-2 0 0,1-2 80 0,4 1 16 0,1-5 0 0,2-1 0 16,2 0 144-16,-2-5 16 15,2 2 16-15,1-3 0 0,4-3-480 0,5 0-112 0,0-3-16 0,-15 3 0 16,0 0-128-16,0 0 0 0,59-16 0 16,-59 16 0-16,0 0-144 0,0 0 144 15,0 0 0-15,63-43 0 0,-63 43 0 0,0 0-128 16,0 0 128-16,0 0 0 0,47-49 0 0,-47 49 0 0,0 0 0 16,0 0 0-16,0 0 0 0,0 0 0 0,56-38 128 0,-45 33-128 15,0 4 400-15,2 1-16 0,-1 0 0 0,2 0 0 16,0 4 16-16,0-2 0 0,0 4 0 0,-2 2 0 15,0 0-96-15,0 0-32 0,-1 2 0 0,-4 1 0 16,1 1-16-16,-4-1-16 16,0 2 0-16,-1-1 0 0,-2 0 0 0,0 1 0 0,-5-1 0 0,-1-2 0 15,-1 0-96-15,0-1-16 0,0-3 0 0,-3-3 0 16,-3 4-128-16,-2-4 192 0,-2 0-192 0,-2-3 192 0,2 0-192 16,1-5 128-16,-1 1-128 0,-2-2 128 15,-1-1-128-15,-1-8 0 0,-1 1 0 0,1-7 0 0,1 1 0 0,2-4 0 16,4-1 0-16,1 3 0 15,4-1-1152-15,2 4-96 0,2 2-32 0,4 1-15664 16</inkml:trace>
  <inkml:trace contextRef="#ctx0" brushRef="#br0" timeOffset="-107347.05">15541 16197 29487 0,'5'3'1296'0,"1"-1"288"0,3 0-1264 0,-1 1-320 16,-1-3 0-16,-1 3 0 0,2 1 1456 0,9 5 224 0,4 3 48 0,9 10 16 16,4 8-320-16,-7 3-64 0,-2 6-16 0,-7-2 0 15,-3 1-720-15,-6-2-160 0,-3-3-16 0,-4 3-16 16,-4 3-240-16,-7-2-32 0,-2 0-16 0,-6 1 0 15,-4 3-352-15,-5 1-80 0</inkml:trace>
  <inkml:trace contextRef="#ctx0" brushRef="#br0" timeOffset="-69713.09">4428 17914 17503 0,'-16'13'1552'0,"6"-11"-1232"15,3 2-320-15,3-4 0 0,5 0 0 0,2 0 160 16,0-3-160-16,2 2 128 0,4-4 912 0,-9 5 176 0,0 0 48 0,59-10 0 16,-59 10 512-16,62-1 96 0,-62 1 32 0,69 4 0 15,-69-4-384-15,73 4-80 0,-73-4-16 0,88 2 0 0,-88-2-672 0,88-2-144 16,-88 2-32-16,83-7 0 15,-83 7-448-15,74-9-128 0,-74 9 0 0,73-13 0 16,-73 13-1408-16,56-16-368 16</inkml:trace>
  <inkml:trace contextRef="#ctx0" brushRef="#br0" timeOffset="-69431.53">4630 18012 4095 0,'2'3'1776'0,"-1"-2"352"16,2 1 80-16,-2-2 16 0,0 0 96 0,3 3 32 15,2-2 0-15,4 5 0 0,0-3-576 0,2 0-112 0,7 4-32 0,3-5 0 16,-5 2-896-16,-17-4-176 16,51 6-48-16,-51-6 0 0,64 0-672 0,-64 0-144 15,80-9-16-15,-80 9-11744 0</inkml:trace>
  <inkml:trace contextRef="#ctx0" brushRef="#br0" timeOffset="-69192.43">5171 17718 18431 0,'-10'0'816'0,"4"-3"160"0,1 2-784 0,3 1-192 0,1 0 0 0,1 1 0 16,0 2 1072-16,0-2 160 0,0 4 48 0,1 2 0 15,0 6 400-15,1 3 96 0,1 5 16 0,1-1 0 16,1 4-496-16,-2 1-80 0,0-1-32 0,0 3 0 15,0 2-496-15,1 2-112 0,-2 0 0 0,1-15-16 16,-2-2-336-16,0-2-64 0,2 3-16 0,-1-1 0 16,1 1-496-16,-1-2-96 0,0-4-32 0,1-5-15168 15</inkml:trace>
  <inkml:trace contextRef="#ctx0" brushRef="#br0" timeOffset="-68944.37">5166 17657 23039 0,'-3'0'1024'0,"0"0"192"0,2 0-960 0,1 0-256 16,1 0 0-16,2 0 0 0,0 0 1792 0,3 1 320 15,6 3 64-15,4 1 16 0,3 1-528 0,6 4-96 16,2 3-32-16,3-1 0 0,3 4-704 0,1 0-160 16,-3 0-32-16,-3-1 0 0,-6-1-272 0,2-1-64 0,-1 6-16 15,0 2 0-15,-3-1-48 0,-8-2-16 0,-6 1 0 0,-11-3 0 16,-6-3 16-16,-9 3 0 0,-3 2 0 0,3-8 0 15,4-1-112-15,-8 1-128 0,-9 5 176 0,-9-2-176 16,-6-4 0-16,3 1-304 0,6-3 48 0,5-5-18080 16</inkml:trace>
  <inkml:trace contextRef="#ctx0" brushRef="#br0" timeOffset="-50612.55">6433 18088 16575 0,'-3'-3'1472'16,"2"-3"-1168"-16,3 2-304 0,0 0 0 15,-1 2 976-15,1-2 144 0,2-7 32 0,-4 11 0 0,0 0-256 0,33-74-32 16,-33 74-16-16,37-53 0 0,-37 53-144 0,0 0-48 16,55-45 0-16,-55 45 0 0,0 0 48 0,0 0 0 15,53 3 0-15,-46 8 0 0,-3 4-32 0,0-9 0 16,-3 0 0-16,2-2 0 0,-3 4-224 0,-4 6-64 15,-4 11 0-15,-6 16 0 0,-5 13-384 0,-3 12 128 16,1 0-128-16,2-5 0 0,7-10 128 0,3-7-128 16,4-1 0-16,3-8 128 0,2-9 128 0,1-6 0 15,1-5 16-15,2-3 0 0,5 0-272 0,2-2 128 16,3 0-128-16,0-4 0 0,1-2 0 0,0-2 0 16,1-2 0-16,1 0 0 15,-17 0-576-15,0 0-112 0,0 0-16 0,66-22-16 16,-66 22-1024-16,0 0-208 0,59-53-32 0,-59 53-9904 0</inkml:trace>
  <inkml:trace contextRef="#ctx0" brushRef="#br0" timeOffset="-50230.24">6853 17923 2751 0,'0'4'128'0,"0"-1"16"0,1 2-144 0,-1-3 0 0,1 0 0 0,1 1 0 15,-1 0 1136-15,0 4 192 16,2 2 32-16,2 7 16 0,0 4 832 0,-2 1 160 0,2 5 48 0,-1 3 0 16,0 2-96-16,-3 1-16 0,0 2 0 0,-1 3 0 15,-2 3-592-15,-1 0-128 0,1 0-32 0,-1-7 0 16,1-11-720-16,-1 4-160 0,2 2-32 0,-1-1 0 0,0-3-432 0,2-3-80 16,2-9-128-16,-1-4 176 0,0-2-176 0,3-6 0 15,-1-3 0-15,1 2 0 16,-1-2-640-16,0-4 0 0,3-1 0 0,1-5 0 15,-7 13-80-15,0 0-32 0,27-54 0 0,-27 54 0 0,0 0 304 0,30-66 64 16,-30 66 16-16,0 0 0 0,28-57 240 0,-22 41 128 16,-1 3-160-16,0 0 160 0,0 1 128 0,-4 2 128 15,0 4 32-15,1 0 0 0,-1 2 448 0,-2 2 96 16,1-1 0-16,-2 3 16 0,0 0-144 0,0 3-48 16,-1 3 0-16,1-2 0 0,-1 2-384 0,2 0-80 15,0 3 0-15,-2-3-16 0,2 4-176 0,-2 0-176 16,2 2 48-16,0-5 0 15,1-1-1232-15,0 3-240 0,0-1-64 0,1 0-11232 0</inkml:trace>
  <inkml:trace contextRef="#ctx0" brushRef="#br0" timeOffset="-49780.93">7079 18167 8687 0,'-5'6'192'0,"3"-2"32"0,1-2 16 0,-1 2 16 0,1-2-256 0,0 2 0 16,0 0 0-16,-1 4 0 0,0 8 2304 0,1 4 432 15,-2 7 80-15,2-4 0 0,1-6-1248 0,0 1-256 16,0 7-48-16,0 0-16 0,1-2-144 0,-1-2-16 16,1-2-16-16,1-8 0 0,0 0-288 0,-1-3-48 15,2-3-16-15,-2-4 0 0,3-1-352 0,0-1-80 16,-1-6-16-16,1 1 0 0,0 0-272 0,-1-4 0 16,2-2 128-16,0-4-128 0,-5 16 0 0,0 0 0 0,14-60 0 15,-9 38 0-15,-5 22 0 0,12-47 0 16,-12 47 0-16,15-51-144 0,-15 51 144 0,0 0 0 15,0 0-144-15,25-54 144 0,-19 48 0 0,0 3 0 0,-1 3 128 0,0 3-128 16,0 3 736-16,0 6 64 16,-1 2 16-16,-1 1 0 0,1 2-112 0,-1 5-32 0,-1 7 0 15,-1 2 0-15,-1-3-464 0,0-2-80 0,0 1-128 0,0-4 176 32,1-1-496-32,2-4-112 0,1-1-16 0,-3-8-10096 0,0-2-2016 0</inkml:trace>
  <inkml:trace contextRef="#ctx0" brushRef="#br0" timeOffset="-49149.09">7451 18304 11055 0,'0'-7'480'0,"0"3"112"0,2-1-464 0,-2 1-128 0,-2 0 0 0,2-1 0 15,-1 1 1792-15,-1-3 320 0,-2-5 80 0,-2 0 16 0,-2-1-240 0,-3 5-48 16,0 6-16-16,0 4 0 0,0 4-368 0,0 5-64 15,0 3 0-15,1 4-16 0,0 1-432 0,2-1-96 16,4 6-16-16,-1-2 0 0,2 3-208 0,2-3-32 16,3-2-16-16,1 1 0 0,3-3-192 0,0-4-32 15,-2-4-16-15,0-2 0 0,-2-4-416 0,2 1 0 16,-1-1 128-16,4-1-128 0,3-3 0 0,4 0-176 16,6-3 48-16,-20 3 0 15,0 0-528-15,66-22-112 0,-66 22 0 0,0 0-16 16,57-35 208-16,-57 35 64 0,0 0 0 0,0 0 0 0,52-45 384 0,-52 45 128 15,0 0 0-15,0 0 0 0,0 0 256 0,40-50 176 0,-33 37 16 16,-3 3 16-16,0 2-16 0,0-5 0 0,-4 13 0 0,0 0 0 16,0 0-240-16,6-44-48 0,-7 34-16 0,-4 4 0 15,0 2 32-15,-1 2 0 0,-2 4 0 0,0 2 0 16,-1 2 112-16,-2 4 32 0,2 2 0 0,-1 1 0 16,3-1-80-16,0-1-16 0,0 4 0 0,2 1 0 15,0 3-32-15,4 0-16 0,0 2 0 0,1-3 0 16,2 3-176-16,3-5 160 0,-1-1-160 0,2-4 160 15,3 0-160-15,-3-4 0 0,-2-1 0 0,1-3 0 16,3 1 0-16,4-2 0 0,-3-2 0 0,4-2 0 16,2-2-336-1,-15 4-112-15,0 0 0 0,0 0-16 0,58-38-560 0,-58 38-128 0,0 0 0 0,0 0-16 16,28-57 320-16,-24 42 64 0,0 3 16 0,-1 2 0 16,1 0 576-16,0 0 192 0,-2 4 0 0,1 3 0 15,-1 1 352-15,-1 4 176 0,1 1 48 0,-2 4 0 0,1 3 352 0,-1 1 80 16,0 3 16-16,0 1 0 0,1-2-448 0,0-3-96 15,1 1-16-15,0-1 0 0,2-2-224 0,-1 0-48 16,1-2-16-16,2-2 0 0,-1 0-176 0,0-2 0 16,1-4 0-16,1 1 128 0,-4-4-128 0,2 0-144 15,0-2 144-15,0-1-208 16,0-1-688-16,0-1-144 0,-1 3-32 0,-1-2 0 16,2 2-1680-16,-1 1-320 0</inkml:trace>
  <inkml:trace contextRef="#ctx0" brushRef="#br0" timeOffset="-48925.47">7958 17872 5519 0,'4'-12'496'0,"-3"8"-496"0,1 2 0 0,-1 2 0 16,0 0 2224-16,2-4 336 0,2 2 80 0,1-5 16 15,1 7 256-15,2 7 48 0,-3 1 16 0,0 10 0 16,-2 4-704-16,0 6-144 0,1 9-16 0,-3 5-16 15,-1-1-1024-15,-1-2-208 0,0 0-32 0,-1 2-16 16,-1 1-464-16,-3 1-96 0,1 2 0 0,-1-6-16 16,0-4-240-16,0-7 0 0,0-3 0 0,3-6 0 15,-2-1-1664-15,0-5-208 0,0-3-48 0,-2-4-12592 16</inkml:trace>
  <inkml:trace contextRef="#ctx0" brushRef="#br0" timeOffset="-48798.41">7919 18332 8511 0,'0'0'192'0,"0"0"32"0,0 0 16 0,0 0 0 0,0 0-240 0,0 0 0 0,0 0 0 0,30-55 0 0,-30 55 3152 0,0 0 592 16,50-30 112-16,-50 30 32 0,0 0-1408 0,62-27-288 16,-62 27-48-16,46-17-16 0,-46 17-1472 0,54-12-288 15,-54 12-64-15,65-8-16 16,-32 4-1344-16,-1 2-272 0</inkml:trace>
  <inkml:trace contextRef="#ctx0" brushRef="#br0" timeOffset="-48413.03">8433 18225 18431 0,'-13'2'816'0,"6"-4"160"0,1 1-784 0,1-3-192 0,2 3 0 0,0-1 0 16,1-1 1120-16,-4-4 176 0,-2-1 48 0,-1-2 0 15,2 0-352-15,1 4-64 0,0 1-16 0,1 4 0 16,0 2-384-16,-1 4-80 0,-1 1 0 0,1 1-16 15,-1 6-432-15,-2 3 128 0,0 2-128 0,1 2 0 16,0 1 0-16,2-5 0 0,1-1 0 0,0 1 0 16,0-2 656-16,3-2 48 0,-1 1 16 0,3-7 0 15,2 0-32-15,1-2-16 0,1-2 0 0,2-1 0 0,-1-1-496 0,3-1-176 16,0-1 0-16,2-2 144 16,0-2-144-16,1-4 0 0,-11 10 0 0,0 0 0 15,0 0 0-15,50-46-144 0,-50 46 144 0,0 0-208 16,0 0-576-16,0 0-112 0,53-39-32 0,-44 36 0 15,-1 3 416-15,0 0 64 0,-1 4 32 0,-1-1 0 0,-1 2 416 0,0 2 0 16,0 3 0-16,-1 2 0 0,-2-2 224 0,2 3 32 16,-2 2 0-16,2 0 0 0,-1-1-80 0,-1-6-16 15,1 2 0-15,-1 0 0 0,2-4-160 0,1 0-256 16,0-2 64-16,0-4-8512 16,-1 0-1728-16</inkml:trace>
  <inkml:trace contextRef="#ctx0" brushRef="#br0" timeOffset="-48043.98">8629 18205 15663 0,'-4'2'688'0,"3"0"144"0,-2 0-656 0,2-2-176 0,1 3 0 0,-1-3 0 16,1 1 1952-16,-1 1 352 0,1 5 80 0,0 2 16 16,1 4-1120-16,0 3-208 0,1 2-48 0,0 1-16 15,0-2-1008-15,1 1 0 0,0 1 0 0,0 0-160 31,1-2-992-31,-2-2-208 0,0-1-48 0,1-3 0 16,-2-1-144-16,2-4-48 0,-2-2 0 0,1-1 0 16,0-3-592-16,0-1-128 0,1-4-32 0,-1 0 0 15,-1-3 512-15,2-5 112 0,-1 3 0 0,-2 10 16 0,0 0 1344 0,0 0 368 0,18-59 0 0,-18 59-144 16,0 0 656-16,0 0 144 0,26-71 32 0,-26 71 0 16,0 0 656-16,0 0 128 0,0 0 16 0,0 0 16 0,0 0-32 0,0 0 0 15,37-12 0-15,-35 26 0 0,1 3 576 16,-2-1 96-16,0-6 32 0,1 2 0 0,1 4-656 15,-1-3-128-15,2 0-32 0,0 0 0 0,1-3-592 0,0 1-112 16,0-4-16-16,0-1-16 0,0 1-416 0,-2-5-80 16,2 2 0-16,0-4-128 0,1 0 0 0,-1-4-256 15,0 4 32-15,0-6 0 16,0 3-1440-16,-1-3-272 0</inkml:trace>
  <inkml:trace contextRef="#ctx0" brushRef="#br0" timeOffset="-47840.4">9002 17986 8287 0,'3'-11'736'0,"-2"4"-592"0,3-2-144 0,-3 5 0 16,0 4 2496-16,0 0 448 16,-1 3 112-16,1-2 16 0,2 4 176 0,-1 1 32 0,2 8 16 0,0 8 0 15,-2 4-1616-15,0 1-320 0,-1 8-64 0,-2-1-16 16,-1 5-960-16,1 1-192 0,-3 9-128 0,-1-5 160 31,2 0-784-31,-1-6-144 0,2-4-48 0,-2-5-14416 0</inkml:trace>
  <inkml:trace contextRef="#ctx0" brushRef="#br0" timeOffset="-47679.72">8943 18299 6447 0,'1'-2'576'16,"0"2"-576"-16,0-3 0 0,1 3 0 0,-1 0 2848 0,1-1 464 15,2 1 80-15,4-3 32 0,1 3-1328 0,1 3-272 16,0 1-48-16,1-2-16 0,-1 3-1264 0,1-3-256 16,3 1-48-16,-2-3-16 15,2-3-848-15,0 1-160 0,-1-2-48 0,1 1-6224 16,-1-1-1232-16</inkml:trace>
  <inkml:trace contextRef="#ctx0" brushRef="#br0" timeOffset="-47463.38">9180 18303 911 0,'1'2'0'0,"-1"-1"0"16,0-2 0-16,0 2 0 0,0 2 2208 0,0 4 352 15,-1 4 80-15,1 3 16 0,0 2 1232 0,0 3 240 16,3-3 48-16,0-1 16 0,1-4-1536 0,0 0-304 0,-1-5-64 0,2 1-16 16,3 0-1376-16,0-4-256 0,1 2-64 0,0-1-16 15,-1-4-560-15,1-2 0 16,0 0 0-16,-1-3 0 0,1 2 0 0,1-5-256 0,0 2 32 0,0 1 0 16,-2 1 224-16,0 1-192 0,-1 3 192 0,-1 3-192 15,-2 4 432-15,-1 1 80 0,-5 0 32 0,-1 0 0 16,0 2 400-16,-1 0 80 0,1-1 0 0,-5 1 16 15,-2 3-480-15,-2 2-112 0,-3-1 0 0,-1 0-16 32,3-1-1136-32,-1-1-240 0</inkml:trace>
  <inkml:trace contextRef="#ctx0" brushRef="#br0" timeOffset="-47011.76">10062 17819 14735 0,'-9'6'1312'0,"2"2"-1056"0,1-2-256 0,-3 5 0 16,10-10 1488-16,-7 8 240 0,-8 13 64 0,-10 19 0 15,-10 16-208-15,-3 12-48 0,1 5 0 0,4 2 0 16,5-3-912-16,6-4-192 0,5-3-48 0,5-10 0 16,7-1-384-16,3-11 0 0,6-7 0 0,1-2-176 15,5-9-1040-15,1-1-192 0</inkml:trace>
  <inkml:trace contextRef="#ctx0" brushRef="#br0" timeOffset="-46563.28">10244 18157 21183 0,'-9'0'944'0,"3"1"192"0,0 1-912 0,2-2-224 15,3 3 0-15,-1 1 0 0,1 2 1328 0,0 1 208 16,-3 12 64-16,0 7 0 0,2 8-704 0,1 4-128 16,2 2-16-16,1 1-16 0,2-1-288 0,-1-3-64 15,-1-6-16-15,1 1 0 0,-1-1-368 0,-1-2 144 16,-1-4-144-16,-1-3 0 16,0-3-576-16,-3-3-240 0,-1-4-32 0,0-2-16 15,0-1-496-15,-1-4-112 0,0-3 0 0,-3-3-16 16,2-1-448-16,-3-4-96 0,1-3-16 0,2 1 0 15,2 2 880-15,-1-6 160 0,0-4 48 0,2-6 0 0,1-3 608 0,2-4 128 0,2 3 32 0,3-5 0 16,4-4 704-16,-8 35 160 0,22-78 32 0,-22 78 0 16,32-77 896-16,-32 77 176 0,38-78 32 0,-38 78 16 15,40-63-208-15,-40 63-32 0,38-48-16 0,-38 48 0 16,0 0-688-16,53-48-144 0,-53 48-32 0,0 0 0 16,0 0-128-16,0 0-48 0,61-29 0 0,-50 33 0 0,0 2 112 15,-2 0 0-15,-2 2 16 0,-2 4 0 16,-2 3-16-16,-3 5 0 0,-2 2 0 0,-5 3 0 0,-4-1-224 15,-3 2-48-15,-3 0-16 0,-2-1 0 0,0-3-352 16,-1-2 128-16,-1-1-128 0,2-1 0 0,3-5 0 16,0-4-208-16,3-2 16 0,1-5-10464 15,5-1-2096-15</inkml:trace>
  <inkml:trace contextRef="#ctx0" brushRef="#br0" timeOffset="-46386.79">10715 18243 23039 0,'-13'15'2048'0,"5"-9"-1648"16,3-4-400-16,1 0 0 0,3-2 1792 0,0-2 256 16,1 0 64-16,0-3 16 0,0-2-1648 0,1-3-336 15,4-1-144-15,1 1-9072 0,3 0-1888 16</inkml:trace>
  <inkml:trace contextRef="#ctx0" brushRef="#br0" timeOffset="-45947.61">11030 18154 10127 0,'-4'-6'896'16,"1"2"-704"-16,0-1-192 0,2 4 0 16,0-1 2240-16,-3 1 432 0,-2-6 80 0,-5 1 0 0,-3 0-528 0,-3 1-112 15,-2 4-32-15,-2 2 0 0,1 8-720 0,2-1-144 16,1 6-16-16,-1 1-16 0,5 5-640 0,1-2-128 16,6 1-32-16,4-2 0 0,2-1 272 0,2-1 48 15,3-3 16-15,1-2 0 0,2-1-320 0,1-3-64 16,2-1-16-16,2-3 0 0,1 1-320 0,2-3 0 15,0 0 0-15,-1-5 0 0,-15 5 0 0,0 0-192 16,0 0 192-16,63-29-192 16,-63 29-320-16,0 0-64 0,0 0 0 0,42-45-16 0,-35 35 208 0,0 1 64 15,-4 3 0-15,2-3 0 0,-1 4 448 0,0 0 112 16,-2 4 16-16,1 1 0 0,0 0 576 0,-1 6 128 0,0 2 32 0,0 4 0 16,1 7-272-16,-2 3-48 15,0 3-16-15,-1 2 0 0,2 0-336 0,-2 5-64 16,0 7 0-16,-2-6-16 0,2-11-96 0,-1 7-16 0,-1 9 0 0,-2 7 0 15,-1-3-128-15,1-5 0 0,-1-3 0 0,2-3 0 16,-1-2-176-16,1-3-112 0,1-4-32 0,0-4-11776 16,-1-1-2352-16</inkml:trace>
  <inkml:trace contextRef="#ctx0" brushRef="#br0" timeOffset="-45664.52">11209 17766 23951 0,'-1'5'1056'0,"2"-5"224"0,2 1-1024 0,-1 2-256 15,1 0 0-15,0 0 0 0,5 3 960 0,5 8 144 16,10 8 32-16,4 11 0 0,3 12 560 0,-3 1 112 15,0 9 32-15,-5 2 0 0,-3 4-624 0,-6-1-112 16,-4 6-16-16,-6-6-16 0,-3-10-672 0,-7 4-128 16,-6-1-16-16,-6-1-16 0,-1-8-240 0,-7-4 0 15,-7-1 128-15,-6-5-128 16,-2-1-384-16,0-1-128 0,-3-1-32 0</inkml:trace>
  <inkml:trace contextRef="#ctx0" brushRef="#br0" timeOffset="-45158">11934 18152 15663 0,'0'-1'1392'0,"1"-2"-1120"0,2-1-272 0,-1 2 0 16,2 2 1664-16,0-4 256 0,3 1 64 0,5-6 16 16,-12 9-160-16,0 0-48 0,65-29 0 0,-65 29 0 15,58-16-848-15,-58 16-176 0,64-10-48 0,-64 10 0 16,67-4-528-16,-67 4-192 0,65-2 0 0,-65 2-9392 16,60 0-1984-16</inkml:trace>
  <inkml:trace contextRef="#ctx0" brushRef="#br0" timeOffset="-44928.99">11901 18230 911 0,'-9'12'0'0,"4"-4"0"16,2-5 0-16,2 0 0 0,1-1 2944 0,1-1 512 15,2 2 112-15,3-1 16 0,3 2-384 0,7-1-80 16,7 1-16-16,7-1 0 0,5 1-1056 0,-35-4-224 16,85 0-32-16,-38 0-16 0,1 2-1008 0,2-6-208 15,-50 4-48-15,96-18-10112 16,-96 18-2048-16</inkml:trace>
  <inkml:trace contextRef="#ctx0" brushRef="#br0" timeOffset="-44294.47">12908 17933 7359 0,'-3'-6'656'0,"0"3"-528"15,1 0-128-15,0 0 0 0,1 2 368 0,1 1 32 16,-1 0 16-16,0 0 0 0,-3 0 736 0,0 0 128 16,1 6 48-16,0 0 0 0,-1 5 96 0,1 4 32 15,-1 1 0-15,2 7 0 0,0 4-112 0,1 5-32 16,1 0 0-16,0 3 0 0,3-3-112 0,-1-1-32 0,0-3 0 0,2-2 0 15,1 1 16-15,1-4 0 16,3-1 0-16,2-6 0 0,1-2-480 0,1-3-112 0,0-1-16 0,2-4 0 16,0-3-416-16,0 0-160 0,-15-3 0 0,0 0 144 15,0 0-144-15,59-27 0 0,-59 27 0 0,0 0 0 16,44-55 0-16,-44 55-224 0,29-57 48 0,-29 57 16 31,31-63-544-31,-31 63-128 0,26-50 0 0,-26 50-16 0,22-57 96 0,-22 57 32 16,21-67 0-16,-13 32 0 0,-1 7 496 0,-1 2 224 0,-1 9-192 0,-2 6 192 15,-1 2 0-15,-2 6 208 0,-1 8 0 0,0-3 0 0,0 0 800 0,-2 4 144 16,-2 7 48-16,-1 13 0 16,0 5-368-16,-2 4-80 0,1 9-16 0,1-4 0 15,0-1-608-15,1-1-128 0,2 3 0 0,3-3 0 16,3 1-1344-16,0-6-224 0</inkml:trace>
  <inkml:trace contextRef="#ctx0" brushRef="#br0" timeOffset="-43964.66">13403 18177 8287 0,'-9'9'736'0,"3"-4"-592"16,0-1-144-16,2 0 0 0,3-4 3376 0,2 0 640 15,-1 2 128-15,0 0 16 0,-1 2-1920 0,1 3-384 16,0-2-64-16,1 1-32 0,3 2-1088 0,0-1-224 15,1-1-32-15,0-2-16 0,1 2-208 0,0-4-64 0,1-1 0 0,2-1 0 32,0-1-576-32,1-1-128 0,-10 2-32 0,0 0 0 15,0 0-336-15,0 0-64 0,58-41-16 0,-58 41 0 16,0 0 304-16,0 0 48 0,0 0 16 0,60-38 0 0,-51 34 480 0,0 1 176 0,2 3 0 0,-1 3-144 16,-3 3 784-16,-1 0 144 0,-2 4 48 0,-2 0 0 15,-2 2 288-15,0 4 64 0,-1-1 16 0,0 1 0 16,1 0-368-16,-1-2-64 0,2-2 0 0,0 1-16 15,2-5-560-15,0-1-192 0,4-2 0 0,0 0-9760 16,2-4-2064-16</inkml:trace>
  <inkml:trace contextRef="#ctx0" brushRef="#br0" timeOffset="-43750.45">13914 18242 23039 0,'-3'-2'1024'0,"2"-2"192"0,-2 1-960 0,2 1-256 0,0 1 0 0,0-2 0 0,0 0 1264 0,-2-1 208 16,-2-2 32-16,-2-1 16 0,-3 1 0 0,-1 1 0 16,0 5 0-16,-2 5 0 0,1 1-752 0,-1 4-160 15,4 0-32-15,0 3 0 0,1 3-384 0,5-1-192 16,0-2 160-16,3 0-160 0,0-6 0 0,3 2 128 16,3-1-128-16,3 2 0 0,3-4-128 0,0-2-80 15,3-1-16-15,1-3 0 16,-1-3-1728-16,-15 3-352 0</inkml:trace>
  <inkml:trace contextRef="#ctx0" brushRef="#br0" timeOffset="-43229.38">14092 18240 23039 0,'-8'7'1024'0,"6"-4"192"0,-1-1-960 0,1 2-256 0,1-4 0 0,1 0 0 15,1 2 1344-15,0-2 240 0,4 0 32 0,3-2 16 16,3-2-672-16,-11 4-128 0,0 0-16 0,0 0-16 15,52-28-352-15,-52 28-80 0,0 0-16 0,0 0 0 16,58-47-352-16,-58 47 0 0,0 0 0 0,0 0 0 16,43-51 0-16,-43 51-208 0,0 0 48 0,0 0 16 15,12-51 144-15,-14 39-160 0,-2 3 160 0,-2 2-160 16,-4 1 160-16,-2 3 0 0,-3 3 0 0,0 5 0 16,-2 1 560-16,1 4 32 0,-3 0 16 0,2 4 0 15,1 0 256-15,0 5 48 0,0 0 16 0,2 0 0 0,3 4-320 16,2-1-64-16,5-4-16 0,4 2 0 0,3 1-256 0,4-4-48 15,2 1-16-15,3-2 0 0,3-4-208 0,1-1 0 16,3 1 0-16,-1-5 0 0,2-2 0 0,0-1 0 16,0-3 0-16,-2-2 0 0,-18 1-192 0,0 0-64 15,0 0-32-15,61-26 0 16,-61 26-416-16,0 0-96 0,0 0-16 0,0 0 0 16,49-59 304-16,-49 59 48 0,0 0 16 0,0 0 0 0,31-60 448 0,-31 60-144 15,0 0 144-15,0 0 0 0,0 0 0 0,0 0 0 16,0 0 0-16,0 0 0 0,0 0 128 0,0 0 96 15,0 0 32-15,0 0 0 0,48-14 224 0,-48 22 48 16,0 3 16-16,0 0 0 0,0 1-288 0,-1 1-48 0,0-1-16 0,-1-2 0 16,2 0 80-16,-3-1 16 15,2-3 0-15,0 0 0 0,-2-2-64 0,3-4-16 0,-1 0 0 0,1-3 0 16,0-2-80-16,1-1-128 0,3-5 176 0,-4 11-176 16,0 0 0-16,0 0 0 0,36-64 0 0,-36 64 0 15,0 0 0-15,43-57-176 0,-43 57 32 0,0 0 0 31,52-56-1168-31,-52 56-224 0,0 0-64 0,56-46-14528 0</inkml:trace>
  <inkml:trace contextRef="#ctx0" brushRef="#br0" timeOffset="-42857.69">14835 17718 9215 0,'-8'3'816'0,"4"0"-656"15,0-2-160-15,0 4 0 0,3-4 1408 0,0 2 256 16,-2 3 64-16,-1 6 0 0,0 11 1392 0,-4 6 272 0,2 11 64 0,0-1 16 16,1 7-1248-16,1 2-256 0,2-1-48 0,0 0-16 15,1-1-896-15,1-3-176 0,-1 0-48 0,2-6 0 16,-1-6-608-16,0-5-176 0,3-2 0 0,-3-4-11104 15,1-5-2272-15</inkml:trace>
  <inkml:trace contextRef="#ctx0" brushRef="#br0" timeOffset="-42704.05">14708 18168 13823 0,'1'0'608'15,"-1"-1"128"-15,1 1-592 0,0 0-144 0,2-3 0 0,-1 3 0 16,1-1 1024-16,2-2 160 0,3 1 32 0,-8 2 16 15,0 0-688-15,0 0-144 0,73-14-16 0,-73 14-16 0,0 0-528 0,68-12-96 16,-68 12-32-16,0 0-8128 16</inkml:trace>
  <inkml:trace contextRef="#ctx0" brushRef="#br0" timeOffset="-42395.8">15041 18094 5519 0,'-11'6'240'0,"8"-6"64"0,0 1-304 16,2-1 0-16,1 0 0 0,-3 0 0 0,-5 3 1760 0,-6 0 288 15,-6 6 64-15,-2-2 16 0,-3 6 544 0,1-1 96 16,-1 3 32-16,4-1 0 0,2 0-560 0,2 2-128 0,2 1 0 15,4-1-16-15,2 0-720 0,3-4-144 0,4 0-16 16,2-2-16-16,2-1-784 0,2-2-160 16,3 0-16-16,2-4-16 0,1 0-224 0,2-1 0 0,3-4 0 15,0 2 0 1,-15 0-400-16,0 0-32 0,0 0 0 0,69-26 0 16,-69 26-544-16,0 0-112 0,0 0-32 0,62-41 0 15,-62 41 160-15,0 0 48 0,0 0 0 0,0 0 0 0,46-47 704 0,-41 43 208 0,0-2 0 0,-3 6 0 16,-1-2 704-16,-1 0 272 0,0 4 48 0,-1 0 16 15,0 2 448-15,0 0 96 0,-1 2 16 0,0 0 0 16,1 3-736-16,-1-2-144 0,4 2-16 0,-1-1-16 16,1 0-480-16,2 0-80 0,2-1-128 0,0-3 176 31,1 1-560-31,0-1-128 0,2-1 0 0,-1-3-16 0,2 0-1584 16,-1-3-304-16,0 1-64 0,-3-3-11584 0</inkml:trace>
  <inkml:trace contextRef="#ctx0" brushRef="#br0" timeOffset="-42062.45">15161 18185 7823 0,'3'-2'160'0,"-2"-2"32"0,0 2 16 0,1 2 48 0,-1-3-256 0,0 2 0 0,1 1 0 0,2-3 0 0,2 1 2288 0,2 1 400 15,-1-2 96-15,-1 2 16 0,-1 5-464 0,0-3-96 16,-1 4 0-16,0 1-16 0,-2 0-608 0,1 2-112 16,-2 0-32-16,0 5 0 0,-1-2-832 0,0 0-192 15,0 1-16-15,-1 2-16 0,0-4-416 0,-2 0 0 16,2-2 0-16,0-1 0 15,-1-1-960-15,2-6-64 0,3 0 0 0,1-3-16 16,-1 0-720-16,2-4-144 0,0 1-16 0,3-4-16 16,-2 2 864-16,-6 8 176 0,0 0 48 0,0 0 0 0,0 0 400 0,41-52 64 15,-41 52 32-15,0 0 0 0,0 0 352 0,0 0 0 0,0 0 0 0,0 0 0 16,0 0 1088-16,0 0 176 0,0 0 32 0,54-23 16 16,-51 27 416-16,0 0 96 0,1 0 16 0,1 0 0 15,0 3-784-15,1-2-160 0,0 0-16 0,-1 1-16 16,1 0-560-16,1 0-112 0,1-1-32 0,1 1 0 15,0-1-32-15,-1 1 0 0,1-2 0 0,-1 0 0 16,2-1-128-16,1-1 0 0,1-2 0 0,-1-3 0 31,-11 3-1200-31,0 0-208 0</inkml:trace>
  <inkml:trace contextRef="#ctx0" brushRef="#br0" timeOffset="-41890.95">15687 17874 12895 0,'-1'0'1152'16,"-2"2"-928"-16,2-2-224 0,0 0 0 0,1 3 3488 0,-2 1 656 16,0 1 128-16,-4 8 16 0,-2 7-1280 0,0 4-272 15,0 2-48-15,0 5-16 0,0-2-1744 0,2 0-352 16,1 0-64-16,0 2 0 0,1-3-512 0,1 1 0 16,2-1 0-16,-1-3-160 15,1-3-1376-15,1-3-256 0</inkml:trace>
  <inkml:trace contextRef="#ctx0" brushRef="#br0" timeOffset="-41512.34">15573 18136 12319 0,'1'8'256'0,"-1"-6"64"0,0 0 16 0,2 2 32 0,0-2-368 0,1 1 0 15,-1-3 0-15,3 1 0 0,4 1 2048 0,2 1 320 0,2 1 80 0,2-3 16 16,-15-1-1632-16,0 0-320 0,46-1-64 0,-46 1 0 31,0 0-704-31,0 0-128 0,58-7-16 0,-47 7-16 16,0 0-128-16,-1 3-32 0,-2-2 0 0,-3 5 0 0,0-2 576 0,-3 2 272 0,-1 3-16 0,-1 1-16 15,0-2 1008-15,-1 5 208 0,-1 0 32 0,0 0 16 16,0-1 160-16,1-2 48 0,1 2 0 0,1-2 0 16,1-3-624-16,1-1-128 0,0 0-32 0,1-2 0 15,0-2-624-15,1-2-128 0,1 1-32 0,1-2 0 16,0-1-144-16,0-2 0 0,0-1 0 0,1 0 0 15,1 0 0-15,-2 1 0 0,2-2 0 0,-1 2 0 16,1 4 0-16,-3 0 0 0,-1 2 0 0,0 3 0 0,-1 1 144 0,-3 1 112 16,-1 6 0-16,-3-1 16 0,0 4 160 0,-3 3 16 15,-3 3 16-15,-3 6 0 0,-2 1-464 0,0-3 0 16,3-4 0-16,-2 3 0 16,-1 3-320-16,0-3-144 0,3-3-48 0,5-6-15872 15</inkml:trace>
  <inkml:trace contextRef="#ctx0" brushRef="#br0" timeOffset="-41146.71">16451 17787 18431 0,'-2'0'1632'16,"-1"1"-1312"-16,1-1-320 0,-1 3 0 15,1-3 1152-15,-2 3 144 0,-3 6 48 0,-7 3 0 16,-5 11 80-16,-3 5 32 0,1 4 0 0,-2 3 0 0,0 9-816 0,1 5-144 16,1 4-48-16,3 3 0 0,0 2 48 0,3 1 0 15,2-2 0-15,2-5 0 0,5-3-224 0,3-7-32 16,2-8-16-16,0-8 0 16,2-4-688-16,3-1-144 0,4-1-32 0,2 0-13248 15</inkml:trace>
  <inkml:trace contextRef="#ctx0" brushRef="#br0" timeOffset="-40762.57">16404 18306 11967 0,'0'-2'1072'0,"0"1"-864"0,0-2-208 16,1 3 0-16,1 0 2688 0,-1 0 480 15,0-1 96-15,3 2 32 0,2 2-768 0,0 4-160 16,0 5-16-16,0 7-16 0,2 0-1056 0,-1 5-192 0,1 5-64 0,-5-13 0 15,0-6-704-15,-1 2-128 0,0 8-48 0,-1 7 0 16,-4 5-144-16,0 0 0 0,-4-3-192 0,0-8 192 16,-2-4-688-16,1-4-16 0,-3-5 0 0,1-2 0 31,1-2-512-31,0-6-128 0,1 0 0 0,0-4-16 16,1-4-608-16,1-1-112 0,1-2-32 0,0-4 0 15,1 1-96-15,3-2-32 0,1-7 0 0,1-3 0 0,3-7 864 0,2-1 160 0,-6 36 48 0,22-72 0 16,-22 72 1408-16,34-66 272 0,-34 66 64 0,37-55 16 0,-37 55 1456 15,0 0 272-15,54-49 64 0,-54 49 16 0,0 0-128 16,0 0-32-16,69-36 0 0,-69 36 0 16,0 0-384-16,47-3-64 0,-34 10-32 0,-3-1 0 0,-3 4-688 15,-3 3-144-15,-5 5-32 0,-6-1 0 0,-4 4-336 16,-5-1-80-16,-4 1-16 0,-2-5 0 0,-1 0-304 16,-2-4-160-16,1-4 160 0,3-3-160 15,3-2-1040-15,4-3-304 0</inkml:trace>
  <inkml:trace contextRef="#ctx0" brushRef="#br0" timeOffset="-40535.82">16867 17835 3679 0,'7'-3'320'0,"-2"-1"-320"15,0 1 0-15,0 1 0 0,-3 2 2976 0,2 0 528 0,2 2 96 0,4 2 32 16,6 5-128-16,3 4-32 0,2 10 0 0,-1 8 0 16,-3 3-1232-16,-5 7-240 0,-3 7-48 0,-7 2-16 15,-3 0-1104-15,-9 7-208 0,-6-2-48 0,-7-2-16 16,-5 1-560-16,-3-7 0 0,1-6 0 0</inkml:trace>
  <inkml:trace contextRef="#ctx0" brushRef="#br0" timeOffset="-40125.92">17612 18053 11055 0,'-2'4'976'15,"0"-2"-784"-15,1-1-192 0,1 2 0 0,0-1 2048 0,0 4 352 0,-1 6 80 0,-1 5 16 16,-2 9-256-16,-1 5-64 0,0 3 0 0,-1 2 0 16,-2 1-1216-16,1-4-240 0,0-8-48 0,-1 0-16 15,-1-3-656-15,1-2 0 0,0-5-208 0,1-6-13104 16</inkml:trace>
  <inkml:trace contextRef="#ctx0" brushRef="#br0" timeOffset="-39976.41">17428 18185 23951 0,'0'10'1056'0,"0"-6"224"16,0 0-1024-16,1 0-256 0,2-2 0 0,0 0 0 0,2-2 1728 0,5 4 272 15,8 5 64-15,10-3 16 0,8 1-864 0,5-2-160 16,2-1-32-16,-43-4-16 0,96-4-752 0,-44-1-256 15,5-1 144-15,-1-1-15776 16</inkml:trace>
  <inkml:trace contextRef="#ctx0" brushRef="#br0" timeOffset="-39375.99">18391 17759 15663 0,'-3'-3'688'0,"0"3"144"0,1 0-656 0,-1 3-176 15,1-3 0-15,-1 3 0 0,1 3 1904 0,-5 4 336 16,-1 9 80-16,-6 11 16 0,-1 9-224 0,1 7-32 15,-1 6-16-15,2 2 0 0,1-1-816 0,1 2-160 16,1-1-48-16,4-1 0 0,3-2-544 0,3-8-112 16,4-4-32-16,2-7 0 0,4-7-176 0,1-3-48 15,2-6 0-15,0 0 0 0,3-7-128 0,-1-2 0 16,1-4 0-16,-2-3 0 0,-2 0 0 0,-12 0-176 16,0 0 176-16,0 0-192 0,53-55-80 0,-53 55-32 15,26-47 0-15,-26 47 0 0,25-65 112 0,-14 30 0 16,2-1 16-16,-2-5 0 0,1 1-80 0,-1-2-32 15,-1 2 0-15,1 2 0 0,0-1 288 0,0 2 0 0,-11 37 0 16,25-58 0-16,-25 58 0 0,0 0 0 0,0 0 0 0,30-47 144 16,-28 47 352-16,-2 3 64 0,-2 6 16 0,-3 1 0 15,-1 6 192-15,-3 7 32 0,0 4 16 0,-1 5 0 16,2 0-480-16,-2 3-80 0,-1 3-32 0,2 3 0 31,1-3-544-31,1 1-128 0,2-2 0 0,2-3-16 0,1-3-1312 16,4-2-256-16,0-6-48 0,2-2-12800 0</inkml:trace>
  <inkml:trace contextRef="#ctx0" brushRef="#br0" timeOffset="-39045.99">18699 18199 16575 0,'-10'10'1472'0,"4"-5"-1168"0,1-2-304 0,3 1 0 0,2-1 2736 0,1-2 480 15,0 1 112-15,0 1 0 0,3 3-1136 0,1 1-224 16,1 3-48-16,0 1-16 0,2-1-1088 0,-2 0-224 16,1-4-32-16,0 1-16 0,0-1-352 0,-1 0-64 15,-1-5 0-15,1 2-128 16,0-3-304-16,2-4-160 0,-1 0-48 0,2-1 0 16,-9 5-848-16,0 0-176 0,0 0-48 0,0 0 0 15,51-38 736-15,-41 32 144 0,-2 2 16 0,-2 4 16 0,1 0 1008 0,-2 4 208 16,-1 2 32-16,-1 3 16 0,-2 0 688 0,0 1 128 15,1 3 16-15,-2-3 16 0,1 4-432 0,0 0-96 16,2 1-16-16,-2-2 0 0,1-3-544 0,3-1-112 0,0-3-32 0,1 0 0 16,2-2-352-16,-1-1-80 0,4-3-16 0,-2 0 0 31,-2-3-1984-31,2-1-400 0</inkml:trace>
  <inkml:trace contextRef="#ctx0" brushRef="#br0" timeOffset="-38446.04">19180 18256 911 0,'5'-4'0'15,"-1"-1"0"-15,-2 4 0 0,0-3 0 16,-2 4 1344-16,1-2 192 0,4-2 48 0,-2-2 0 0,2 0 272 0,-2-3 64 16,-3 5 16-16,-1 0 0 15,-4 2 512-15,-2 2 112 0,-1 0 0 0,-3 2 16 0,0 2-656 0,-3-1-128 16,0 3-16-16,1 1-16 16,0 2-464-16,1-3-80 0,2 4-32 0,0 0 0 0,3-1-352 0,1 0-80 15,1-1-16-15,3 1 0 0,2 0-208 0,2 0-32 16,1 1-16-16,2-4 0 0,2 2-160 0,0-2-16 15,2 0-16-15,0 0 0 0,3-1-288 0,-1-1 0 16,2-1 0-16,1 0 0 0,1-3 0 0,0 0 0 16,-1 0 0-16,-14 0 0 0,0 0-256 0,0 0-64 15,60-12-16-15,-60 12 0 16,0 0-96-16,0 0-16 0,0 0 0 0,53-35 0 0,-46 29 112 0,0-3 16 16,-7 9 0-16,0 0 0 0,0 0 160 0,0 0 160 15,29-52-208-15,-25 41 80 0,-2 4 128 0,0-3 0 16,-1 1 0-16,0 2 0 0,-1 2 384 0,-1 1 48 15,1 0 16-15,-1 4 0 0,-1 2 112 0,1 0 16 0,1 2 16 0,-1 1 0 16,0 1-272-16,1 1-48 0,0 2-16 16,-2 3 0-16,2 2-256 0,0-2 0 0,0 4 128 0,2 0-128 15,-2-1 0-15,1 1 0 0,1-3 0 0,1-2 0 16,2 0 0-16,0-1 0 0,1-4-128 0,-1-2 128 16,1-2-656-1,0-2-48-15,2 0 0 0,-2-2 0 16,0-4-80-16,0 2-32 0,0-5 0 0,1-1 0 15,-7 10 240-15,0 0 32 0,0 0 16 0,32-50 0 0,-32 50-128 0,0 0-32 16,0 0 0-16,33-55 0 0,-33 55 304 0,0 0 64 0,0 0 16 0,0 0 0 16,0 0 304-16,46-47 224 0,-42 47-32 0,-3 3-16 0,0 2 624 0,-1 1 128 15,0 2 32-15,-1 1 0 16,1 1 160-16,0-3 32 0,1 5 16 0,0-3 0 0,2-1-656 16,-1 1-128-16,1-3-16 0,0 0-16 0,2 0-352 0,0 0 0 15,3-2 0-15,-2-2 0 0,0 2 256 0,-1-3-32 16,1 2 0-16,0-1 0 0,2 0-16 0,-3 0 0 15,0 1 0-15,0-3 0 0,0 0-208 0,0 0 0 16,1 0 0-16,-1-3-160 16,0 1-1584-16,0-3-320 0</inkml:trace>
  <inkml:trace contextRef="#ctx0" brushRef="#br0" timeOffset="-38258.54">19798 17921 13823 0,'-5'-4'1216'0,"2"4"-960"0,-1-4-256 0,2 4 0 16,-1 1 3024-16,2 2 560 16,0 1 128-16,-3 2 0 0,0 4-640 0,-3 8-128 0,-1 7-16 0,0 7-16 15,2-1-1888-15,-1 4-384 0,1 0-80 0,2 3-16 16,0 0-400-16,0 0-144 0,0-1 0 0,0-8 144 31,2-7-528-31,-3 0-96 0,0 1-32 0,-1-5 0 16,1-2-2000-16,-3-6-416 0</inkml:trace>
  <inkml:trace contextRef="#ctx0" brushRef="#br0" timeOffset="-38126.67">19618 18287 7359 0,'4'0'656'0,"1"-3"-528"15,-2 3-128-15,1-2 0 0,1 0 2960 0,2 0 560 16,-7 2 128-16,0 0 0 16,66-22-1152-16,-66 22-224 0,59-23-48 0,-59 23-16 0,53-22-1952 0,-53 22-400 15,0 0-80-15,70-38-12208 16</inkml:trace>
  <inkml:trace contextRef="#ctx0" brushRef="#br0" timeOffset="-37904.11">20168 17996 18431 0,'-5'-9'1632'0,"1"6"-1312"16,3-1-320-16,0 4 0 0,0 0 2800 0,0 0 480 15,-3-3 112-15,-4 1 0 0,0 2-1216 0,-3 2-256 0,-2 7-64 0,0 5 0 16,-1 2-896-16,0 5-192 0,1 2-48 0,-1 6 0 16,3 2-496-16,1 0-96 0,0 3-128 0,2-2 176 15,2 3-416-15,2-3-80 0,3-1 0 0,1-5-16 32,3-1-1008-32,2-7-192 0,1 2-32 0,3-4-14240 0</inkml:trace>
  <inkml:trace contextRef="#ctx0" brushRef="#br0" timeOffset="-37529.94">20373 18227 23951 0,'-5'-10'1056'0,"1"2"224"15,0 0-1024-15,1 3-256 0,1 2 0 0,-1 1 0 16,2 0 1216-16,-4-2 176 0,-3 2 32 0,-5-2 16 0,-2 2 32 0,-1 4 16 15,0 4 0-15,1 2 0 0,2 4-400 0,2 0-96 16,1 4-16-16,2-2 0 0,3 3-464 0,2-1-80 16,1-2-32-16,4-2 0 0,0 1-272 0,2-5-128 15,2-1 128-15,-1-2-128 0,2 0-240 0,2-4-128 16,-2-1-16-16,2-1-16 16,-1-2-720-16,0-1-144 0,3-1-16 0,0 0-16 15,-11 5 384-15,0 0 80 0,0 0 0 0,51-34 16 0,-51 34 624 0,0 0 192 16,0 0 0-16,0 0-160 0,0 0 416 0,50-19 96 0,-48 25 16 15,-2 4 0-15,-1-1 720 0,-2 5 160 0,0 2 32 0,-2 5 0 16,-1-2-528-16,-2 4-112 16,-1 3 0-16,6-9-16 0,-1-6-464 0,0 4-160 15,-1 1 0-15,0 9 144 0,1 1-144 0,-3 1-192 0,4-1 32 16,0-4 16 0,2-3-1312-16,1-3-256 0,0-4-48 0,1-2-13488 0</inkml:trace>
  <inkml:trace contextRef="#ctx0" brushRef="#br0" timeOffset="-37312.78">20544 17953 4607 0,'0'0'400'0,"0"0"-400"0,0 0 0 0,0 0 0 16,0 0 3136-16,0 0 528 0,0 0 112 0,0 0 32 15,0 0 1024-15,54-24 208 0,-41 40 32 0,-3 7 16 16,0 6-3136-16,-4 5-624 0,-2 6-128 0,-4 9-32 0,-4 4-768 0,-5 4-144 15,-2 3-48-15,4-16 0 0,0-12-80 0,-2 6-128 16,-8 9 176-16,-4 7-176 0,-5 1 0 0,-2-4 0 16,-2-6 0-16,-2-5-12400 15,-1-7-2464-15</inkml:trace>
  <inkml:trace contextRef="#ctx0" brushRef="#br1" timeOffset="-31046.89">17301 18321 13823 0,'-2'0'1216'0,"2"-2"-960"15,0-1-256-15,0 3 0 0,2-1 1200 0,-1 1 192 0,0-2 32 0,2-2 16 16,3 1 624-16,0 2 128 0,4 2 32 0,0 2 0 16,3 1-112-16,1-1-32 0,-1 2 0 0,1 1 0 15,1-1-784-15,0 0-144 0,1 2-48 0,2-1 0 16,1-5-576-16,2 1-112 0,5 1-32 0,-26-3 0 15,54-5-240-15,-54 5-144 0,60-10 160 0,-60 10-160 16,55-12 0-16,-55 12 0 0,0 0 0 0,60-13 0 16,-44 12 0-16,-1 1 0 0,-4 0 0 0,-3 4 0 0,1-2 0 15,-4 2 0-15,0 0 0 0,-3 1 0 16,1 2 0-16,-3-1 0 0,-3 3 0 0,0-2 0 0,-2 2 0 0,-3-2 0 16,1 2 0-16,-2-3 0 15,-1 0 0-15,-1-2 0 0,0 0 0 0,-1 1 0 0,1-2 0 0,-3 1 0 16,-2-8 0-16,-1 2 0 15,3 1 0-15,-2-2 0 0,-5 0 0 0,-3-2 0 0,0 1 0 0,-1-5 0 16,1 2 0-16,1-2 0 0,2 2 0 0,1-3 0 0,3 1-128 16,0 1 128-16,2 0-288 0,0-2 48 15,1 4 16-15,3 0 0 0,0 1 48 0,1 0 16 0,1 3 0 16,2-1 0-16,1 2 160 0,1-2 0 16,1 3 0-16,2 0 0 0,1 0 0 0,-1 0 0 0,4 0 0 0,0 0 0 15,2 3 0-15,2 1 0 16,1-2 0-16,3 2-128 0,3-1 128 0,1 4 0 0,2-4 0 15,3 2 0-15,2-1 240 0,4-2 80 16,3 2 0-16,3-4 16 0,3 1-32 0,-34-1-16 16,74-5 0-16,-74 5 0 0,73-8-160 0,-73 8-128 15,61-15 144-15,-61 15-144 0,0 0 128 0,71-17-128 16,-71 17 0-16,0 0 0 0,0 0 0 0,53-12 0 0,-43 11 0 16,-4 1 0-16,0 1 0 0,-3 1 144 0,-3 1-144 0,-1-3 128 15,-2 4 16-15,-2-1 0 0,-3 3 0 0,-4-2 0 16,0 2 0-16,-4-3 0 0,-1 4 0 0,-3-5 0 15,-2 4-144-15,-3-2 128 0,-1-2-128 0,-3 0 128 16,0 0-128-16,-3-2 0 0,-3 0 0 0,0 0 0 16,1-2 0-16,0 0 0 0,3-4 0 0,2 0 0 15,4 0 0-15,2 0-256 0,3 0 64 0,1-1 16 16,3-3-48-16,3-2-16 0,1 0 0 0,3-1 0 16,1 1 80-16,1 5 16 0,1 0 0 0,1 1 0 15,2 4 144-15,1 0-192 0,0 2 192 0,1 0-192 16,4 0 192-16,0 4 0 0,2-1 0 0,4 0 0 15,3 1 0-15,2 2 0 0,3 0 0 0,4-2-128 0,5 1 128 16,3-1 0-16,3-2 0 0,4 6 0 0,1 7 0 16,1-14 144-16,-38-1-144 0,73-20 160 0,-73 20-160 0,59-12 0 15,-59 12 0-15,57-10 0 0,-57 10 0 0,0 0 0 16,58-9 0-16,-45 8 0 0,-5 0 0 0,-3-1 0 16,-1 2 0-16,-3 0 0 0,-1 0 240 0,-2-2-48 15,-1 2 0-15,-2 0 0 0,0-1 96 0,-1 1 16 16,-1 0 0-16,-1 0 0 0,0 0-144 0,-2 0-32 0,0 0 0 15,-1 1 0-15,1 1-128 0,-1-2 0 0,1 0 0 16,-1-2 0-16,2 2 0 0,1-1 0 16,-4-2 0-16,4-1 0 15,0-2-512-15,2 1-128 0,0 0-16 0,1-1-17584 0</inkml:trace>
  <inkml:trace contextRef="#ctx0" brushRef="#br1" timeOffset="-30248.07">17639 18057 7359 0,'-2'-3'656'0,"-1"2"-528"0,3-3-128 0,0 4 0 16,0 0 2112-16,0 0 384 0,0-2 64 0,-1-1 32 15,-1 2-96-15,-1 5-32 0,1 2 0 0,-2 6 0 16,0 2-224-16,-1 4-64 0,0 7 0 0,-1 7 0 15,-1 5-848-15,-2 5-176 0,-1 5-48 0,0-2 0 16,1 2-560-16,-3-3-112 0,3-3-32 0,1-15 0 0,3-6-208 0,1-1-32 16,0 2-16-16,-3-2 0 0,4 2-144 0,-1-5 0 15,1-3 0-15,2-3 0 0,0-7 0 0,1 0 0 16,0-3 0-16,0 0 0 0,1-5 0 0,2 1 0 16,-2 1-160-16,1-4 160 0,2-1-272 0,0 0 32 15,0-2 16-15,2-2 0 0,-6 12 96 0,23-63 128 16,-5 16-208-16,0-10 80 0,1 0 0 0,-2 3 0 15,-2 3 0-15,-3 4 0 0,-2 6 128 0,-1 7 0 16,-2 2 0-16,-1 3-128 0,-1 1 128 0,-2 5 0 0,-2 5 0 16,0 5 0-16,-1 4 0 0,-2 2 0 15,-1 7 160-15,-1 3-160 0,1 3 640 0,-3 4 16 0,1 4 16 16,-2 2 0-16,1 5-256 0,0 1-48 0,0 4-16 16,-1 1 0-16,0 5-176 0,0 3-48 15,-1 1 0-15,1 1 0 0,1-5-128 0,0-1 0 0,0-1 0 0,-1-2 0 16,2 0 0-16,-1-3 0 0,1-4 0 0,0-5 0 15,3-2 0-15,-1-4 0 0,1-2 0 0,1-5 0 16,1 1 0-16,1-4 0 0,1-4 0 0,1-8 0 16,2-1-208-16,0-3-32 0,-5 16 0 0,15-43 0 15,-15 43 48-15,17-58 16 0,-17 58 0 0,20-66 0 16,-10 28 176-16,-1-3-160 0,-9 41 160 0,18-70-160 16,-18 70 160-16,12-64 0 0,-7 42 0 0,-1-3-128 15,-2 4 128-15,1 2 0 0,-3 6 0 0,-2 6 0 16,0 1 0-16,-2 6 0 0,-1 6 0 0,-2 1 0 15,0 6 208-15,-1 0 32 0,1 6 0 0,-2 3 0 0,0 7-32 16,-1 4 0-16,1 3 0 0,0 5 0 0,2 2-208 16,0-1 0-16,1 0 0 0,0-1 0 0,1-2 0 0,1-3 0 15,1-5 0-15,0-2 0 0,1-6 0 0,0-2 0 16,1-2 0-16,0-7 0 0,0-2 0 0,1-3 0 16,0-2 0-16,0-5 0 0,2-2-272 0,1-4 48 15,0-3 16-15,2-2 0 0,-1 2-160 0,2-7-16 0,-6 16-16 16,15-51 0-16,-15 51 96 0,20-73 32 0,-20 73 0 0,21-84 0 15,-10 36 96-15,0 4 32 0,-3 9 0 0,-8 35 0 16,17-67 144-16,-17 67 0 16,10-41 0-16,-7 27 0 0,0 1 0 0,-4 6 0 15,-2 3 0-15,-2 8 0 0,-2 3 160 0,-2 8 112 0,-1 5 32 16,-1 7 0-16,0 5 112 0,0 5 32 16,1 8 0-16,1-1 0 0,1 3-448 0,-1-2 0 15,2-4 0-15,2-9 0 16,0-8-816-16,1 0-240 0,-1 4-48 0,3 0-15648 0</inkml:trace>
  <inkml:trace contextRef="#ctx0" brushRef="#br1" timeOffset="-29429.43">18096 17327 10127 0,'-5'2'896'0,"0"-2"-704"15,4-2-192-15,3 1 0 0,1-2 1408 0,-2 0 256 16,2-4 64-16,4-2 0 0,-7 9 128 0,0 0 48 16,59-70 0-16,-59 70 0 0,68-50 16 0,-68 50 0 15,83-45 0-15,-83 45 0 0,57-27-640 0,-57 27-128 16,78-32-32-16,-18 7 0 0,8-1-528 0,0-2-96 0,-3-1-32 0,-65 29 0 15,100-42-336-15,-100 42-128 0,69-28 0 0,-69 28 0 32,0 0-320-32,0 0-144 0,0 0-48 0,52-13 0 0,-56 19-784 0,-2 1-176 0,-4 0-16 0,-2-1-12160 15</inkml:trace>
  <inkml:trace contextRef="#ctx0" brushRef="#br1" timeOffset="-29104.32">18190 17098 4607 0,'-11'4'400'0,"2"-2"-400"16,3-2 0-16,2 0 0 0,2 0 1152 0,-3 2 128 15,-7 3 48-15,-2-2 0 0,-10 7-256 0,-3 3-48 16,1 1-16-16,2 3 0 0,5 2 32 0,0 6 16 16,1 1 0-16,0 5 0 0,2-3 128 0,4 4 32 0,2-1 0 0,1-2 0 15,4-3 144-15,4-4 48 16,2-3 0-16,3-6 0 0,1-2-432 0,5-7-80 0,3-1 0 0,6-3-16 16,-19 0-496-16,0 0-80 15,79-29-32-15,-79 29 0 0,79-37-272 0,-79 37 160 0,94-41-160 0,-94 41 128 16,107-36-128-16,-107 36-256 15,97-31 64-15,-97 31-13248 0</inkml:trace>
  <inkml:trace contextRef="#ctx0" brushRef="#br1" timeOffset="-27801.65">18080 17134 7359 0,'-7'-5'656'0,"2"-1"-528"15,2 4-128-15,0-2 0 0,2 1 896 0,0 1 128 0,1 1 48 0,-1-2 0 16,-1-4 480-16,0 1 112 0,-1-3 0 0,1 3 16 16,1-2-464-16,-1 6-112 0,4-2-16 0,0 4 0 15,3 1-16-15,1 4-16 0,3 3 0 0,2 0 0 16,3 2-64-16,1 3-16 0,6 3 0 0,3 2 0 16,2 2-144-16,3 0-16 0,-1 1-16 0,2 1 0 15,-1 0-208-15,1 1-32 0,-3-7-16 0,-3-1 0 16,-3-6-176-16,-3 0-48 0,0-2 0 0,-5 0 0 15,0-4-320-15,-6 2 0 0,-2-3 0 0,-4 0 0 16,-1-2 0-16,-3 0 0 0,-2 0 0 0,-3-2 0 0,1 0 288 16,-3 0-16-16,-2-2 0 0,-5-1 0 0,1-1 0 0,-2-1 0 15,-3-3 0-15,0-3 0 0,1 1-272 0,-1-4 160 16,1-3-160-16,-1 1 128 0,3 2-128 0,0 0 0 16,2 0 0-16,0 3 0 15,1 1 0-15,3 2 0 0,0 0 0 0,3 4 0 0,0 0 0 0,2 0 0 16,1 2 0-16,-2 1 0 0,3 3 0 0,-2 0 0 0,2 3 0 0,0 1 0 15,0-1 0-15,0 3 0 16,3 3 0-16,-1-2 0 0,2 5 0 0,0 1 0 0,2 1 0 16,0 3 0-16,3 3 0 0,-2 5 0 15,2-3 0-15,-1 3 0 0,-1-3 0 0,-1-2 0 0,-1-4 0 0,0 0 0 16,-1-1 0-16,-1-3 0 16,-1-2 0-16,-1-3 0 0,-1 0 0 0,3-3 0 15,-2-2 0-15,1 0 0 0,0-4 0 0,-1 0 0 16,2-2 0-16,-1-4 0 15,2-1-560-15,0 0 16 0,0-4 0 0,1 0 0 0,1-3 144 0,1-2 16 16,1 1 16-16,-1-2 0 0,1 1 176 0,-1-2 48 0,2 1 0 0,-2 1 0 16,1 4 144-16,-3 2 0 0,0 3 0 15,-1 2-128-15,-1 4 128 0,0 3 0 0,-2 3 0 0,-2 1 128 16,2 2 224-16,-3 0 48 0,1 4 16 0,-3 2 0 0,2 1 176 16,-1 3 48-16,0 2 0 0,1-2 0 15,1 0-256-15,1-3-64 0,3-3 0 0,-1-1 0 0,3-2-160 16,0-1-32-16,3-4-128 0,-1 2 192 15,1-1-192-15,2-3 0 0,1 0 0 0,1-3 0 0,2 1 0 0,1-2 0 16,0 0 0-16,1-2 0 16,0 0-192-16,0 0 192 0,3-1-192 0,-2 4 192 15,2 0-640-15,-1 0-32 0,1 0 0 16,0 1-10080-16,-2 2-2000 0</inkml:trace>
  <inkml:trace contextRef="#ctx0" brushRef="#br1" timeOffset="-25864.61">18323 16146 6447 0,'-2'0'576'0,"1"0"-576"0,1 0 0 0,0 0 0 15,1 0 864-15,-1 0 64 0,-1 0 16 0,1 1 0 0,0 2 384 0,1 0 80 16,0 1 0-16,0 5 16 0,2 0-160 0,0 0-48 16,1 1 0-16,0 6 0 0,-2 9-448 0,2-6-80 0,-2-6-32 0,0 0 0 15,-2-1-336-15,0 2-80 16,-3 0-16-16,0-1 0 0,0-2-224 0,-1 0 0 0,1-1 0 0,-2 0 0 16,1-4 0-16,2-2 0 15,-1 1 0-15,2-4 0 0,0-1 0 0,1 0 0 0,1-4 0 0,0-2 0 16,2 0 0-16,0-2 0 15,2-3 0-15,0 1 0 0,0 1 0 0,1-4-192 16,2 0 192-16,-2 0-160 0,1 1 160 0,-1 2 0 16,2 7 0-16,-3-3-128 0,0-7 128 0,-2 0 0 15,1 7 0-15,-3 1 0 0,1 5 0 0,-2 1 0 16,0 4 0-16,0 2 0 0,-2 1 240 0,1 0 16 16,1 3 16-16,-1-4 0 0,1 2-96 0,1 1-32 0,-1-2 0 0,1 3 0 15,1 4-144-15,0-8 0 0,2-5 0 0,0-1 0 16,-2 2 0-16,2-3 0 0,1 0 0 0,1 0 0 15,1-4-144-15,1 2 144 0,0-2 0 0,0-1 0 16,0 1 0-16,0-3 0 0,0 1 0 0,0 1 0 16,-1 3 0-16,1-4-128 0,-1-6 128 0,1 3 0 15,-1 8 0-15,-1-5 0 0,2-7-128 0,-3 7 128 16,0 9 0-16,-2-6 0 0,2-1 0 0,0 2 0 16,-1 4 0-16,0 5 0 0,-1 4 0 0,2 1 0 15,-1 3 0-15,0-1 0 0,1 2 0 0,-2 1 0 0,1-1-256 16,0-2-80-16,-1 2-32 0,1-1-9584 15</inkml:trace>
  <inkml:trace contextRef="#ctx0" brushRef="#br1" timeOffset="-25545.4">18830 16207 5519 0,'-4'1'496'0,"0"-2"-496"16,0-2 0-16,1 2 0 0,1 0 1600 0,-3 1 240 15,-5 0 32-15,-7 1 16 0,-6 3-144 0,-1 8-16 16,3 8-16-16,1-5 0 0,4-5-528 0,1-1-96 16,4 5-32-16,2-2 0 0,4 0-496 0,3-3-112 0,1-1 0 0,3-2-16 15,4-1-432-15,2-1 0 16,3-4 0-16,1 2 0 16,2 3-720-16,1-5-80 0,-15 0-16 0,0 0 0 15,0 0 16-15,63-30 0 0,-63 30 0 0,0 0 0 16,0 0 256-16,53-33 48 0,-53 33 16 0,0 0 0 0,0 0 480 0,0 0-144 0,0 0 144 0,0 0 0 15,0 0 0-15,0 0 0 0,0 0 0 0,30 9 0 16,-33 1 464-16,-2-2 176 0,1 2 48 0,-2-1 0 16,1 3-128-16,0 4-32 0,2-2 0 0,0-2 0 15,2 4-384-15,2-3-144 0,2-5 0 0,0-4-9024 16</inkml:trace>
  <inkml:trace contextRef="#ctx0" brushRef="#br1" timeOffset="-24756.9">19038 16056 7359 0,'-1'-1'656'0,"-1"1"-528"15,1 0-128-15,1 0 0 0,0 0 1488 0,-1 0 272 16,-1 3 48-16,-2 1 16 0,-1 5-64 0,0 1-16 16,-1 3 0-16,1 4 0 0,0 3-880 0,0 5-176 15,0 7-48-15,0 0 0 0,1 3-400 0,1-2-96 16,-1-1-16-16,3-3 0 0,-1-6 0 0,2-2 0 15,2-7 0-15,1-3 0 0,1-1-128 0,1 0 128 16,1-4-128-16,0-3 128 0,2-2-128 0,0-1-272 16,1-1 64-16,0-2 16 15,-1-3-384-15,1-4-80 0,1-2-16 0,-10 12 0 0,0 0 224 0,0 0 32 0,37-60 16 0,-37 60 0 16,0 0 48-16,0 0 16 16,26-54 0-16,-23 44 0 0,0 0 336 0,-2 4 0 15,-1 1 0-15,-1 1 0 0,-1-3 288 0,-3 11 176 0,0 12 48 0,0-4 0 16,-1-2 800-16,0 2 160 0,-1 11 48 0,2-5 0 15,0 2-624-15,3-4-128 0,0 2-32 0,2-3 0 16,2-5-288-16,4 3-48 0,2-2-16 0,0 0 0 16,3-5-384-16,2-2 0 0,4-2 128 0,0-2-128 15,3-2-448 1,-20 2-112-16,0 0-16 0,0 0-16 16,67-26-848-16,-55 20-160 0,-12 6-48 0,0 0 0 0,0 0 560 0,0 0 128 15,50-54 0-15,-45 44 16 0,0 2 384 0,-3 0 80 0,1-4 16 0,-5 6 0 16,2 3 16-16,-3 0 0 0,-1-1 0 0,-1-1 0 0,0 4 448 15,-1 2 0-15,1 4 128 0,1 0-128 0,0-3 1152 0,1 1 112 16,2-3 16-16,-1 0 16 16,2-3-80-16,2 3-32 0,-1 0 0 0,0-3 0 15,1-1-736-15,1 2-160 0,1 4-32 0,-1 2 0 0,2-2-256 0,-1-2 0 16,1-2 0-16,-1 2 0 0,1 3-256 0,-2 0-64 16,1-3-16-16,-1 0 0 15,-1 6-112-15,0-2-32 0,0-2 0 0,-1 2 0 16,0 2-112-16,-1 0-32 0,0 0 0 0,-1-2 0 15,0 0-640-15,-1-2-128 0,1-2-16 0,-1 0-16 16,1 4 720-16,-1-1 160 0,1-2 32 0,1-1 0 0,0-1 256 0,0-3 48 16,0 1 16-16,1-7 0 0,2 2 192 0,-2-2 0 0,1 6 0 0,0-4 0 15,0-6 384-15,1 5 0 0,-2 3 16 16,1 0 0-16,0 0 256 0,-2-4 48 0,1-4 16 0,-2 6 0 16,-1 8 32-16,0-4 0 0,-2-5 0 15,2 3 0-15,-4 9 64 0,-1-3 16 0,1-5 0 0,-1 5 0 16,-1 8-160-16,1-5-32 0,-1-6 0 0,2 6 0 15,0 9-128-15,0-2-48 0,0-4 0 0,1-2 0 16,1-2 16-16,2 2 0 0,0 8 0 0,1 1 0 16,0-3-160-16,1 2-16 0,1-5-16 0,2 3 0 15,-1 1 96-15,3-3 0 0,0 1 16 0,1-6 0 16,2 1-96-16,0 1-32 0,1 1 0 0,1 0 0 16,2-2-272-16,2-4 0 0,1-2 0 0,-15 2 0 31,0 0-1104-31,0 0-176 0</inkml:trace>
  <inkml:trace contextRef="#ctx0" brushRef="#br1" timeOffset="-24509.65">19582 16296 23039 0,'-10'-16'1024'0,"6"9"192"0,1 4-960 15,-1-2-256-15,2 5 0 0,-1 0 0 0,1 0 992 0,-3-1 160 16,-2-2 16-16,0 2 16 0,0 8 80 0,0-4 16 15,4-2 0-15,0 1 0 0,4 2-384 0,3 2-64 16,1 1 0-16,3 2-16 0,-1 6-208 0,3-5-32 0,-1-4-16 0,-1 3 0 16,1 5-112-16,-4-2-32 15,0-6 0-15,-5 4 0 0,-2 2-208 0,-1 2-32 16,-6-2-16-16,-1 1 0 0,-2-5-160 0,-3 2 0 16,-4 0 0-16,0-4 0 15,1 1-816-15,0-7-240 0,-2 0-48 0,3-7-15104 0</inkml:trace>
  <inkml:trace contextRef="#ctx0" brushRef="#br1" timeOffset="-23953.39">20262 15907 16575 0,'-2'3'1472'0,"-2"3"-1168"16,1-2-304-16,3-2 0 0,0 2 1296 0,-2 6 208 16,0-1 32-16,-3 10 16 0,-3 15 96 0,0 4 16 15,0 0 0-15,2 3 0 0,0-3-320 0,0 3-48 16,1 0-16-16,0-5 0 0,1-1-448 0,3-4-112 15,-1-7-16-15,2-4 0 0,3-5-432 0,1-4-80 16,3-2-32-16,0-3 0 0,2-6-160 0,0 0-144 0,2-4 144 0,-1-2-208 31,2-3-288-31,-12 9-48 0,0 0-16 0,0 0 0 16,55-48 0-16,-55 48 0 0,0 0 0 0,48-53 0 0,-48 53 160 0,0 0 16 0,44-55 16 0,-44 55 0 16,0 0 224-16,0 0 144 0,0 0-192 0,0 0 192 15,0 0 0-15,0 0 0 0,0 0 0 0,0 0 0 16,31 7 912-16,-33 10 96 0,-1 0 16 0,2 3 0 0,0-1-480 15,1-2-96-15,0 4 0 0,1-7-16 16,2-3-432-16,-1 0 128 0,4 0-128 0,2-1 0 16,3-4-1408-16,1-2-352 0</inkml:trace>
  <inkml:trace contextRef="#ctx0" brushRef="#br1" timeOffset="-23629.33">20659 16287 18431 0,'-9'0'816'0,"4"-1"160"0,1 1-784 0,-1-4-192 15,2 4 0-15,1-2 0 0,-1-1 1648 0,-2-1 272 16,-3 1 64-16,-4-2 16 0,1 1-272 0,1 2-64 16,2 3-16-16,-1 3 0 0,3-1-768 0,2 1-160 15,0 1-16-15,2 1-16 0,0-2-560 0,0 2-128 16,4 0 0-16,-1 0 0 16,1-2-656-16,1 2-112 0,0-2-32 0,1 0 0 15,1 1 176-15,0-5 48 0,1 1 0 0,-1-1 0 16,3 0-224-16,-2 0-32 0,0 2-16 0,0-2 0 15,0-2-112-15,0-6-32 0,2-1 0 0,-3-4 0 0,1 3 496 0,-1 2 112 0,1 1 0 0,-1 1 16 0,1 4 368 0,-2 2 240 16,0 2-48-16,-2 1 0 16,1 3 656-16,-1 1 128 0,1 2 32 0,-2 1 0 15,1-1 80-15,0 0 0 0,-1 1 16 0,1-1 0 16,1-2-672-16,0 2-144 0,1-3-32 0,0-2 0 31,2 2-640-31,0-6-144 0,0 4-32 0,2-7-12352 0</inkml:trace>
  <inkml:trace contextRef="#ctx0" brushRef="#br1" timeOffset="-23327.86">20775 16267 7359 0,'0'0'656'0,"0"-2"-528"15,0 2-128-15,2 0 0 0,-1 2 1984 0,0-2 384 16,0-2 64-16,3 2 0 16,1 5-752-16,0-5-144 0,1-3-48 0,0 3 0 0,-1 0-384 0,0 3-80 15,-1 0 0-15,0 4-16 0,-2-1-304 0,0 0-64 16,0 0-16-16,-2 0 0 0,1 2-304 0,-1-3-48 15,0 0-16-15,0 0 0 0,-1 1-256 0,1-2 0 16,1-2 128-16,0-2-128 0,2 0 0 0,0-5 0 16,2 1 0-16,0 1 0 0,1-6 0 0,2 2-144 15,-1-2 144-15,-7 9-192 0,0 0 192 0,0 0-208 16,0 0 80-16,0 0 128 0,49-43 0 0,-42 44 0 16,2 0 0-16,-4-2 0 0,-2-2 432 0,1 3 208 15,-2 0 32-15,1 4 16 0,-2 6 304 0,-1-1 64 0,-1-2 16 0,0 4 0 16,-2 2-512-16,1-2-112 15,-1 0 0-15,1-1-16 0,2 3-432 0,-1-2 0 0,-1-3 128 16,2 0-128 0,2-1-1472-16,1-1-320 0</inkml:trace>
  <inkml:trace contextRef="#ctx0" brushRef="#br1" timeOffset="-22912.88">21222 16349 9215 0,'-8'4'816'0,"5"-4"-656"0,-1-3-160 0,1 2 0 16,1-3 2752-16,1 2 512 0,-2-1 96 0,-1-4 32 0,0-2-832 0,-4-4-144 15,-1-2-48-15,1 6 0 0,2 9-1008 0,1 0-208 16,1-1-32-16,0 7-16 0,1 4-592 0,1-1-112 16,1-3-16-16,0 4-16 0,2 0-192 0,0 2-48 15,1 4 0-15,1-2 0 0,1-2 16 0,2-2 0 16,0-2 0-16,3-1 0 0,-2 1-144 0,2-4 0 15,0-3 144-15,-1-1-144 0,1-1 0 0,-2-3 0 16,1-1 0-16,-2-1-192 16,0-1-656-16,-2-3-144 0,1-1-32 0,-1-2 0 15,-1 2-240-15,-3 11-48 0,0 0-16 0,11-55 0 16,-11 55-32-16,5-61-16 0,-5 33 0 0,2 2 0 0,-2 5 896 0,0-3 176 16,1-1 48-16,-1-2 0 0,1 1 1072 0,0 0 208 0,-1 26 64 0,8-44 0 15,-8 44-32-15,0 0 0 16,0 0 0-16,0 0 0 0,0 0-96 0,0 0 0 15,0 0-16-15,16 0 0 0,-16 17 336 0,0 5 64 0,1 5 0 0,-1 2 16 0,1-3-752 16,1 5-160-16,-1 3-16 0,0 1-16 16,0-7-416-16,2 7 128 0,0 1-128 0,1-4 0 31,2-5-496-31,1-4-176 0,0-7-32 0,2-4-10544 0,0 0-2096 0</inkml:trace>
  <inkml:trace contextRef="#ctx0" brushRef="#br1" timeOffset="-22742.75">21530 16235 20271 0,'-4'4'896'0,"3"-2"192"15,-1-2-880-15,1 4-208 0,0-2 0 0,1 2 0 16,0-1 1680-16,1 3 304 0,0 5 48 0,1 5 16 16,0 3-384-16,2-1-64 0,1-3 0 0,0-1-16 15,0 0-1008-15,1 0-208 0,0-2-48 0,0-2 0 16,0-4-1280-16,1-3-272 0,0-6-48 0,-1 0-12768 15</inkml:trace>
  <inkml:trace contextRef="#ctx0" brushRef="#br1" timeOffset="-22604.64">21567 16134 5519 0,'-5'0'496'0,"2"0"-496"15,1 0 0-15,2 0 0 0,0 1 1104 0,1-1 128 16,0-1 32-16,3 1 0 15,1 1-1520-15,1-1-320 0,4 0-48 0,1 2-16 0,0 2 496 0</inkml:trace>
  <inkml:trace contextRef="#ctx0" brushRef="#br1" timeOffset="-22381.16">21693 16203 9215 0,'4'36'400'0,"-3"-26"96"0,-1-5-496 0,0-5 0 0,0 3 0 0,-1 0 0 16,-1 7 1856-16,-1 2 288 0,-1 8 48 0,0 0 16 16,0 2 208-16,2-4 32 0,2-3 16 0,1-2 0 0,3-6-1504 0,0-1-320 15,2-6-48-15,0-2-16 16,3 1-576-16,-9 1-160 0,0 0-16 0,0 0 0 31,0 0-512-31,48-39-96 0,-48 39-32 0,0 0 0 0,0 0 368 0,43-43 80 0,-43 43 16 0,0 0 0 16,0 0 352-16,0 0 0 0,0 0 160 0,0 0-160 0,56-20 1152 0,-50 24 112 15,-1 0 16-15,0 4 16 0,-1-2 96 16,-2 4 16-16,-1 0 0 0,1 3 0 0,-2-5-592 0,0 2-112 16,-2-4-32-16,2 0 0 15,3 1-672-15,-1-1-256 0,3-2 16 0,3-1-15424 16</inkml:trace>
  <inkml:trace contextRef="#ctx0" brushRef="#br1" timeOffset="-22111.83">22077 16270 20271 0,'-10'0'896'0,"6"1"192"0,-1 1-880 0,1 1-208 16,1-2 0-16,1 2 0 0,-2-1 1920 0,-1 3 320 15,-2 4 80-15,-2 3 16 0,2 2-480 0,-1 1-80 16,5 1-32-16,0-2 0 0,3 2-1104 0,3 1-240 0,2-1-32 0,1 0-16 15,1-1-352-15,2-2-240 16,1 2 48-16,-2-4 0 0,1 2 192 0,-3-1-192 0,-2 0 192 0,-3 1-192 16,-2-1 384-16,-3-2 64 0,-3 0 32 0,-4 0 0 15,-2-2 272-15,0 1 48 0,-2-2 16 0,-1 0 0 16,-1-4-304-16,-1 0-64 0,0-3-16 0,0-3 0 16,5 0-240-16,2-4 0 0,3-1 0 0,4-2 0 31,3 2-1232-31,2-4-240 0,-1 12-64 0,0 0-14384 0</inkml:trace>
  <inkml:trace contextRef="#ctx0" brushRef="#br1" timeOffset="-21702.68">22780 16396 8287 0,'-3'4'736'0,"1"-3"-592"15,1 1-144-15,-1 1 0 0,2 0 1152 0,0 1 208 0,0 1 48 0,0 5 0 16,0 2 1024-16,-1 11 192 0,0 9 64 0,0 0 0 16,-1-1-384-16,1 3-64 0,0 1 0 0,1 3-16 15,-3 0-1072-15,2 1-224 0,0 2-32 0,-2-6-16 16,1-7-656-16,0-6-224 0,-1-6 144 0,-1-5-144 31,2-7-1040-31,-1-1-304 0,2-6-48 0,0-5-16 16,1-2-1408-16,0-6-304 0,0-4-48 0,1-5-6704 0</inkml:trace>
  <inkml:trace contextRef="#ctx0" brushRef="#br1" timeOffset="-21544.4">22764 16680 3679 0,'33'-104'160'0,"-32"98"32"0,-1 4-192 0,2 1 0 0,-1-4 0 0,2-5 0 16,-3 10 1312-16,0 0 224 0,38-77 32 0,-38 77 16 15,37-63 304-15,-37 63 64 0,0 0 16 0,0 0 0 0,49-47 448 0,-41 49 80 16,-2 3 32-16,-1 2 0 0,0 1-112 0,0 1-32 0,0 1 0 0,-1 0 0 15,1 2-1136-15,-2 0-224 16,-2 1-64-16,-1-3 0 0,-2 0-624 0,-2-2-128 0,-2 2-16 0,-3 0-16 16,0-1-176-16,0-2-144 15,-3-1 144-15,3-3-208 16,0-3-1536-16,3 0-304 0,1-6-64 0,4-1-12592 16</inkml:trace>
  <inkml:trace contextRef="#ctx0" brushRef="#br1" timeOffset="-20980.44">23043 16317 8287 0,'0'1'736'16,"0"1"-592"-16,0 0-144 0,1 0 0 16,1 1 2912-16,0 0 544 15,2 4 128-15,2 1 0 0,1 8-928 0,2 0-192 0,-2 4-32 0,0-1-16 16,-2 0-1040-16,-3-1-208 0,-1-1-32 0,-2-1-16 16,0-1-608-16,-2-3-128 0,2-4-32 0,0 0 0 15,0-1-224-15,2-5-128 0,0-1 128 0,0-1-128 16,3-1 0-16,1-5 0 0,1 0-192 0,0-3 64 31,-6 9-320-31,0 0-64 0,0 0-16 0,39-48 0 16,-39 48 64-16,0 0 16 0,0 0 0 0,55-51 0 15,-55 51 16-15,0 0 16 0,0 0 0 0,61-47 0 0,-61 47-224 0,0 0-32 0,0 0-16 0,0 0 0 16,61-31-64-16,-54 28-16 0,-2 0 0 16,-1 2 0-16,-2 1-192 0,-2 0-64 0,0 0 0 0,-1 0 0 15,-2 0 496-15,1 0 80 0,-1 0 32 0,1 0 0 16,-2 0 560-16,2 0 112 0,-1 0 32 0,0 0 0 15,1-3 224-15,0 3 32 0,-1 0 16 0,2 0 0 0,0-2-192 0,-2 2-48 16,2 2 0-16,0-2 0 0,-1 0-16 0,-1 3-16 16,2 1 0-16,-3-1 0 0,2 2-112 0,-3 0-32 15,1 1 0-15,0 0 0 0,1 1 272 0,0 1 48 16,-1-2 16-16,2 1 0 0,1 0 272 0,-1 2 48 16,1-2 16-16,1 2 0 0,0-2-224 0,1 2-32 15,2 0-16-15,-1-2 0 0,2 2-160 0,1-3-48 0,1 0 0 0,0 0 0 16,1-2-336-16,-1 0 144 15,0-2-144-15,1 2 0 0,2-2 0 0,1-2 0 0,0-2 0 16,0 2 0-16,-2-4 0 0,0-2 0 0,-1 2 0 0,-1-4 0 16,1-1-208-16,-3 1 48 0,1-1 16 0,-1-3 0 15,-1 1-240-15,-1-1-64 0,1 1 0 0,-1 1 0 32,1 2-384-32,-2 2-96 0,-1 1-16 0,1 4 0 0,-1-1-64 0,0 2-16 15,-1 2 0-15,1 2 0 0,1 2 688 0,-1-2 128 0,1 2 16 0,0-1 16 16,1 2-16-16,0-1-16 0,1 3 0 0,0-3 0 31,0-1-1056-31,1 0-208 0</inkml:trace>
  <inkml:trace contextRef="#ctx0" brushRef="#br1" timeOffset="-20596.01">23519 16134 30399 0,'-10'6'1344'0,"7"-2"288"0,-1-2-1312 16,1 2-320-16,2-3 0 0,0 4 0 0,1-1 1088 0,0 4 160 15,0 6 32-15,1 6 0 0,2 7-720 0,-1-1-144 0,3 2-32 0,0 1 0 16,1-2-384-16,0-1 0 16,1-1 128-16,-1-6-128 0,0 1-128 0,-1-2-64 0,-1-2-16 0,-1-4 0 15,-1-5-128-15,-2 2-32 16,-2-5 0-16,1-2 0 0,-1 0 16 0,-1-4 0 15,1 0 0-15,0-4 0 16,1-1-96-16,2 0-32 0,1-4 0 0,3 1 0 0,-5 10 160 0,0 0 48 0,0 0 0 0,0 0 0 16,48-47 272-16,-48 47-192 0,0 0 192 0,0 0-160 15,0 0 160-15,58-6-192 16,-48 11 192-16,-2 1-192 0,1 0 480 0,-1 4 96 0,-1 0 0 0,-2-1 16 16,0 0 400-16,-3 1 80 0,-2 0 16 0,-1-1 0 15,-4 1-208-15,-1-2-48 0,-3-1 0 0,-1 0 0 16,-1-3-320-16,-1 1-64 0,1-5 0 0,-2-3-16 15,2 0-1680-15,1-4-336 16</inkml:trace>
  <inkml:trace contextRef="#ctx0" brushRef="#br1" timeOffset="-20254.52">23927 16353 13823 0,'-7'-4'608'0,"1"-1"128"0,3 4-592 0,1-2-144 15,-1 2 0-15,1 1 0 0,-1-2 688 0,-2-2 96 16,-2 1 32-16,-3 0 0 0,-1-2-208 0,1 3-32 16,0 4-16-16,3 3 0 0,-1-2-192 0,2 4-48 15,1 0 0-15,0 2 0 0,2 0 576 0,-1 1 96 0,3-1 32 0,-1 1 0 16,2-1 224-16,2-2 48 15,0 2 16-15,1-3 0 0,0 0-592 0,1-2-112 16,1 2-32-16,1-4 0 0,0-2-384 0,0 0-192 16,2 0 160-16,0-2-160 0,2-2 0 0,0-2 0 15,-10 6 0-15,0 0 0 0,0 0 0 0,0 0 0 0,57-19 0 0,-48 19 0 16,-1 3 0-16,0 3 0 16,-3-2 0-16,0 2-160 0,-2 0 1008 0,1 0 208 0,0 2 32 15,-2 0 16 1,1-1-1968-16,-2-1-400 0</inkml:trace>
  <inkml:trace contextRef="#ctx0" brushRef="#br1" timeOffset="-19579.45">24141 16140 17503 0,'-10'6'1552'0,"3"-5"-1232"0,1 2-320 0,2-3 0 15,3 3 1232-15,1 0 192 0,-3-2 48 0,3 4 0 0,-1 1 448 0,-1 5 112 16,2 4 16-16,2 4 0 16,2-1-1072-16,1 5-208 0,1-1-32 0,1 0-16 0,-1-2-512 0,-1 2-208 15,2-1 176-15,-2-3-176 16,-3 0 0-16,-1-3-192 0,-1 1 16 0,-1-6 0 15,-1-1-272-15,-1-3-48 0,2-1-16 0,-2 0 0 16,1-5 64-16,1 0 0 0,-2 0 0 0,3-3 0 0,1-3 64 0,1 2 0 16,1-2 16-16,2 0 0 0,2 0 368 0,0 2-176 15,3-2 176-15,1 2-128 0,1 2 128 0,-1 2-128 16,1 0 128-16,-1 2-128 0,-3 2 128 0,0 0 0 16,-1 2 128-16,-3 2-128 0,0-1 384 0,-3 2 16 15,0 1 0-15,-2-1 0 0,-2 1 80 0,-2 0 16 0,-1-2 0 16,-1-1 0-16,-3 0-112 0,-1-1-32 0,1 0 0 0,-1-3 0 15,1-3-352-15,0 0-128 0,1 0 0 16,2-5-9264 0,1 1-1840-16</inkml:trace>
  <inkml:trace contextRef="#ctx0" brushRef="#br1" timeOffset="-19424.68">24395 16353 14735 0,'-4'6'1312'0,"2"-4"-1056"0,0 2-256 0,2-2 0 15,2 2 3136-15,-2 0 576 0,0 4 128 0,-2 5 0 16,0 3-1280-16,1 4-272 0,-1 1-48 0,1-4-16 16,2-2-1280-16,-1-3-256 0,2-2-48 0,0 0-16 31,1-4-880-31,-1-3-160 0,2-2-32 0,-1-2-16384 0</inkml:trace>
  <inkml:trace contextRef="#ctx0" brushRef="#br1" timeOffset="-19281.77">24393 16197 9215 0,'-6'-6'816'0,"3"3"-656"0,-1-1-160 0,3 2 0 16,-1 2 2160-16,2 0 400 0,0 0 64 0,-1-3 32 0,1 2-528 0,0-1-96 15,1-2-32-15,2 2 0 16,3 0-2416-16,1 0-480 0,3-1-112 0,1 2-16 0</inkml:trace>
  <inkml:trace contextRef="#ctx0" brushRef="#br1" timeOffset="-19062.58">24529 16099 13823 0,'-2'0'1216'0,"1"1"-960"16,1 2-256-16,1-3 0 0,0 2 1968 0,-1-1 336 15,0 4 80-15,0 5 16 0,1 6-816 0,1 4-176 0,0 7-16 0,1 2-16 16,-1 3-416-16,1 0-64 0,-1 3-32 0,-1-1 0 15,1 1-512-15,-1 0-96 0,-1-3-32 0,0-4 0 16,-1-1-224-16,1-7 0 0,-2 0 0 0,0-5 0 31,1-5-1008-31,-1-2-144 0,2-4-16 0,2-1-11520 0</inkml:trace>
  <inkml:trace contextRef="#ctx0" brushRef="#br1" timeOffset="-18911.67">24696 16349 9215 0,'-1'4'400'0,"0"-1"96"15,0 2-496-15,-1-1 0 0,1-2 0 0,0 2 0 16,0 2 2304-16,0 0 384 0,-3 8 64 0,0 5 0 16,0 3 128-16,1 0 0 0,0-1 16 0,1 1 0 0,2-2-976 0,2-5-208 15,1 1-48-15,0-6 0 0,4-3-1040 0,-1-2-224 16,2-3-32-16,2-4-11120 16,-1-4-2240-16</inkml:trace>
  <inkml:trace contextRef="#ctx0" brushRef="#br1" timeOffset="-18804.77">24725 16241 3679 0,'-4'0'320'0</inkml:trace>
  <inkml:trace contextRef="#ctx0" brushRef="#br1" timeOffset="-17390.82">24687 16247 16575 0,'-8'2'1472'0,"3"0"-1168"0,1-2-304 0,3-2 0 0,1 0 1488 0,0 2 240 15,1 0 64-15,1-2 0 16,0-2-832-16,1-2-144 0,3 1-48 0,-1 0 0 16,1 3-1632-16,0-2-336 0,0 2-64 0,0 2-16 0</inkml:trace>
  <inkml:trace contextRef="#ctx0" brushRef="#br1" timeOffset="-17163.41">24851 16089 14735 0,'-3'5'640'0,"1"0"160"0,1-1-640 0,0 2-160 16,1-4 0-16,1 5 0 0,-1 0 1440 0,0 5 256 15,1 8 48-15,-1 9 16 0,0 10-432 0,-1 3-96 0,0 2-16 0,-1-2 0 16,1-2-832-16,-1-4-160 0,0-1-32 16,1-4-16-16,-1-3-176 0,-1-3-176 0,1-3 48 0,-1-6 0 31,0-2-832-31,-2-3-144 0,0-5-48 0,0-1-9088 0</inkml:trace>
  <inkml:trace contextRef="#ctx0" brushRef="#br1" timeOffset="-16974.34">24815 16422 6447 0,'4'-6'576'0,"-2"2"-576"0,1 4 0 0,-2-3 0 0,0 3 2176 0,2 0 336 16,2 0 64-16,1-3 16 0,2 0 160 0,2 3 16 15,0 0 16-15,-1 3 0 16,1 0-1008-16,-3 0-208 0,2 3-32 0,-2 0-16 16,1 2-752-16,-2 0-128 0,0 0-48 0,0 2 0 15,-1 1-592-15,-1-1 0 0,-2 2 0 0,0-2-192 16,-2-1-640-16,0 1-128 0,-2-3-16 0,1-1-16 15,0-1-352-15,-2-1-80 0,2-4-16 0,-1 0-10224 0</inkml:trace>
  <inkml:trace contextRef="#ctx0" brushRef="#br1" timeOffset="-16829.31">24967 16255 7359 0,'-2'-10'656'0,"0"0"-528"15,1 4-128-15,0 2 0 0,1 2 2224 0,0 2 400 0,-1-3 96 0,0 2 16 16,-1-1-592-16,1-2-112 0,0 1-32 0,0 3 0 15,1 0-1488-15,0 0-320 0,2 0-48 0,2 3-16 16</inkml:trace>
  <inkml:trace contextRef="#ctx0" brushRef="#br1" timeOffset="-16563.09">25050 16432 22111 0,'-6'8'976'0,"3"-4"208"0,2-1-944 0,0 0-240 0,1-3 0 0,0 0 0 16,1 0 960-16,2 0 128 0,0 0 48 0,4-3 0 16,0 0-800-16,-7 3-144 0,0 0-48 0,0 0 0 15,0 0-464-15,0 0-80 0,48-44-32 0,-48 44 0 16,0 0-112-16,0 0-32 0,0 0 0 0,0 0 0 16,0 0 576-16,0 0 0 0,0 0 0 0,1-38 0 15,-4 43 832-15,-2 0 240 0,-1 6 32 0,-2-1 16 0,1 3 480 0,-1 0 80 16,1 3 32-16,1 2 0 0,2 2-624 0,0-4-112 15,3 2-16-15,2-2-16 0,2-1-624 0,0-1-128 16,2 1-32-16,3-6 0 16,0-1-576-16,4-3-112 0,-1-2-32 0,2-3-10160 15,1 0-2032-15</inkml:trace>
  <inkml:trace contextRef="#ctx0" brushRef="#br1" timeOffset="-16375.78">25257 16485 10127 0,'-2'-12'448'0,"0"2"96"0,-1 3-544 0,1 1 0 16,1 6 0-16,1 0 0 0,-2 0 2336 0,-1-2 352 15,-1 1 80-15,-1-4 16 0,1 3 288 0,3 2 48 0,0 0 16 16,2 0 0-16,2 4-1920 0,2 0-368 16,1 1-80-16,0 2 0 0,0 2-768 0,2-2 0 15,-2 3 0-15,0 1 0 0,-1-1 352 0,-1 3 80 0,-1-4 16 0,-3 1 0 16,-1 0 384-16,-3-1 96 0,-2 1 16 16,-4-2 0-16,-1 0-432 0,-3-2-64 0,-2-2-32 0,-1-2 0 15,1 1-416-15,-3-3-144 0,2-4 0 0,2-1-17712 16</inkml:trace>
  <inkml:trace contextRef="#ctx0" brushRef="#br1" timeOffset="-15403.84">20044 17031 11055 0,'0'2'976'0,"0"0"-784"16,2 1-192-16,-1-3 0 0,1 3 560 0,1-1 64 15,1 3 16-15,2 4 0 0,2 4 80 0,2 0 32 16,-1 2 0-16,0-1 0 0,-3-2-48 0,-2 1-16 0,-3-1 0 0,0-3 0 16,-1 1 16-16,0-4 16 0,-1-5 0 0,1 1 0 15,-1 1-272-15,1-3-48 16,-2-3-16-16,2 3 0 0,-1-3-256 0,1 0-128 0,-1 1 0 0,1-2 128 16,-1 0 0-16,1-2 0 0,0 0 0 0,2 0 0 15,1-4 160-15,2 1 32 0,1-1 0 0,0-2 0 16,3 2 64-16,-9 10 32 0,0 0 0 0,0 0 0 0,0 0-160 0,54-41-48 15,-42 38 0-15,1 0 0 16,-1 3-208-16,0 3 0 0,-2 0 128 0,0 0-128 0,0 3 0 16,-1 0 0-16,-1 4 0 0,-3 0 0 15,0 2 0-15,-1-2 0 0,-3 3 0 0,-1-4 0 0,-1 1 0 0,0-1 0 16,0 0 0-16,-1-2 0 16,1-1 144-16,1-2-144 0,1 1 128 0,1-5-128 0,1 0 128 0,0-3-128 15,0 1 0-15,2-2 128 16,2 1-128-16,-1-4 0 0,1-1 0 0,1 0 0 0,-1 0-128 0,-7 8 128 15,0 0 0-15,0 0 0 0,0 0 0 0,0 0 0 16,0 0-144-16,49-41 144 0,-44 43 0 0,-1 1 0 16,-1 4 0-16,-2-1 0 0,0 3 0 0,-1 1 0 0,0 2 160 0,0 1-32 15,-1 3 192-15,0-3 64 16,1 0 0-16,0-5 0 0,1 6-544 0,1-5-96 0,3 2-32 0,1-3-12096 31</inkml:trace>
  <inkml:trace contextRef="#ctx0" brushRef="#br1" timeOffset="-15111.45">20746 17076 14735 0,'-8'0'640'0,"4"-2"160"0,0 0-640 0,-1 1-160 0,2 1 0 0,-1-1 0 16,1 1 2144-16,-5-4 400 0,-4 2 80 0,-5-1 0 15,-2 2-496-15,1 1-96 0,-2 4-32 0,4-2 0 0,1 3-736 0,0 1-160 16,3 3-16-16,-1 1-16 15,5 0-432-15,1 1-96 0,2 0-16 0,3 0 0 16,1-1-304-16,1 0-64 0,2 0-16 0,2-2 0 16,1 2-144-16,2-4 192 0,3 1-192 0,1-5 192 15,3 2-192-15,1-2 0 0,1 0 144 0,-16-2-144 16,0 0 0-16,51-10 0 0,-51 10 0 0,0 0 0 0,0 0-208 0,0 0-64 16,54-39-16-16,-49 29 0 15,-3 2-1024-15,1-5-208 0,-2 4-32 0,0-1-16 16,-1 1-976-16,-1 2-192 0</inkml:trace>
  <inkml:trace contextRef="#ctx0" brushRef="#br1" timeOffset="-14675.83">20778 17043 13823 0,'1'5'608'0,"-1"-2"128"0,1 0-592 0,0-3-144 16,1 1 0-16,-1 1 0 0,1 1 1856 0,3 3 352 15,2 2 64-15,1 4 16 0,2 4-128 0,-1 0-32 16,-1 0 0-16,-1 3 0 0,-2-1-768 0,-4 1-144 15,0 3-48-15,-1-3 0 0,-4 3-624 0,2-2-128 16,-2-6-32-16,2-4 0 0,-1 0-144 0,2-6-48 16,0 1 0-16,1-5 0 0,0-3-192 0,0-3 0 0,2 0 0 0,1-4 0 15,0-2 0-15,-3 12-288 0,0 0 32 0,15-48 16 16,-15 48-32-16,0 0-16 0,24-47 0 0,-24 47 0 16,0 0 288-16,0 0-160 0,0 0 160 0,0 0-128 15,44-51 128-15,-38 48-128 0,1 2 128 0,-1 1-128 16,-1-1 128-16,1 1 128 0,0 1-128 0,1-1 176 0,2 1 336 0,0 2 80 15,1-3 16-15,0 0 0 16,1 1-288-16,-1-2-48 0,2 1-16 0,-1-3 0 0,0 2-256 16,0 0 128-16,0-3-128 0,-1 3 0 15,-2-1 0-15,0-2 0 0,0-1 0 0,1 1-192 32,-3-2-464-32,0 2-96 0,0-2-16 0,-3 0 0 0,-1 0-96 15,-1-3-32-15,-1 4 0 0,-1-4 0 0,-1 3 624 0,-1 0 112 0,1 2 32 0,-3 2 0 16,1 2 432-16,-2 2 80 0,1 0 32 0,-1 3 0 15,-2 4 848-15,0 0 160 0,-1 5 48 0,1-2 0 0,1 2-480 0,0 1-96 16,-1 1 0-16,3-2-16 0,0 3-496 0,3-5-80 16,2-2-32-16,2 0 0 0,5-4-272 0,0 0 128 15,4-5-128-15,6-2-12256 16,-17 1-2528-16</inkml:trace>
  <inkml:trace contextRef="#ctx0" brushRef="#br1" timeOffset="-14154.52">21804 17108 11055 0,'-5'3'976'16,"1"-3"-784"-16,1-3-192 0,0 3 0 0,2 0 1408 0,-3 0 224 15,-2 0 48-15,-5 3 16 0,-4-2 112 0,-2 4 32 0,-2-1 0 16,3 2 0-16,0 0-672 0,4 4-128 16,1-2-16-16,2 0-16 0,3-2-416 0,3 0-80 0,3 3 0 0,2-4-16 15,1 1-272-15,3-1-48 16,1 1-16-16,1-2 0 0,1 3 16 0,-2-1 0 15,1 3 0-15,-3 0 0 0,0 4 32 0,-3 0 16 16,-1-1 0-16,-3 0 0 0,-2 0 272 0,-3-1 48 16,-2-1 16-16,-1-1 0 0,-1-2-48 0,-1-1-16 0,-2 0 0 15,2-3 0-15,-1 0-304 0,2-3-48 16,1-2-16-16,2-2 0 16,2-6-864-16,1 1-176 0,2 0-48 0,2-4-8960 15,1 0-1808-15</inkml:trace>
  <inkml:trace contextRef="#ctx0" brushRef="#br1" timeOffset="-13974.41">21857 16865 10127 0,'-5'2'896'0,"-1"2"-704"0,4 2-192 0,3-5 0 16,0 2 2800-16,-2 3 528 0,0 6 96 0,-3 10 32 0,3 3-768 0,1 10-160 15,2 3-32-15,2-3 0 16,1-1-1344-16,1 1-288 0,0-3-48 0,0-3-16 0,2-3-592 0,-3-2-208 15,0 1 144-15,-3-8-144 16,2 1-1584-16,-3-8-400 0</inkml:trace>
  <inkml:trace contextRef="#ctx0" brushRef="#br1" timeOffset="-13809.5">21810 17133 20271 0,'-2'0'896'0,"1"0"192"0,1-3-880 0,1 2-208 0,1 1 0 16,1-1 0-16,-1 1 1184 0,3-1 192 0,4 1 32 0,3-4 16 15,-12 4-240-15,0 0-48 0,53 0-16 0,-53 0 0 16,42 1-672-16,-42-1-144 16,49 3-32-16,-49-3 0 15,50 1-1408-15,-50-1-272 0,49 0-64 0,-49 0-10560 0</inkml:trace>
  <inkml:trace contextRef="#ctx0" brushRef="#br1" timeOffset="-13504.69">22129 17184 7359 0,'-8'3'320'0,"0"-3"80"0,2 3-400 0,2-3 0 0,2 0 0 0,-1 0 0 15,2 0 1472-15,-3-3 192 0,-2 3 64 0,-2 0 0 0,-1 0 160 0,0-2 32 16,2 2 16-16,1 0 0 16,0-1-528-16,1 1-96 0,0 0-32 0,0 3 0 0,2-3-640 0,1 3-128 15,-1 0-16-15,3 0-16 16,0-2-480-16,3 4 128 0,-1-1-128 0,2-2 0 16,1-2 352-16,0 4 32 0,1 0 0 0,0-2 0 15,2-2 128-15,-1 1 16 0,2 2 16 0,-2-1 0 0,1-2-400 0,-1-2-144 16,0 2 0-16,1-4 144 0,-2 2-144 0,0-4 0 15,-1 2 0-15,1-2 0 0,-1-1 0 0,-1 1 0 16,-2 3 0-16,1-1 0 0,-2 1 0 0,0 1 0 16,-1 2 0-16,0 2 0 0,-1-2 0 15,1 4 0-15,0 0 0 0,-1 2 0 16,1 3 0-16,0-1 240 0,0 0-16 0,0 4 0 0,1-2-64 16,0 2-16-16,2 1 0 0,1-6 0 0,0-2-144 0,4-1-272 15,2-4 64-15,0-3-9056 16,-10 3-1808-16</inkml:trace>
  <inkml:trace contextRef="#ctx0" brushRef="#br1" timeOffset="-13162.82">22290 16962 6447 0,'-5'-3'576'0,"1"0"-576"16,2 1 0-16,-1 0 0 0,2 2 2512 0,0 0 400 15,0 2 80-15,-3 0 16 0,2 4 240 0,-2 2 48 16,1 3 16-16,2 2 0 0,1 2-1648 0,1-1-336 0,2 1-64 0,1 2-16 15,1 0-848-15,-1 3-160 0,4-1-48 0,-3-1 0 16,2 4-192-16,-2-2 0 0,0-4 0 0,-2-1 0 31,-1-1-288-31,-2-6-96 0,1 2-32 0,-1-4 0 16,-1-2-224-16,0 0-32 0,1-2-16 0,-1-2 0 0,-2-2 288 0,3 1 48 0,1-4 16 0,1 1 0 16,1 0 336-16,1 1-144 0,2 0 144 0,2-3 0 0,0 3-144 0,2 2 144 15,0 1 0-15,0 0-144 16,1 0 272-16,0 4 48 0,-1-2 16 0,0 2 0 15,1 0 320-15,-1 1 64 0,0 2 0 0,-3-1 16 16,0 1 176-16,-4-1 16 0,-2 0 16 0,-2 0 0 0,-1 4-80 0,-4-4-16 16,-4 4 0-16,-1-4 0 0,-3 3-240 0,-1-3-48 15,0-2-16-15,-1-1 0 0,1-3-400 0,2 0-256 16,0-3 48-16,4-3-11088 16,0-3-2208-16</inkml:trace>
  <inkml:trace contextRef="#ctx0" brushRef="#br1" timeOffset="-12763.12">22438 16934 28559 0,'-4'6'1264'0,"1"0"272"0,2 0-1232 0,0-4-304 16,2 0 0-16,0 4 0 0,0-5 1008 0,3 11 144 15,1 1 16-15,1 8 16 0,2 5-432 0,0-1-96 16,2 1-16-16,-2-1 0 0,-1-2-480 0,-1 1-160 0,0-2 0 0,0-2 0 15,-1-1 0-15,2-1 0 0,0-2 0 0,-2-3 0 0,1 0-256 0,0-5-64 16,2-1-16-16,-2-4 0 31,0 1-240-31,0-4-64 0,2-2 0 0,-2-2 0 0,1 0 432 0,-7 4 80 0,0 0 128 0,0 0-208 16,39-44 208-16,-39 44 256 0,0 0-48 0,0 0-16 0,49-60 64 16,-49 60 16-16,0 0 0 0,0 0 0 15,45-53-144-15,-38 46-128 0,-2 1 144 0,-3 2-144 0,-2 1 160 0,-2 3-160 16,-4 3 160-16,-2 1-160 15,0 2 832-15,-2 0 80 0,0 4 16 0,0 2 0 0,0 2-304 16,0 2-64-16,2 1-16 0,1 3 0 0,1 2-128 0,3 0-32 16,3 3 0-16,1-3 0 0,4-2-128 0,2-1-48 15,3-3 0-15,4-1 0 16,-1-3-208-16,2-2 176 0,1-4-176 0,0-2 160 0,2-2-160 0,-18-2 0 16,0 0 0-16,56-12-18336 0</inkml:trace>
  <inkml:trace contextRef="#ctx0" brushRef="#br1" timeOffset="-12094.26">23394 17143 11967 0,'-2'6'1072'0,"1"-2"-864"15,1 1-208-15,0-2 0 0,1 1 928 0,-1 2 144 16,0 3 16-16,-1 8 16 0,1 10 496 0,1 3 80 16,-1 1 32-16,0-5 0 0,1-1-624 0,-2-3-112 15,1-4-16-15,-1-1-16 0,-1-5-384 0,1-2-80 0,0-2-16 0,0-1 0 16,-1-6-112-16,1-1-32 16,2-1 0-16,-1-2 0 0,3-1-320 0,-1-2 0 15,2-4 0-15,0 2 0 0,2-5 0 0,0 0 0 16,-6 13 0-16,0 0 0 0,30-47 0 0,-30 47 0 15,0 0 0-15,33-50-128 0,-33 50 128 0,0 0 0 16,42-45 0-16,-42 45 128 0,0 0 272 0,0 0 64 0,56-31 16 0,-45 27 0 16,0 1 288-16,-1 3 48 0,-1 3 16 0,-1 3 0 15,0 0-256-15,-2 4-32 0,0 3-16 0,-2 0 0 16,-2 2-144-16,-2-1-48 0,-1 0 0 0,-1 3 0 16,-1 1 112-16,-1-2 32 0,1 0 0 0,0-3 0 15,2-1-96-15,1-2-32 0,0 0 0 0,2-4 0 0,1 0-352 0,1-2 144 16,1-2-144-16,0-2 0 31,2 0-448-31,0 0-192 0,2-2-32 0,1-2-16096 0</inkml:trace>
  <inkml:trace contextRef="#ctx0" brushRef="#br1" timeOffset="-11763.46">23812 17196 11055 0,'-6'4'976'0,"1"-2"-784"16,5-2-192-16,1 0 0 0,-1 1 2640 0,-1 4 496 15,-1 3 80-15,-3 4 32 0,0 7-496 0,-1 4-112 0,3 2-16 0,2 0 0 16,1-1-1168-16,1 0-240 15,3 1-64-15,2-6 0 0,0 2-544 0,3-5-112 0,0-1-32 0,2-1 0 16,0-4-208-16,0-4-64 0,-1 0 0 0,1-3 0 0,1 0-192 16,2-5 0-16,-2 1 0 0,-12 1 0 15,0 0 0-15,0 0 0 0,0 0 0 0,44-51 0 16,-44 51 0-16,0 0 144 0,16-51-144 0,-13 33 128 16,-3 18-320-16,10-47-64 0,-10 47 0 0,8-49-16784 15</inkml:trace>
  <inkml:trace contextRef="#ctx0" brushRef="#br1" timeOffset="-10745.85">23999 17244 25791 0,'-6'10'1152'0,"3"-5"224"0,1-1-1104 0,1-1-272 0,1 0 0 0,0-2 0 0,1 2 1312 0,0 3 208 16,3 0 32-16,1 6 16 0,2 1-208 0,2-1-32 15,-1 4-16-15,2-3 0 0,0 3-448 0,1-4-96 16,-1 2 0-16,-2-5-16 0,0 4-480 0,-3-5-80 0,0 2-32 0,-1-3 0 16,-2 0-160-16,0-1 0 15,-2-1 0-15,0-4 0 0,0 2 0 0,-2-3 0 16,2-4 0-16,2 2 0 0,-2-2 0 0,1-2 0 16,1-4 0-16,1 1 0 0,-1-1 0 0,3-1 0 15,0 0 0-15,0-4 0 0,-5 15-160 0,0 0 160 16,0 0 0-16,27-48-144 0,-19 39 16 0,-2 3 0 15,0 2 0-15,-2 1 0 0,0 4 128 0,-2 1 0 16,-1 2 0-16,1 2-128 0,-1 3 128 0,-1-2 0 0,-1 5 0 0,-1-3 0 16,1 4 0-16,0-3 0 0,-2 2 0 0,1-1 128 15,-1 2-128-15,2-2 0 0,2-1 0 0,1-3 0 16,0 2 0-16,1-3 0 0,0 0 0 0,1-2 0 16,1-4 0-16,1 0-160 0,0-3 160 0,2 0-208 15,-8 3-64-15,0 0-16 0,0 0 0 0,0 0 0 0,0 0 288 16,54-49-128-16,-54 49 128 0,0 0 0 15,0 0 0-15,0 0-128 0,52-44 128 0,-45 41 0 0,1 0 0 0,-2 3 0 16,-1-3 0-16,0 6 0 0,-1 0 0 16,-1 0 320-16,1 3-32 0,-1 1-16 15,0 0 48-15,0 1 16 0,0-2 0 0,1 2 0 0,2 0-160 0,-1 0-48 16,3-2 0-16,-2 0 0 0,3 0-128 16,-1-3 0-16,3 1 144 0,-1-4-144 0,0 0 0 15,0 0 0-15,-1-4 0 0,1 1 0 0,-1 0 0 16,1-3 0-16,-10 6 0 0,0 0 0 0,0 0 0 0,0 0 0 15,0 0 0-15,49-45 0 0,-46 36 0 0,0-3 0 16,-2 2 0-16,-1-3 0 0,-2 0 0 0,-2 2 0 16,-2 0 0-16,-2-1 0 0,0 2 0 0,-1 1 0 0,-1 3 0 15,0 2 0-15,0 4 0 0,-1 1 0 16,1 6 0-16,0 1 0 0,2 2 128 0,-1 2 0 0,3 2 0 16,0 3 0-16,2 1 0 0,0 0 0 15,4 3 0-15,1-3 0 0,3 0-128 0,2 1 0 0,2-3 0 16,2-4 0-16,0 0 0 0,1-4 0 0,-3 1 0 15,2-3-128 1,3-5-800-16,-3 1-160 0,-4-2-16 0,2 0-16 16,3-3-1472-16,-11 3-288 0,0 0-64 0,0 0-16 15,46-44-176-15,-46 44-48 0,0 0 0 0,0 0 0 0,26-58 1216 0,-26 58 240 0,0 0 64 0,11-47 0 0,-11 47 2512 0,0 0 512 16,14-48 112-16,-10 37 0 16,-1 1 784-16,0 4 160 0,-1 5 16 0,1 1 16 15,-1 3-272-15,-2 1-48 0,1 2-16 0,1 3 0 16,1 1-336-16,0 2-80 0,1 1-16 0,1 3 0 15,-2 0-1152-15,3 0-224 0,-1 0-48 0,0-1-16 0,-1 2-240 0,0-2 0 16,-1 1 0-16,0-1 0 16,-1-2 0-16,-2 0 0 0,2-3 0 0,-2-4 0 0,0 0 0 0,0-4 0 15,1 2 0-15,-1-4 0 0,1 0 0 0,0-4 0 16,2-2 0-16,-1-2 0 0,2-1 0 0,-4 9 0 16,0 0 0-16,0 0-160 15,20-58 160-15,-20 58-160 0,0 0 160 0,21-53-160 0,-21 53 32 0,0 0 0 16,0 0 0-16,37-61 0 0,-37 61 128 0,0 0-128 0,0 0 128 0,0 0-128 15,0 0 128-15,47-41 0 16,-41 44 0-16,0-2 0 0,0 5 0 0,-1 0 144 16,2 4-144-16,-2 1 160 0,-1 0 96 0,1 2 32 15,-1 2 0-15,0 1 0 0,0-3-96 0,-2 2 0 0,0 1-16 0,0-3 0 16,-1-3-176-16,0-1 0 16,0 3 0-16,-1-8 0 15,2 1-448-15,-2-3-160 0,1 0-32 0,-1-6-16 16,1 2-1648-16,-1-4-320 0</inkml:trace>
  <inkml:trace contextRef="#ctx0" brushRef="#br1" timeOffset="-10622.91">24895 17111 11055 0,'-1'-9'976'0,"0"3"-784"16,1 5-192-16,0-2 0 0,0 3 3152 0,0 0 592 0,-1 0 112 0,1-4 32 16,-1-2-1008-16,-1 4-192 0,4-2-32 0,-1 2-16 15,1 0-2112-15,3 1-528 0,0 1 0 0,3 1-15248 16</inkml:trace>
  <inkml:trace contextRef="#ctx0" brushRef="#br1" timeOffset="-10378.39">25129 17317 25791 0,'-8'3'1152'0,"3"-3"224"0,-2-3-1104 0,2 3-272 0,2 0 0 0,0 0 0 0,0-1 1536 0,-5 1 240 15,-2 0 48-15,-5 0 16 0,2 4-1072 0,-1-2-192 0,3 5-64 0,0 2 0 16,4 1-512-16,-1 0 0 16,2 2 0-16,1 1-192 0,3 3 192 0,-1 0 0 15,3-1-160-15,1-2 160 0,3 0 0 0,0-1 0 16,2-2 0-16,1-1 0 0,1-5 0 0,-1 1 0 0,4-3 0 0,3-2 0 31,2-2-1792-31,0-3-272 0,-16 5-64 0,0 0-10736 0</inkml:trace>
  <inkml:trace contextRef="#ctx0" brushRef="#br1" timeOffset="-10033.22">25269 17433 11055 0,'-3'-8'480'0,"1"0"112"0,0 2-464 0,0 0-128 0,2 2 0 0,-1-1 0 16,1 2 1744-16,-2-4 336 0,-1-3 64 0,-2-4 16 15,-2 3 224-15,-2 2 48 0,0 5 16 0,0 4 0 16,-1 1-768-16,0 6-144 0,1 1-48 0,0 2 0 16,0 2-736-16,-1 2-160 0,1 1-16 0,2 1-16 15,0-4-224-15,2 2-32 0,2 1-16 0,1-3 0 16,1 1 64-16,4-4 16 0,-1-2 0 0,1-1 0 16,0 0-368-16,1-2 144 0,2-3-144 0,3-1 0 15,0 0 0-15,0-1 0 0,-1 1-160 0,1-4 160 16,0-1-272-16,-9 5 64 0,0 0 16 0,0 0 0 0,59-22-32 0,-59 22 0 15,0 0 0-15,42-8 0 0,-31 8-80 0,-1 4-16 16,-2-1 0-16,0 1 0 0,-2 3 320 0,-1-1 0 0,-1 0-128 0,-2 3 128 16,0-2 0-16,0 2 0 15,-1-1-128-15,0 0 128 0,2-2 0 0,-2-2-128 16,1-2 128-16,2 1 0 16,0-6-1648-16,0 3-208 0</inkml:trace>
  <inkml:trace contextRef="#ctx0" brushRef="#br1" timeOffset="-9830.13">25572 17134 10127 0,'0'0'448'0,"0"0"96"0,0 0-544 0,0 0 0 16,0 0 0-16,0 0 0 0,0 0 2912 0,0 0 480 0,0 0 80 0,-1-16 32 16,-6 27 336-16,1 6 64 0,0 5 0 0,-1 3 16 15,2 0-2352-15,-1 4-480 0,1 0-80 0,0 5-32 16,2-6-736-16,-1 4-240 0,2-1 128 0,1-2-128 31,1-3-320-31,1-2-128 0,0-4-32 0,2 0 0 16,-1-3-1616-16,1-3-320 0,0-2-64 0,0-3-12272 0</inkml:trace>
  <inkml:trace contextRef="#ctx0" brushRef="#br1" timeOffset="-9647.39">25677 17104 1839 0,'4'-6'160'0,"-3"3"-160"0,0 4 0 0,-2 2 0 16,0 2 2640-16,-2 2 496 0,2 0 112 0,-3 5 16 0,1 9 1296 0,-4 5 272 16,-1 7 48-16,-2 4 16 0,1-1-2592 0,1 1-528 15,0-3-112-15,2 1 0 0,2-3-1232 0,3-10-240 16,-1-7-64-16,0-1 0 16,2 2-1296-16,2 0-272 0,1 1-48 0,2-1-13728 15</inkml:trace>
  <inkml:trace contextRef="#ctx0" brushRef="#br1" timeOffset="-9362.45">25787 17441 3679 0,'-1'2'320'0,"0"-2"-320"0,-1 3 0 0,1 0 0 15,0 0 2816-15,0-2 480 16,-2 4 96-16,-2 5 32 0,0 0 224 0,-1 5 64 0,1 1 0 0,1-3 0 16,1 2-1424-16,1-4-288 15,4 2-48-15,0-2-16 0,3-1-1232 0,1 0-256 0,0-7-64 0,2 0 0 16,1-1-384-16,-1-2 0 0,1-2 0 0,0-2 0 15,0 2 0-15,0-5 0 0,1 4-192 0,0-3 192 16,-1 2-304-16,-1-2 64 0,2 0 16 0,-4 3 0 16,-1 1 224-16,-1 2 0 0,0 0 0 0,-2 2-144 15,-1 4 656-15,-2 3 128 0,-3 1 16 0,-1 6 16 16,-3 0-96-16,-3 2-32 0,-3 7 0 0,-2 1 0 16,-1 3-352-16,-2 5-64 0,-1 2 0 0,2 1-128 15,-2-1 144-15,4-3-144 0,1 2 0 0,3-9 144 0,3-6-432 0,-1 3-96 16</inkml:trace>
  <inkml:trace contextRef="#ctx0" brushRef="#br1" timeOffset="48495.7">29572 5547 7359 0,'-1'3'656'0,"0"-2"-528"16,1 1-128-16,0 1 0 0,0 1 1216 0,0-1 192 16,-2 3 64-16,2 7 0 0,-1 5 672 0,0 8 144 15,1 9 16-15,0 6 16 0,2 9 64 0,0 10 16 16,1 13 0-16,1 6 0 0,2 12-624 0,-1 6-128 16,0 9-32-16,-2 9 0 0,0 8-688 0,-1 3-144 15,-2 1-16-15,0-2-16 0,0-4-384 0,-3-5-80 0,-1 0-16 0,-1-4 0 16,0-1-32-16,1-3-16 0,-1 2 0 15,-2-1 0-15,1-7-32 0,1 0 0 0,0-3 0 0,-1-4 0 16,1-5-192-16,-1-1 176 0,-1-1-176 16,-1-5 160-16,1-4-160 0,1-3 128 15,-2 0-128-15,0-3 128 0,-1-6-128 0,-1-5 0 0,1-8 144 0,-1-4-144 0,2-6 0 16,-2-6 0-16,1-3 0 0,-1-3 0 16,0-7 0-16,2-5-208 0,2-2 48 0,1-5 16 31,2-3-1392-31,2-7-288 0,2 0-48 0,5-7-14368 0</inkml:trace>
  <inkml:trace contextRef="#ctx0" brushRef="#br1" timeOffset="49070.31">27202 7908 11967 0,'-5'0'1072'0,"2"0"-864"0,4 0-208 0,2-3 0 16,2 3 720-16,2 0 112 0,-7 0 0 0,0 0 16 15,67-10 336-15,-67 10 64 0,108-11 16 0,-35 6 0 16,13 5 208-16,13-2 64 0,10 2 0 0,11 0 0 16,8 2 176-16,13 0 32 0,8 3 16 0,9 2 0 15,9-1-288-15,0 3-64 0,-11-2-16 0,8 2 0 16,13 1-432-16,10 0-64 0,9 0-32 0,-1 1 0 16,-10 0-448-16,-4 1-96 0,0 3 0 0,4-1-16 15,-1 2-112-15,-11-4 0 0,-11 0-16 0,6-2 0 16,-1 2-32-16,-7-5 0 0,-10-1 0 0,-4-2 0 0,-1 1-144 15,-13-2 0-15,-15-3 0 0,-14 3 128 0,-15 1-128 0,-2-3 0 16,-5 1 0-16,-2-2 0 0,-5 0 0 0,-6 0 0 16,-8-2-128-16,-60 2 128 15,68-1-512-15,-68 1-48 0,47-7 0 0</inkml:trace>
  <inkml:trace contextRef="#ctx0" brushRef="#br1" timeOffset="49756.63">31045 7851 24879 0,'-3'0'2208'0,"1"4"-1760"16,-1-2-448-16,2 2 0 16,0 2 1472-16,-2 0 224 0,-3 8 32 0,-2 11 16 15,-3 10 96-15,-1 5 16 0,4 6 0 0,-1 0 0 16,4-4-1312-16,3-2-256 0,2-1-48 0,1-2-17280 15</inkml:trace>
  <inkml:trace contextRef="#ctx0" brushRef="#br1" timeOffset="50839.26">31103 8490 9215 0,'-1'-3'816'0,"-2"0"-656"0,2 3-160 0,0 0 0 15,0 0 1152-15,-2-2 192 0,-2 2 32 0,-4-2 16 16,-5 2 992-16,-7 0 208 16,-4 4 32-16,-4 2 16 0,2 3-496 0,-1 2-96 0,3 1-32 15,2 3 0-15,4 1-656 0,3 3-128 0,2-3-16 0,4 0-16 16,3 0-368-16,3-1-80 16,4-1-16-16,3-2 0 0,2 0-416 0,2-2-64 0,3-1-32 0,1-3 0 15,3 1-224-15,1 0 0 16,-15-7 128-16,0 0-128 0,55 8 0 0,-55-8 0 0,0 0 0 0,56-5 0 15,-56 5 0-15,0 0 0 0,0 0 0 0,0 0 0 0,57-26 0 0,-57 26 0 16,0 0 0-16,12-34 0 16,-13 24-128-16,0-2-32 0,-3 2 0 0,-3-3 0 15,-3 1-448 1,-4-3-96-16,-2 4 0 0,0 0-15584 0</inkml:trace>
  <inkml:trace contextRef="#ctx0" brushRef="#br1" timeOffset="51623.7">30673 8856 8287 0,'-5'0'736'0,"1"0"-592"0,2 2-144 0,2 0 0 15,0-2 1856-15,1 0 320 16,-1 0 80-16,-1-2 16 0,-1 2 544 0,2-2 128 16,3 0 0-16,0-2 16 0,-3 4-960 0,0 0-192 15,0 0-32-15,0 0-16 0,54-37-656 0,-54 37-128 0,0 0-16 0,53-41-16 16,-53 41-416-16,0 0-80 16,57-44 0-16,-57 44-16 0,0 0-176 0,49-45-48 0,-49 45 0 0,0 0 0 15,45-43-32-15,-45 43-16 16,0 0 0-16,0 0 0 0,42-40-32 0,-42 40 0 0,0 0 0 0,0 0 0 15,0 0 16-15,0 0 0 0,0 0 0 0,0 0 0 0,0 0 96 0,23 13 16 16,-20 0 0-16,-2 3 0 16,1 5-80-16,1 2-16 0,-1-1 0 0,1 4 0 15,1-1-160-15,-2-3 0 0,0-6 144 0,1 3-144 16,2-1 0-16,-1 4 0 0,-1 2 0 0,1-2 128 0,0-1-128 16,-3-2 0-16,0 0 0 0,0-4 0 15,-1-1-448-15,-1-5-16 0,1-3 0 16,-1 1-11808-16,-2-3-2352 0</inkml:trace>
  <inkml:trace contextRef="#ctx0" brushRef="#br1" timeOffset="51985.65">30754 8799 911 0,'-11'4'0'0,"4"-4"0"15,2-2 0-15,1 0 0 0,3 4 2192 0,1-4 368 16,1 2 64-16,0-4 0 0,1 0 480 0,0-2 96 16,-2 6 0-16,0 0 16 0,0 0-752 0,0 0-160 0,41-42-16 0,-41 42-16 15,0 0-928-15,0 0-192 16,63-41-48-16,-63 41 0 0,0 0-416 0,56-35-96 0,-56 35-16 0,0 0 0 16,58-37-304-16,-58 37-64 15,0 0-16-15,0 0 0 0,57-36 0 0,-57 36-16 16,0 0 0-16,0 0 0 0,0 0 80 0,0 0 32 15,0 0 0-15,0 0 0 0,0 0 112 0,0 0 32 0,0 0 0 0,0 0 0 16,0 0-144-16,0 0-32 0,14 13 0 0,-19 4 0 0,0 1-112 0,2 3-16 16,0 3-128-16,1-2 192 15,2 0-192-15,0 1 0 0,2 0 0 0,1-1 0 0,0 1 0 0,1-7 0 16,-1-3 0-16,-1-1 0 31,2 1-640-31,-2-1-112 0,2 1-16 0,0-3-16864 0</inkml:trace>
  <inkml:trace contextRef="#ctx0" brushRef="#br1" timeOffset="52345.67">30694 8835 1839 0,'0'-3'160'0,"0"-1"-160"16,0 1 0-16,1 3 0 0,0-2 2192 0,2-2 416 0,-1-2 80 0,-2 6 0 16,0 0 528-16,27-41 112 15,-27 41 0-15,0 0 16 0,49-48-816 0,-49 48-160 16,0 0-48-16,51-38 0 0,-51 38-992 0,0 0-208 16,54-31-32-16,-54 31-16 0,0 0-464 0,0 0-96 15,64-26 0-15,-64 26-16 0,0 0-240 0,0 0-32 16,0 0-16-16,53-19 0 0,-53 19-64 0,0 0-16 0,0 0 0 0,0 0 0 15,0 0 16-15,0 0 0 0,0 0 0 0,0 0 0 16,41 10 80-16,-37-1 16 0,-2 2 0 0,-1 4 0 16,2 1-80-16,-2 5-16 0,0 5 0 0,-1 5 0 15,2 1-144-15,-2 0 0 0,-2 0 0 0,4 2 128 16,-1 0-304-16,1-2-64 0,2-2-16 0,0-2-17632 16</inkml:trace>
  <inkml:trace contextRef="#ctx0" brushRef="#br1" timeOffset="54523.69">29531 8901 4607 0,'-2'0'400'0,"1"0"-400"16,1-3 0-16,0 3 0 0,1-2 1376 0,-1 2 192 15,1 2 32-15,-1-2 16 0,0 0 496 0,1 3 80 16,-1 4 32-16,2 4 0 0,-2 5 336 0,1 7 80 16,-4 3 16-16,3 8 0 0,-1 5-800 0,0 5-176 15,-2 7-16-15,0 5-16 0,-1-2-560 0,0 7-96 16,1 10-32-16,-1 2 0 0,0-2-368 0,0-6-80 16,1-2 0-16,-1-6-16 0,-1-4-320 0,-2-4-176 15,0-6 192-15,-1-4-192 0,-1 1 0 0,-1-5 0 16,0-3-160-16,0-4 160 15,1-6-768-15,1-3-48 0,-1-3 0 0,3-6-15760 0</inkml:trace>
  <inkml:trace contextRef="#ctx0" brushRef="#br1" timeOffset="56506.05">29636 11908 1839 0,'-6'10'160'0,"1"-1"-160"16,2-1 0-16,0-4 0 0,2 0 1280 0,0-2 240 16,2 0 32-16,-4 3 16 0,0 4-16 0,-1 4 0 0,-1 0 0 0,0 2 0 15,1-2-672-15,1-1-144 16,0-1-32-16,1 0 0 0,-1-3-448 0,1 0-80 0,1-4-32 0,1 0 0 15,0 1 112-15,0-5 32 16,0 1 0-16,0-1 0 0,1-1 288 0,0-2 48 16,0 1 16-16,-1-2 0 0,1-2 192 0,-1 0 32 0,0-2 16 15,2 2 0-15,-2-3 304 0,0-1 64 16,0 1 16-16,-2-3 0 0,2 1-192 0,-1-1-48 16,2-3 0-16,-1 2 0 0,0-2-400 0,0 1-96 0,0-2-16 0,0 16 0 15,0 0-256-15,4-56-64 0,-4 56-16 0,0 0 0 16,9-58-176-16,-9 58 128 0,0 0-128 0,12-68 128 15,-12 68-128-15,0 0 0 0,16-70 144 0,-16 70-144 16,0 0 0-16,19-76 144 0,-19 76-144 0,0 0 0 16,22-73 224-16,-22 73-64 0,0 0-16 0,24-66 0 15,-24 66 96-15,0 0 16 0,23-60 0 0,-23 60 0 16,0 0 64-16,21-52 32 0,-21 52 0 0,0 0 0 16,21-57-80-16,-21 57-16 0,0 0 0 0,24-55 0 15,-24 55-80-15,0 0-32 0,23-53 0 0,-23 53 0 16,0 0-144-16,22-56 128 0,-22 56-128 0,0 0 128 15,24-66-128-15,-24 66 128 0,0 0-128 0,28-78 128 0,-28 78-128 16,20-51 0-16,-20 51 144 0,22-54-144 0,-22 54 128 0,21-54-128 16,-21 54 128-16,21-53-128 0,-21 53 176 0,0 0-48 15,26-69 0-15,-26 69 0 0,0 0 32 0,21-61 0 16,-21 61 0-16,0 0 0 0,19-69-160 0,-19 69 192 16,12-51-192-16,-12 51 192 0,13-53-192 0,-13 53 0 15,0 0 0-15,21-73 0 0,-21 73 0 0,0 0 0 16,19-67 0-16,-19 67 0 0,0 0 0 0,23-63 0 0,-23 63 0 0,0 0 0 15,26-61 0-15,-26 61 0 16,0 0 0-16,29-59 0 0,-29 59 0 0,0 0 0 16,31-61 0-16,-31 61 0 0,0 0 0 0,31-60 0 15,-31 60 128-15,0 0-128 0,29-57 0 0,-29 57 0 16,0 0 0-16,21-59 128 0,-21 59-128 0,0 0 0 16,16-61 0-16,-16 61 0 0,0 0 0 0,11-63 0 0,-11 63 0 15,9-47 0-15,-9 47 0 0,0 0 0 0,14-61 0 0,-14 61 0 16,0 0 0-16,24-59 0 0,-24 59 0 0,0 0 0 15,30-57 0-15,-30 57 0 0,0 0 0 0,34-54 0 16,-34 54 0-16,0 0 0 0,36-56 0 0,-36 56 0 16,0 0 0-16,28-54 0 0,-28 54 0 0,0 0 0 15,24-57 0-15,-24 57 0 0,0 0 0 0,16-51 0 16,-16 51 0-16,0 0 0 0,0 0 0 0,15-57 0 0,-15 57 0 0,0 0 0 16,15-54 0-16,-15 54 0 15,0 0 0-15,19-60 0 0,-19 60 0 0,0 0 0 0,26-60 0 0,-26 60 0 16,0 0 0-16,35-63 0 0,-35 63 0 15,26-50 0-15,-26 50 0 0,26-45 0 0,-26 45 0 0,27-47 0 16,-27 47 0-16,24-51 0 16,-24 51 0-16,22-51 0 0,-22 51 0 0,19-53 0 0,-19 53 0 0,13-51 0 15,-13 51 0-15,12-50 0 0,-12 50 0 0,9-45 0 0,-9 45 0 16,9-44 0-16,-9 44 0 0,8-41 0 16,-8 41 0-16,0 0 0 0,19-53 0 0,-19 53 0 15,0 0 0-15,28-55 0 0,-28 55 0 0,0 0 0 16,36-53 128-16,-36 53-128 0,0 0 0 0,49-57 0 15,-49 57 0-15,0 0 0 0,49-51 0 0,-49 51 0 16,0 0 0-16,47-53 0 0,-47 53 0 0,35-42 0 16,-35 42 0-16,38-47 0 0,-38 47 0 0,40-48 0 0,-40 48 0 0,40-47 0 15,-40 47 0-15,45-49 0 0,-45 49 0 16,44-49 0-16,-44 49 0 0,41-50 0 0,-41 50 0 0,38-51 0 16,-38 51 0-16,35-47 0 15,-35 47 0-15,34-54 128 0,-34 54-128 0,33-56 128 0,-33 56-128 0,35-58 128 16,-35 58-128-16,33-53 0 0,-33 53 0 0,43-61 0 0,-43 61 0 0,48-66 128 15,-48 66-128-15,51-64 0 16,-51 64 0-16,48-65 0 0,-48 65 0 0,50-65 0 16,-50 65 128-16,47-59-128 0,-47 59 0 0,50-61 128 15,-50 61 0-15,59-65 0 0,-59 65 0 0,60-67 0 16,-60 67 0-16,56-59-128 0,-56 59 192 0,63-61-64 16,-63 61-128-16,60-59 160 0,-60 59-160 0,55-61 160 0,-55 61-32 0,51-54-128 15,-51 54 192-15,45-47-64 16,-45 47 16-16,45-45 0 0,-45 45 0 0,52-47 0 0,-52 47-144 0,58-42 192 15,-58 42-192-15,62-37 192 16,-62 37-64-16,62-32 0 0,-62 32 0 0,56-27 0 0,-56 27-128 16,54-30 0-16,-54 30 0 0,52-31 128 0,-52 31-128 0,45-26 0 15,-45 26 0-15,47-25 0 0,-47 25 0 0,51-22 0 16,-51 22 0-16,62-22 0 0,-62 22 0 0,62-21 0 0,-62 21 0 16,68-24 0-16,-68 24 0 0,63-22 0 15,-63 22 0-15,53-22 0 0,-53 22 832 0,48-21 192 0,-48 21 48 16,0 0 0-16,56-29-736 0,-56 29-144 0,0 0-16 0,0 0-16 15,32-29-32-15,-32 29 0 0,0 0 0 0,1-19 0 32,-3 13-816-32,-2 2-160 0,-1 2-48 0,0-2 0 0,1-1 768 0,-1 4 128 0,2-2 0 0,-1 0 0 15,3 0 0-15,-2 1 0 0,2 1 0 0,1 1 0 16,0 0 0-16,0 0 0 16,0 0 0-16,0 0 0 0,0 0 0 0,0 0 0 15,0 0-176-15,0 0 176 0,0 0 448 0,0 0 160 0,0 0 32 16,0 0 16-1,0 0-2016-15,0 0-416 0</inkml:trace>
  <inkml:trace contextRef="#ctx0" brushRef="#br1" timeOffset="57688.12">31991 6904 1839 0,'-6'-1'160'0,"3"-2"-160"0,1-1 0 0,2 2 0 15,1-2 2368-15,3 2 448 0,-1-2 96 0,4-2 16 0,0-3-2416 0,5-4-512 16,6-6 0-16,-2-1 0 0,2 2 0 0,0-5 0 15,-2 2 0-15,-2-2-128 0,0 2 256 0,0-5 48 16,-1 5 16-16,0 1 0 0,0-2 608 0,1 3 128 16,1-3 32-16,2 2 0 0,2 2-16 0,3-3 0 15,-22 21 0-15,49-36 0 0,-49 36 240 0,53-39 48 16,-53 39 16-16,62-30 0 16,-62 30-384-16,71-33-80 0,-25 17-16 0,3-2 0 0,3-1-320 0,-3 3-80 15,1-2-16-15,-50 18 0 0,84-33 144 0,-84 33 16 16,75-24 16-16,-75 24 0 0,73-20 112 0,-73 20 32 15,66-19 0-15,-66 19 0 0,54-18-96 0,-54 18 0 16,47-16-16-16,-47 16 0 0,44-19-256 0,-44 19-48 16,0 0-16-16,59-26 0 0,-59 26-112 0,0 0 0 0,52-25-128 0,-52 25 192 15,0 0-16-15,41-24-16 16,-41 24 0-16,0 0 0 0,35-24-16 0,-35 24 0 0,0 0 0 0,36-24 0 16,-36 24-144-16,0 0 128 15,40-29-128-15,-40 29 128 0,0 0-128 0,41-28 0 0,-41 28 0 16,0 0 0-16,36-26 0 0,-36 26-144 0,0 0 144 0,23-21-160 0,-17 17 160 0,-1-2 0 15,0 3 0-15,-1 0-128 16,0 3-320-16,-2-3-48 0,0 2-16 0,1 1 0 31,1-3-384-31,-2 3-96 0,3 0-16 0</inkml:trace>
  <inkml:trace contextRef="#ctx0" brushRef="#br1" timeOffset="58288.4">31149 8149 9263 0,'-5'-26'832'0,"2"10"-672"15,2 4-160-15,0 3 0 0,1 5 0 0,0 1 0 16,1 3 272-16,0-5 176 0,1-2 48 0,-1 0 16 0,0-2 416 0,0 2 80 16,-1 1 16-16,0 3 0 0,-2 3 512 0,-1 6 112 15,-3 3 16-15,-1 5 16 16,-3 4 64-16,-3 4 16 0,-4 8 0 0,-6 7 16 16,-7 13-496-16,-8 8-80 0,-4 7-32 0,-7 6 32 0,-4 4-176 0,-2 4-48 15,0-2 0-15,8-9 32 0,6-7-512 0,-1 3-112 16,-3 8 0-16,1 1 0 0,6-4-592 0,3-8-112 15,7-5-32-15,2-2-10112 0,6-4-2048 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41:05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 8399 2751 0,'1'-3'256'0,"-1"2"-256"16,1 1 0-16,-1 1 0 0,0 2 912 0,0-3 144 15,1 2 32-15,2 2 0 0,-1 2 736 0,0 4 160 16,0-1 16-16,-1 3 16 0,1-1 48 0,-2 4 16 16,1 7 0-16,-1 7 0 0,0-3-400 0,0 5-80 15,0 1 0-15,-1 5-16 0,-2-1-448 0,-1 3-96 16,-2 6-16-16,0 1 0 0,-1 1-208 0,-1-4-48 0,1-9-16 0,-1-1 0 16,1 1-416-16,1-4-80 15,2-7 0-15,0-5-16 0,3-1-240 0,0-3 0 0,2-4 128 0,1-2-128 16,1-2-192-16,1-6-64 0,-1-5-32 0,1-2-9760 15,2-5-1968-15</inkml:trace>
  <inkml:trace contextRef="#ctx0" brushRef="#br0" timeOffset="1384.43">2568 8405 13823 0,'-2'-4'1216'0,"2"-2"-960"0,1 4-256 0,2-2 0 0,-1 0 912 0,2-2 144 15,3-5 32-15,-7 11 0 16,0 0 64-16,63-46 0 0,-63 46 16 0,67 0 0 15,-67 0 128-15,74 24 32 0,-33-3 0 0,1 7 0 16,4 7-16-16,-4 6 0 0,-6-2 0 0,-4 1 0 16,-2 2-352-16,-6 1-80 0,-4 3-16 0,-6-5 0 0,-4-9-272 0,-4 1-48 15,-6 3-16-15,-4-3 0 0,-2-1-112 0,-4-6-32 16,-1-1 0-16,-3-3 0 0,-1-3 16 0,-3-3 0 16,-3 0 0-16,-1-6 0 0,-1-1-224 0,-1-3-48 15,-2-2-128-15,-3-4 192 0,-2-4-192 0,3 0 0 0,2-1 0 0,2-2 0 31,2 1-336-31,4-3-64 0,5 2-16 0,4-2 0 16,5-1-1440-16,2 1-272 0</inkml:trace>
  <inkml:trace contextRef="#ctx0" brushRef="#br0" timeOffset="1714.2">3245 9069 11967 0,'0'3'1072'0,"1"-3"-864"0,1-3-208 0,1-1 0 16,-1 2 784-16,3-1 112 0,3-2 32 0,-8 5 0 15,0 0-240-15,50-43-48 0,-50 43-16 0,44-44 0 16,-44 44 64-16,38-47 16 0,-38 47 0 0,32-49 0 0,-32 49-112 0,27-53-16 16,-27 53 0-16,23-48 0 15,-23 48 112-15,0 0 16 0,23-51 0 0,-23 43 0 16,-2 4 224-16,-6 1 48 0,-3 3 16 0,-4 3 0 15,-1 7-160-15,-2 2-48 0,-2 2 0 0,1 7 0 16,3-1 192-16,1 4 48 0,3 1 0 0,2-1 0 0,3 0-208 16,4-4-48-16,3 1 0 0,3-1 0 0,3 1-416 15,4-1-96-15,3-2 0 0,2-2-16 0,1-2-240 0,3-3 0 16,2-1 0-16,1-4 0 16,2-3-400-16,-24-3-80 0,49-2-16 0,-49 2 0 15,0 0-1808-15,61-19-352 0</inkml:trace>
  <inkml:trace contextRef="#ctx0" brushRef="#br0" timeOffset="1897.81">3656 8765 3679 0,'2'-3'320'0,"-2"1"-320"15,0 2 0-15,0 0 0 0,0 2 2016 0,1 1 336 16,0 1 64-16,2 4 16 0,0 8 880 0,1 7 176 0,0 5 32 0,1 4 16 16,-2 5-1200-16,1-1-240 0,1-1-48 0,-1 6-16 15,2 3-1040-15,-1 3-208 0,1 4-32 0,-2-1-16 16,-2 1-560-16,0-3-176 0,-2-2 0 0,0-8 0 15,0-5-208-15,0-9-160 0,0-1-16 0,0-7-16 16,0-4-1488-16,0-6-288 16,0-6-64-16,0-6-10544 0</inkml:trace>
  <inkml:trace contextRef="#ctx0" brushRef="#br0" timeOffset="2098.25">3679 8866 8287 0,'2'-34'368'0,"-1"21"80"0,-1 13-448 0,0 0 0 0,0 0 0 0,10-42 0 0,-5 37 1888 0,-5 5 288 15,0 0 64-15,0 0 16 0,66-32 1136 0,-66 32 240 16,49-6 32-16,-24 10 16 0,0 7-1760 0,-4 2-336 16,0 6-80-16,-6 3-16 0,-3 0-528 0,-6 4-128 15,-2 2 0-15,-5-2-16 0,-2-2-496 0,-4 0-80 16,-3 1-32-16,-1-4 0 0,1-4-208 0,-1-2 0 16,0-3 0-16,-2-2 0 15,0-4-896-15,0-2-128 0,1-5-32 0,2-6-15040 0</inkml:trace>
  <inkml:trace contextRef="#ctx0" brushRef="#br0" timeOffset="2417.65">3979 8867 16575 0,'-3'19'736'0,"1"-10"160"0,1-3-720 0,1 0-176 0,1-2 0 0,2-2 0 16,0 2 1056-16,4-2 176 0,3 2 48 0,3 0 0 15,3-2-656-15,0 0-128 0,-16-2-32 0,0 0 0 0,47-7-272 0,-47 7-48 16,0 0-16-16,0 0 0 16,0 0-128-16,56-42 0 0,-56 42 0 0,0 0 128 15,0 0-128-15,14-50 0 0,-16 31 0 0,-3-1 0 16,0 4 272-16,-2 4 32 0,-2 3 0 0,-1 3 0 0,-1 2 640 0,0 2 128 16,3 4 16-16,-4 4 16 15,2 1 160-15,1 3 16 0,0 3 16 0,0 4 0 16,3 0-336-16,1 1-80 0,1 2-16 0,2 2 0 15,2-3-560-15,1 3-112 0,4-2-32 0,-1-2 0 0,-2-5-160 0,6-1 0 16,3 2 0-16,5-2 0 16,4 0-672-16,1-5-64 0,1-5-16 0,-22-2 0 15,48-2-1840-15,-48 2-368 0</inkml:trace>
  <inkml:trace contextRef="#ctx0" brushRef="#br0" timeOffset="2712.93">4334 8731 10127 0,'-2'12'448'0,"0"-6"96"0,1 1-544 0,0-1 0 16,1 1 0-16,0-1 0 0,0 1 1536 0,0 8 208 15,-1 7 48-15,1 9 0 0,0 1 48 0,0-1 16 16,-2-2 0-16,2-6 0 0,2-1-752 0,-1-3-144 0,-2-3-16 0,2-4-16 16,0-2-368-16,0-5-80 15,2-1-16-15,-1-7 0 0,2 0-272 0,1-7-64 16,0 0-128-16,-5 10 192 0,0 0-192 0,21-57-192 0,-21 57 48 0,21-51 0 31,-21 51-480-31,26-56-80 0,-26 56-32 0,0 0 0 0,56-60 176 16,-56 60 48-16,0 0 0 0,65-34 0 0,-65 34 672 0,0 0 144 0,43 0 16 0,-35 6 16 15,-3 7 112-15,-4 5 0 0,-2 1 16 0,-3 4 0 16,-1 1 304-16,-1 0 64 0,-1-1 16 0,-1 0 0 16,2-4-656-16,-1 1-192 0,2 1 0 0,1-2-13120 15</inkml:trace>
  <inkml:trace contextRef="#ctx0" brushRef="#br0" timeOffset="3098.87">4907 8811 11967 0,'-10'-4'1072'0,"1"0"-864"0,5 2-208 0,-1 0 0 0,2 0 2880 0,-1 2 544 16,-1-2 96-16,-6 0 32 0,-5 0-672 0,-6 2-128 15,-2 0-16-15,2 4-16 0,5 0-1488 0,2 6-288 16,4 0-64-16,3 3-16 0,3 0-416 0,4 2-96 16,1 1-16-16,2-1 0 0,3-4-336 0,0 4 0 15,4-3 0-15,2 1 0 0,1-3 0 0,2-3 0 0,2-1 0 0,3-1 0 16,-1-5 0-16,-18 0-256 16,0 0 32-16,55-11 16 15,-55 11-608-15,0 0-112 0,54-38-32 0,-54 38 0 16,0 0-336-16,35-58-80 0,-35 58-16 0,12-52 0 15,-12 52 224-15,5-55 32 0,-5 55 16 0,-1-54 0 16,0 25 496-16,-2 1 112 0,2-1 0 0,0-3 16 0,-1 1 496 0,2-3 0 0,0-1 0 0,0 35 0 16,5-63 0-16,-5 63 0 0,0 0 176 0,8-42-48 0,-7 42 496 15,-2 6 96-15,-2 2 32 0,-2 8 0 16,0 8 1168-16,0 1 224 0,2 4 48 0,-2 5 16 0,0 8-1264 0,1-1-256 16,2 1-48-16,0 1-16 15,5-1-624-15,2 2 0 0,1-3 0 0,3-6-10960 16,2 0-2208-16</inkml:trace>
  <inkml:trace contextRef="#ctx0" brushRef="#br0" timeOffset="3363.57">5236 8730 30399 0,'-13'10'2704'0,"1"-4"-2160"15,7-3-544-15,2-3 0 0,1 0 1760 0,-5 5 240 16,-8 6 48-16,-5 2 16 0,0 8-1296 0,4-1-256 16,6-1-48-16,8-1-16 0,4 0-320 0,3-1-128 15,3 0 0-15,1-1 0 0,4 2 0 0,-2-5 128 16,-1 3-128-16,-2-1 0 0,-1-2 0 0,-4-2 0 0,-4 0 0 0,-3-1 0 16,-3 0 0-16,-5-2-192 15,-4-2 192-15,-5 1-208 16,-3-2-416-16,-3 0-80 0,-3-4 0 0,0-1-16 15,2-1-1072-15,-2-2-192 0</inkml:trace>
  <inkml:trace contextRef="#ctx0" brushRef="#br0" timeOffset="3799">3199 9461 15663 0,'0'0'688'0,"0"0"144"0,48-4-656 0,-48 4-176 16,0 0 0-16,47-2 0 0,-47 2 576 0,68-4 96 15,4 0 16-15,27-2 0 0,16 4 816 0,7-2 160 16,8 2 48-16,-1-2 0 0,-6 4-544 0,-4-3-96 0,-1 3-32 0,-3-2 0 15,-3-2-800-15,-8 3-240 0,-10 7 0 16,-6-1 128 0,-3-2-576-16,-6-3-128 0,-6-3 0 0,-6-1-16 0,-8 1-480 0,-6-1-80 0,-6 2-32 15,-47 2-9200-15</inkml:trace>
  <inkml:trace contextRef="#ctx0" brushRef="#br0" timeOffset="4264.87">5626 8765 27647 0,'-6'4'2448'0,"0"-4"-1952"0,3-3-496 0,3 2 0 16,0 1 960-16,0-3 112 0,-2 1 16 0,-2-2 0 31,1 0-1664-31,1 1-320 0,5-2-64 0,2 4 0 0,3 1-1712 0,-8 0-336 16</inkml:trace>
  <inkml:trace contextRef="#ctx0" brushRef="#br0" timeOffset="4382.82">5657 8980 27647 0,'-20'20'1216'0,"9"-12"256"0,3 0-1168 0,0-3-304 16,5-1 0-16,1-2 0 0,1-2 0 0,-1 4 0 0,-1-4 0 0,2 2-144 15</inkml:trace>
  <inkml:trace contextRef="#ctx0" brushRef="#br0" timeOffset="7384.41">7217 8929 13823 0,'-13'13'1216'0,"7"-10"-960"15,0 1-256-15,1-1 0 0,2 0 592 0,2-3 80 0,1 0 16 0,-1 0 0 16,0 3 496-16,1-3 96 0,2-5 32 0,6 0 0 15,-8 5-496-15,0 0-112 0,0 0 0 0,54-41-16 16,-54 41-48-16,0 0-16 0,63-49 0 0,-63 49 0 16,48-42-384-16,-48 42-80 0,44-44-16 0,-44 44 0 0,0 0-144 0,49-52 0 15,-49 52 0-15,0 0 0 16,0 0 0-16,28-39 0 0,-26 38 0 0,-4 1 0 0,-1 1 576 0,-2 5 176 16,0 4 32-16,-1 5 16 15,-1 1 384-15,0 5 80 0,-2 1 16 0,2 0 0 0,0 4-624 0,0-1-112 16,4-2-32-16,0 2 0 15,4 0-512-15,3-5 0 0,0-4 0 0,2 1 0 16,4-3-1616-16,1-2-432 0</inkml:trace>
  <inkml:trace contextRef="#ctx0" brushRef="#br0" timeOffset="7574.13">7651 8639 9215 0,'4'6'816'0,"-1"-2"-656"16,-1 2-160-16,1-3 0 0,-1 2 2112 0,1 2 384 16,2 3 64-16,1 8 32 0,4 14 464 0,2 13 80 15,-1 8 32-15,-3 4 0 0,-5 0-928 0,-5-3-192 16,-5 0-48-16,-6 2 0 0,-5-1-1040 0,-8-2-224 16,-4-3-32-16,-5 1-17920 0</inkml:trace>
  <inkml:trace contextRef="#ctx0" brushRef="#br0" timeOffset="14183.28">9143 8442 21183 0,'-1'1'1888'0,"0"3"-1504"0,1 1-384 0,0-4 0 16,0 4 656-16,-2-1 64 16,1 6 16-16,0 6 0 0,-2 6 64 0,0 3 16 0,0 0 0 0,1-3 0 15,1-2-512-15,1-4-112 16,0-1 0-16,2-8-16 16,2 2-1040-16,1-7-208 0,2-2-32 0,-7 0-16 15,0 0-992-15,0 0-208 0,0 0-48 0,54-43 0 16,-54 43 256-16,0 0 64 0,31-42 0 0,-31 42 0 0,0 0 1344 0,21-35 256 15,-21 35 64-15,0 0 16 0,19-32 848 0,-17 23 160 0,1 3 48 0,-2 4 0 16,-1 0 1232-16,-1 6 240 0,-2 5 48 0,2 1 16 0,0-4 352 0,0 6 80 16,-1 6 16-16,0 6 0 15,1 7-1504-15,0-2-288 0,2 0-64 0,2-1-9072 16,4-3-1824-16</inkml:trace>
  <inkml:trace contextRef="#ctx0" brushRef="#br0" timeOffset="15880.63">9659 8728 7359 0,'-3'2'656'0,"0"2"-528"16,1-2-128-16,2 2 0 0,2 0 1248 0,-4 6 224 16,1 1 32-16,-1 11 16 15,-2 10-368-15,1 5-64 0,0-2 0 0,0 1-16 0,2-2-208 0,-2-3-32 16,2-2-16-16,0-3 0 15,1-4-816-15,0-6 0 0,1-1 0 0,-1-5-8704 0</inkml:trace>
  <inkml:trace contextRef="#ctx0" brushRef="#br0" timeOffset="16023.06">9666 8604 9215 0,'-7'-6'400'0,"2"3"96"0,0 2-496 0,1-1 0 0,3-1 0 0,0 2 0 15,-1-1 768-15,0-2 64 0,1-2 16 0,2-1-4080 32,4 4-816-32</inkml:trace>
  <inkml:trace contextRef="#ctx0" brushRef="#br0" timeOffset="16262.89">10182 8576 9215 0,'-3'-3'816'0,"1"-1"-656"15,1 1-160-15,-1 0 0 16,1 0 1552-16,1-1 288 0,-1-1 48 0,-2-3 16 16,-2-4-416-16,-2-4-80 0,-3 1 0 0,-2 2-16 15,-4 1-112-15,-2 8 0 0,0 1-16 0,1 6 0 0,-4 4-432 0,-1 8-96 16,-1 5-16-16,-1 4 0 16,6 2-496-16,-1 3-96 0,2 5-128 0,1 8 176 15,0 8 128-15,4-2 16 0,3-1 16 0,3-2 0 16,3 2 880-16,3-9 192 0,3-3 16 0,3 2 16 0,3 1-1248 0,2-1-192 15,1-4-128-15,-2-2 128 16,-1 0-2304-16,-2-5-352 0,-3 0-64 0,-2-1-9904 16</inkml:trace>
  <inkml:trace contextRef="#ctx0" brushRef="#br0" timeOffset="17063.04">9200 8516 22111 0,'-20'-6'1968'0,"9"2"-1584"0,5 1-384 0,3-1 0 15,2-1 832-15,-3-1 96 0,-5-7 16 0,-8-9 0 0,4-4 208 0,7 0 32 16,8-1 16-16,8 5 0 0,-10 22-752 0,40-36-128 0,-40 36-48 0,56-22 0 15,-56 22 160-15,72-9 16 16,-72 9 16-16,74-2 0 0,-74 2-160 0,66 8-48 16,-66-8 0-16,47 25 0 0,-33-9-128 0,-13 4-128 15,-7 5 144-15,-6-3-144 0,3-4 128 0,-6 2-128 0,-9 5 0 0,-9 3 144 16,-17 8-144-16,-8 4 128 16,-2-2-128-16,3-6 128 0,5-1 448 0,9-9 64 15,7-3 32-15,11-7 0 0,8-4-144 0,9-6-16 16,8-4-16-16,8-6 0 0,-8 8-496 0,0 0 0 0,62-43-176 0,-62 43 176 15,70-41-496-15,-70 41 32 16,106-48 0-16,-39 21 0 0,7 1 336 0,2 4 128 0,-8 2 0 0,1 1-144 16,5 3 144-16,-2 1 0 0,-3 2 0 0,-7 2 0 15,-62 11 0-15,98-12-128 0,-98 12 128 0,58 0 0 16,-46 7 0-16,-9 4-128 0,-15 6 128 0,-6 5 0 16,3-6 304-16,-11 7 144 0,-13 9 16 0,-12 9 16 15,-6 3-64-15,-6 1-16 0,-3 4 0 0,1-1 0 16,1-3-400-16,7-4 0 0,8-9 128 0,7-4-128 0,7-1 0 0,10-7 0 15,9-5 0-15,7-4 128 16,8-6-128-16,7-4 0 0,-6-1 144 0,0 0-144 31,62-22-304-31,-62 22-128 0,72-32-16 0,-72 32-16 16,94-48-96-16,-41 17-16 0,1 0 0 0,-1-1 0 0,-4 3 336 0,-1-2 64 0,2 2 16 0,-50 29 0 16,93-51 160-16,-93 51 0 0,76-37 0 0,-76 37 0 15,0 0 0-15,0 0 0 0,60-7 0 0,-64 20 0 16,-4 7 320-16,-7 7 128 0,-6 5 48 0,-4 5 0 0,-4 4 320 0,-1-2 64 15,-1-1 16-15,1-1 0 0,2-1-592 16,2-2-112-16,2 1-32 0,5-4 0 0,3-3-160 0,4-4 0 16,7-3 0-16,4-5 0 0,4-4 0 0,4-2 0 15,3-4-224-15,-10-6 80 16,0 0-1072-16,0 0-192 0,77-3-64 0,-77 3-14864 0</inkml:trace>
  <inkml:trace contextRef="#ctx0" brushRef="#br0" timeOffset="17324.34">11042 8880 15663 0,'-5'11'1392'0,"2"-4"-1120"0,2 0-272 0,1-5 0 16,0 2 1440-16,0 4 224 0,-2 6 64 0,1 6 0 15,-1 7-960-15,-1 1-176 0,2-2-32 0,0-3-16 16,-1-7-736-16,2-5-160 0,0-4-32 0,0-3 0 16</inkml:trace>
  <inkml:trace contextRef="#ctx0" brushRef="#br0" timeOffset="17443.24">11108 8629 6447 0,'-6'4'576'0,"2"-4"-576"0,2 0 0 0,0 0 0 0,4-3 944 0,0 3 80 16,2-1 0-16,2 1 16 0,-6 0-784 0</inkml:trace>
  <inkml:trace contextRef="#ctx0" brushRef="#br0" timeOffset="17663.32">11516 8646 22111 0,'-10'-4'976'0,"5"1"208"0,0-1-944 0,0-2-240 0,3 3 0 0,-1 0 0 15,1-4 1008-15,-3-1 144 0,-3-5 48 0,-3-4 0 16,-1 2 176-16,-2 2 32 0,2 4 16 0,-2 5 0 16,-2 6-608-16,2 6-128 0,-1 6-32 0,0 7 0 15,1 7-336-15,2 3-80 0,-1 9-16 0,4 3 0 16,-3 5 160-16,6 2 48 0,1-8 0 0,2 7 0 0,3 6-272 0,3-1-160 15,2-7 192-15,3-4-192 16,0-1 0-16,0-3 0 0,-1-2-240 0,-2-5 80 16,-1-1-1168-1,-3-5-224-15,-2-5-48 0,-2-5-12848 0</inkml:trace>
  <inkml:trace contextRef="#ctx0" brushRef="#br0" timeOffset="17803.18">11144 9123 17503 0,'-4'3'768'0,"3"-3"176"0,0 0-752 0,1 0-192 0,1 0 0 0,1 0 0 16,3 2 1536-16,1-2 288 0,-6 0 48 0,0 0 16 0,56 10-672 0,-56-10-128 16,62 6-16-16,-62-6-16 15,78 4-1504-15,-78-4-288 0,95 0-64 0,-45 0-16 0</inkml:trace>
  <inkml:trace contextRef="#ctx0" brushRef="#br0" timeOffset="18233.16">12692 8576 15663 0,'-7'2'1392'0,"0"-1"-1120"0,4 2-272 0,0-3 0 15,2 2 1408-15,-3 3 240 0,-3 6 32 0,-4 7 16 0,-3 9 128 0,3 5 32 16,2 5 0-16,3-1 0 16,4 1-336-16,-2-5-64 0,1 0-16 0,3-1 0 15,0-6-896-15,0-3-176 0,0-4-48 0,0-4 0 16,0-1-320-16,-1-3 0 0,0-4 0 0,-3-4-128 0,2 2-64 0,-3-4 0 16,0-2 0-16,-3-2 0 15,4 0-192-15,-1-2-64 0,1-4 0 0,1 1 0 16,5 1-192-16,-1 0-32 0,5-2-16 0,1 4 0 15,-7 6 208-15,0 0 32 0,0 0 16 0,60-16 0 16,-60 16 432-16,0 0-128 0,62 8 128 0,-62-8 0 16,38 18 144-16,-17-5 112 0,-1-1 32 0,-2 4 0 0,-2-2 608 15,-2 2 112-15,-2 1 16 0,-5 0 16 0,-6-1 176 0,-4-1 16 16,-4-2 16-16,-3-1 0 0,-4-2-336 0,0-3-64 16,-5 2-16-16,2-7 0 0,-1 0-576 0,1-4-112 0,0-4-16 15,1 0-128 1,5 0-704-16,1-7-240 0</inkml:trace>
  <inkml:trace contextRef="#ctx0" brushRef="#br0" timeOffset="18515.96">12986 8885 12895 0,'1'3'1152'0,"-1"0"-928"15,0 2-224-15,0-3 0 0,0 1 2912 0,0 3 544 0,0 1 96 0,0 8 32 16,0 4-848-16,3 1-176 0,-1-1-16 0,3-1-16 15,2-2-1360-15,0-5-272 0,4 0-48 0,1-5-16 16,-12-6-704-16,0 0-128 0,47 6 0 0,-47-6-128 31,0 0-768-31,54-14-160 0,-54 14-32 0,0 0 0 16,0 0-144-16,55-36-48 0,-55 36 0 0,0 0 0 0,0 0 928 0,0 0 176 0,42-35 48 0,-42 39 0 16,0-2 1360-16,-3 8 288 0,-2 4 48 0,-2 7 16 15,-2 1-112-15,-3 4 0 0,-2 2-16 0,-4 5 0 16,-4 6-944-16,-1-3-192 0,-2-1-48 0,1-3 0 15,1 2-272-15,3-1-272 0,4-4 48 0,6-2-17632 16</inkml:trace>
  <inkml:trace contextRef="#ctx0" brushRef="#br0" timeOffset="18928.62">14265 8449 13823 0,'2'0'1216'0,"0"0"-960"0,-2-2-256 0,0 4 0 16,-3 1 544-16,2 1 64 0,0 2 16 0,-3 0 0 0,-1 8 1456 0,-2 3 288 15,-3 5 64-15,-1 2 16 0,-1 3-384 0,3-5-80 16,1 0 0-16,4-5-16 0,3-1-1200 0,4-7-224 16,3 1-48-16,2-5-16 15,-8-5-1856-15,0 0-368 0,0 0-80 0,60-6-11312 0</inkml:trace>
  <inkml:trace contextRef="#ctx0" brushRef="#br0" timeOffset="19034.09">14392 8516 3679 0,'1'-1'320'0,"-1"1"-320"16,-1 1 0-16,1-1 0 0,0 3 2160 0,-1-1 352 15,-1 8 80-15,-3 6 16 0,-4 9 1104 0,-3 7 240 16,-2 6 32-16,-1 6 16 0,3 0-2032 0,2 1-416 16,2-4-80-16,7-3-15136 15</inkml:trace>
  <inkml:trace contextRef="#ctx0" brushRef="#br0" timeOffset="19317.93">14757 8933 20271 0,'-9'0'1792'0,"1"-4"-1424"0,4 4-368 0,0 0 0 16,-1 0 1952-16,-6 0 320 0,-9 2 64 0,-12 2 16 15,-10 4-672-15,-5 4-128 0,4 7-16 0,8-1-16 16,12-2-288-16,2 3-48 0,4 1-16 0,4 2 0 16,8-2-608-16,6-3-128 0,7 0-32 0,5-2 0 0,5-5-400 0,3 0-144 15,-21-10 0-15,57 12 0 16,-57-12-1536-16,74-3-304 0,-74 3-64 0,86-13-13376 0</inkml:trace>
  <inkml:trace contextRef="#ctx0" brushRef="#br0" timeOffset="19512.98">15002 8553 17503 0,'-1'-10'768'0,"-1"4"176"0,1 0-752 0,0 2-192 16,1 3 0-16,-1 2 0 0,-1 1 1728 0,0 4 320 16,-2 2 64-16,-2 12 16 0,-3 6 352 0,1 9 64 15,-2 8 16-15,-3 5 0 0,2 6-1504 0,-1 0-288 16,0 2-64-16,2-6-16 0,2 1-480 0,1-6-80 0,1-1-128 0,1-6 176 31,2-3-656-31,2-4-128 0,1-6-32 0,3-6-9984 0,1-5-2016 0</inkml:trace>
  <inkml:trace contextRef="#ctx0" brushRef="#br0" timeOffset="19801.72">15176 8958 15663 0,'-16'1'1392'0,"6"-1"-1120"0,-1 0-272 0,1 0 0 0,4 0 3888 0,1 0 720 16,-2 2 128-16,-7 1 48 0,-7 1-2576 0,-5 4-512 15,-2 6-96-15,2 1-32 16,5 2-960-16,3 2-192 0,7-1-32 0,6-2-16 16,4-2-176-16,6 1-48 0,4-2 0 0,3-2 0 0,4-4-144 15,-16-7 0-15,36 9 0 0,-36-9 0 0,0 0 0 16,63 2 0-16,-63-2 0 0,0 0 0 0,53-18 0 0,-53 18 0 15,0 0 0-15,0 0 0 0,41-44-160 0,-41 44 160 16,0 0 0-16,4-43-144 0,-6 30-96 0,1 0-16 16,0-2 0-16,-2-1 0 15,2 0-1616-15,-1 3-336 16</inkml:trace>
  <inkml:trace contextRef="#ctx0" brushRef="#br0" timeOffset="20243.25">15388 8924 34095 0,'-21'9'1504'0,"8"-7"320"0,1 0-1456 0,2 0-368 0,5-2 0 0,1 3 0 15,-2-3 1040-15,-2 0 144 0,-5 1 32 0,-2 1 0 16,3 5-752-16,2-4-144 0,4 3-16 0,5 1-16 16,4 0-288-16,2 2 0 0,3-1 0 0,0 5 0 15,2-2-240-15,1 1 0 0,1 3 0 0,-1-1 0 16,0 2-208-16,-4 0-32 0,-1-1-16 0,-4 1 0 15,-4-1 304-15,-3-2 192 0,-3 0-208 0,-3-1 80 0,-3-2 128 0,-1 2 256 16,0-2-64-16,1-6-16 0,0-2 128 0,4 1 16 16,3 0 16-16,2-3 0 15,3-3-336-15,2 0 0 0,4 0 0 0,-4 3 0 16,0 0-544-16,0 0-176 0,0 0-48 0,51-38 0 16,-51 38-208-16,0 0-48 0,0 0-16 0,64-34 0 15,-64 34 448-15,0 0 80 0,0 0 32 0,64-30 0 0,-64 30 480 0,0 0-144 16,52-25 144-16,-52 25 0 0,0 0 336 0,50-26 160 0,-50 26 16 0,0 0 16 15,0 0 224-15,49-33 32 16,-49 33 16-16,0 0 0 0,0 0-128 0,0 0-32 16,0 0 0-16,24-41 0 0,-27 36-192 0,-2 3-32 15,-2-1-16-15,-3 6 0 0,-2-1 48 0,-3 3 16 16,0 4 0-16,-1 0 0 0,-1 4-16 0,-1 2-16 16,3-1 0-16,2 0 0 0,1 4-48 0,0 3 0 15,5 1 0-15,2-3 0 0,5 0-208 0,5 0-48 16,4-3-128-16,4-4 192 0,3 1-192 0,5-6-208 0,-21-7 32 15,53 9-18944-15</inkml:trace>
  <inkml:trace contextRef="#ctx0" brushRef="#br0" timeOffset="20815.55">16458 9055 17503 0,'0'0'1552'0,"0"0"-1232"15,0 0-320-15,0 0 0 0,0 0 528 0,0 0 48 0,0 0 16 0,60-8 0 16,-60 8 528-16,0 0 96 0,78-22 32 0,-78 22 0 16,0 0-672-16,71-35-128 0,-71 35-16 0,0 0-16 15,54-38-144-15,-54 38-16 0,0 0-16 0,24-41 0 16,-24 32-48-16,-3 2 0 0,-4-2 0 0,-2 3 0 16,-4 2 576-16,-3 4 96 0,-4 3 32 0,-1 3 0 15,-1 0 192-15,0 4 64 0,3 0 0 0,1 2 0 16,-1 2-192-16,3 1-16 0,3 1-16 0,1 2 0 0,5-2-288 15,2 3-48-15,3-3-16 0,4 2 0 0,3-1-352 16,5-1-80-16,5 0-16 0,4-4 0 0,6 0-128 0,-25-12-224 16,65 16 48-16,-65-16 16 15,71 7-1360-15,-71-7-272 0,68-3-48 0,-68 3-14016 16</inkml:trace>
  <inkml:trace contextRef="#ctx0" brushRef="#br0" timeOffset="21093.16">16896 8919 15887 0,'-5'-5'336'0,"2"4"80"0,-1-1 16 0,1 2 32 0,2 0-464 0,1 0 0 16,-1 0 0-16,0 0 0 0,-1 3 2432 0,0 2 400 0,1 5 80 0,1 3 16 16,0 0-1648-16,2 2-336 15,1 2-64-15,-1 2-16 0,1 0-656 0,-1-1-208 0,1 1 128 0,-3-3-128 16,-2 0 0-16,1 0 0 16,0-6 0-16,-2 0 0 0,2-2-320 0,0-5 0 0,1 0-16 0,1-5 0 31,2 1-656-31,2-4-128 0,-5 5-32 0,0 0 0 15,0 0-128-15,37-42-48 0,-37 42 0 0,0 0 0 16,39-45 688-16,-39 45 128 0,0 0 16 0,51-53 16 0,-51 53 480 0,0 0 160 0,58-43 0 0,-58 43 0 16,0 0 928-16,0 0 176 0,0 0 32 0,51 0 16 15,-49 8 288-15,-3 5 48 0,-1 3 16 0,-5-1 0 16,0 5-416-16,0-2-80 0,-1-2-16 0,1 0 0 16,2 3-848-16,2-7-176 0,2 2-128 0,5-2-14768 15</inkml:trace>
  <inkml:trace contextRef="#ctx0" brushRef="#br0" timeOffset="21323.22">17372 9015 19343 0,'-6'-5'1728'16,"1"1"-1392"-16,1 1-336 0,2 2 0 15,1 1 2304-15,-4 0 384 0,-6-3 64 0,-5 0 32 16,-7-1-496-16,0 4-112 0,1 2 0 0,3 3-16 0,4-1-1008 0,3 3-208 15,4 1-48-15,5 1 0 0,3-3-592 0,2 4-128 0,6-4-32 0,2 4 0 16,2-4-144-16,1 1 0 16,2 0 0-16,0-2 0 0,1 1 0 0,-16-6 0 0,0 0 0 0,45 10 0 15,-45-10-192-15,0 0-32 16,0 0 0-16,0 0 0 16,0 0-800-16,55-38-144 0,-52 25-48 0,-1-3-9920 15,1-1-1984-15</inkml:trace>
  <inkml:trace contextRef="#ctx0" brushRef="#br0" timeOffset="21542.95">17474 8974 22575 0,'-9'22'496'0,"3"-13"96"0,1 1 32 0,1-4 16 0,3 0-512 0,0-1-128 0,1 1 0 0,-1 5 0 15,2 5 2016-15,0 3 384 0,4 1 80 0,2-2 16 16,3-5-1152-16,1-4-240 0,-11-9-32 0,0 0-16 15,42 7-544-15,-42-7-128 0,0 0 0 0,0 0-16 0,63-41-368 0,-63 41 0 16,0 0 0-16,46-55 0 16,-46 55-832-16,35-45-256 0,-35 45-32 0,31-46-14048 15</inkml:trace>
  <inkml:trace contextRef="#ctx0" brushRef="#br0" timeOffset="21943.3">17766 8980 10127 0,'-4'0'896'0,"1"-4"-704"15,1 2-192-15,1 2 0 0,-1 0 2560 0,0 0 464 16,-4-4 112-16,-5 2 0 0,-3-2-256 0,-2 1-64 16,2 3-16-16,2 3 0 0,2 1-1392 0,3 2-256 15,2 0-64-15,2 0-16 0,1-2-672 0,2 2-128 16,2 3-16-16,2 1-16 0,-2-3-240 0,3 2 0 15,3-2 0-15,2 2 0 0,0-1 0 0,-1-3 0 16,1 0 0-16,-1-1 0 0,0-1-272 0,-2-6 48 0,1 3 16 0,-4-6 0 31,-4 6-192-31,0 0-48 0,0 0 0 0,0 0 0 0,0 0 144 0,0 0 32 16,33-42 0-16,-31 36 0 0,1 3 272 0,0-1 0 0,1 4-128 0,0 0 128 16,-1 4 224-16,1 0 96 0,0 5 32 0,1 0 0 15,-2 4 224-15,2 0 32 0,0 5 16 0,0 1 0 16,0 1-144-16,-2 1-32 0,-1 4 0 0,-2-3 0 0,-1 2 0 0,-3-2-16 15,-2 2 0-15,-3-5 0 16,1 0-64-16,-5-1-16 0,1 2 0 0,-2-1 0 16,0-3-192-16,-2-6-32 0,1-4-128 0,-1-2 192 15,0-2-192-15,-1-2 0 0,1-2 0 0,-1-6 0 16,1-2-272-16,2-2-160 0,3-4-16 16,3-3-17344-16</inkml:trace>
  <inkml:trace contextRef="#ctx0" brushRef="#br0" timeOffset="22293.1">18081 8614 27647 0,'-14'9'1216'0,"6"-6"256"0,-1 0-1168 0,3 1-304 16,3-2 0-16,2 2 0 0,-1 2 976 0,-5 6 144 0,-1 8 32 0,-3 8 0 15,-3 7-464-15,2 3-96 0,1 3-16 0,3-4 0 16,1-2-112-16,2-2-16 16,1-2-16-16,2-2 0 0,2-5-432 0,0-1 0 0,1-4 0 0,0-2 0 15,0-5 0-15,-1-2-224 0,0-4 32 0,0-4 0 16,1 1-128-16,1-6 0 16,1-3-16-16,-3 6 0 0,0 0 64 0,0 0 16 0,26-36 0 0,-26 36 0 15,0 0-112-15,36-49-16 0,-36 49 0 0,31-36 0 16,-31 36 208-16,0 0 48 0,37-43 0 0,-37 43 0 15,0 0 128-15,0 0 0 0,0 0 0 0,0 0 128 0,20 18 576 0,-22-2 128 16,-2 3 32-16,0 1 0 16,0-2-288-16,0 5-64 0,0-1-16 0,1 0 0 15,1 0-1456-15,2-1-304 0</inkml:trace>
  <inkml:trace contextRef="#ctx0" brushRef="#br0" timeOffset="22604.76">18488 8419 21183 0,'-7'6'944'0,"4"-4"192"15,0 1-912-15,0 0-224 0,1 0 0 0,1 1 0 0,-3 2 2304 0,-1 1 400 0,-2 8 96 0,-4 7 16 16,-1 1-800-16,0-1-160 0,4 0-16 0,0-1-16 16,6-5-1360-16,1-2-272 0,3-2-48 0,4-3-16 15,0-3-1968 1,-6-6-400-16,0 0-64 0,0 0-12416 0</inkml:trace>
  <inkml:trace contextRef="#ctx0" brushRef="#br0" timeOffset="22714.16">18553 8545 20271 0,'-2'-4'896'0,"1"2"192"0,-1 2-880 0,1 0-208 16,0 2 0-16,-2 0 0 15,-4 5 2720-15,-4 3 496 0,-5 8 112 0,-3 4 0 0,1 4-1824 0,2-1-368 16,3-1-80-16,7 4-11248 31,1-3-2256-31</inkml:trace>
  <inkml:trace contextRef="#ctx0" brushRef="#br0" timeOffset="23727.89">19294 8856 12895 0,'-6'7'1152'0,"1"-4"-928"0,1 1-224 0,2-2 0 16,0 0 1488-16,-3 6 256 0,-4 5 48 0,-8 9 16 0,-2 4-128 0,-1 5-16 16,3-2-16-16,2 0 0 0,5-2-336 0,2-2-64 15,5-5-16-15,4-4 0 0,4-1-848 0,1-2-160 16,4-7-32-16,1 1-16 0,-11-7-464 0,0 0-96 0,0 0 0 0,59-4-16 31,-59 4-816-31,0 0-176 0,0 0-16 0,61-35-16 16,-61 35-64-16,0 0-16 0,0 0 0 0,49-43 0 15,-49 43 608-15,0 0 112 0,0 0 16 0,0 0 16 0,0 0 960 0,0 0 192 16,0 0 48-16,0 0 0 0,0 0 1920 0,17 10 400 16,-19 1 80-16,1-4 16 0,2 2-1056 0,2-2-208 15,1 2-32-15,0 0-16 0,4-2-576 0,-1-3-112 16,3 1-32-16,-10-5 0 0,0 0-528 0,0 0-112 16,50 4-32-16,-50-4 0 0,0 0-160 0,0 0 0 0,55-20 0 15,-55 20 0 1,0 0-688-16,0 0-112 0,50-29-32 0,-50 29-9552 0,0 0-1920 0</inkml:trace>
  <inkml:trace contextRef="#ctx0" brushRef="#br0" timeOffset="24001.08">19588 9043 14735 0,'0'0'640'0,"0"0"160"0,1 0-640 0,1 0-160 0,-1 0 0 0,0 0 0 16,3 1 1776-16,1-1 320 0,-5 0 64 0,0 0 16 15,0 0 320-15,57-3 80 0,-57 3 16 0,0 0 0 16,64-14-1296-16,-64 14-256 0,0 0-48 0,54-19-16 15,-54 19-544-15,0 0-112 0,0 0-32 0,56-34 0 16,-56 34-288-16,0 0 0 0,0 0 0 0,0 0 0 0,28-47 0 0,-29 39 0 16,-4 0 0-16,-1 2 0 15,-4 2 176-15,-1 1-32 0,-3 3 0 0,-2 4 0 16,-1 2 448-16,0 3 96 0,-1 3 16 0,0 2 0 0,1 1-144 0,3 1-32 16,2-4 0-16,1 5 0 0,-1 7-128 0,5-2-16 0,3 4-16 15,4-4 0-15,8-3-208 0,4 0-32 16,5-3-128-16,7-6 192 0,-24-10-192 0,60 12-208 15,-60-12 32-15,76 4-12512 16,-76-4-2512-16</inkml:trace>
  <inkml:trace contextRef="#ctx0" brushRef="#br0" timeOffset="24774.46">20822 8901 29487 0,'-11'6'2624'0,"5"-2"-2112"0,2-2-512 0,2-1 0 0,1 2 1376 0,-4 3 160 16,-4 6 48-16,-5 8 0 0,-2 6-1008 0,3 3-192 16,4-1-32-16,3-3-16 0,2 0 16 0,3-7 0 15,1 2 0-15,1-5 0 0,3-2-352 0,1-4 0 16,0 1 0-16,0-4 0 16,0-2-736-16,0-4-160 0,1 0-48 0,-3-4 0 15,2-2-976-15,-1 0-192 0,-4 6-32 0,0 0-16 16,0 0 720-16,17-47 144 0,-17 47 16 0,0 0 16 0,21-51 768 0,-21 51 160 0,0 0 16 0,28-48 16 15,-28 48 304-15,0 0 176 16,0 0-32-16,32-41 0 0,-32 41 832 0,0 0 176 0,0 0 16 0,0 0 16 16,0 0 400-16,0 0 80 15,0 0 0-15,0 0 16 0,0 0-496 0,0 0-96 16,34 12-32-16,-34-1 0 0,0 2-544 0,0-2-96 16,2 3-32-16,-1-6 0 0,1 2-384 0,1 0 0 15,2-4 128-15,1 0-128 0,0-2-288 0,3 0-96 16,-9-4 0-16,0 0-16 15,0 0-352-15,0 0-64 0,0 0-16 0,60-14 0 0,-60 14 448 0,0 0 64 0,0 0 32 0,0 0 0 16,55-42 288-16,-55 42 0 0,0 0 0 0,0 0 0 16,0 0 0-16,0 0 0 0,43-33 0 0,-40 33 0 15,-1-1 656-15,2 2 48 0,-2 2 0 0,2 2 0 16,2 2 256-16,0-1 64 0,0 0 16 0,1 1 0 16,1 0-512-16,3 1-96 0,1-2-32 0,1 1 0 15,-13-7-256-15,0 0-144 0,42 13 160 0,-42-13-160 16,0 0 0-16,47 6 0 0,-47-6 0 0,0 0 0 15,0 0-512-15,58-2-64 16,-58 2 0-16,0 0 0 0,0 0-320 0,0 0-80 0,57-30-16 0,-57 30 0 16,0 0-32-16,0 0 0 0,18-37 0 0,-18 24 0 0,-2 0 560 0,0 1 96 15,-1 2 32-15,0-1 0 16,-1 3 336-16,-1 2 288 0,-2 2-48 0,-2 2-16 0,0 2 1072 0,-2 2 224 16,-1 5 32-16,-1 0 16 0,0 3-352 0,-2 2-80 15,0 3-16-15,1 1 0 0,2 0-576 0,1 3-112 16,4-3-32-16,4 0 0 0,2-1-240 0,3 1-160 15,3-4 192-15,4 2-192 0,2-4-304 16,1 0-160-16,5-2-48 0,-17-8 0 16,37 13-2768-16,-37-13-560 0,47 6-128 0,-47-6-9504 0</inkml:trace>
  <inkml:trace contextRef="#ctx0" brushRef="#br0" timeOffset="25080">21522 9142 911 0,'0'0'0'0,"0"0"0"0,0 0 0 0,0 0 0 16,0 0 1920-16,0 0 320 15,0 0 48-15,21-48 16 0,-21 48 672 0,6-39 144 0,-3 16 16 0,-1 1 16 16,0 2-752-16,-2 1-160 15,-2 6-16-15,-1 3-16 0,-2 4-640 0,-3 1-128 0,1 3-32 0,-1 4 0 16,0 3-320-16,-2 2-80 0,0 5-16 0,0 1 0 16,0 0-368-16,3 2-80 0,-2 1-16 0,3 0 0 15,1-1-144-15,1 1-16 0,3 0-16 0,0-3 0 16,2-1-224-16,3-2-128 0,1 0 128 0,0-4-128 16,1 0 0-16,-6-6 0 0,0 0 0 0,0 0 0 31,0 0-320-31,44 3-64 0,-44-3-32 0,0 0 0 0,0 0-224 0,0 0-64 0,45-40 0 0,-45 40 0 15,0 0 176-15,0 0 16 0,39-48 16 0,-39 48 0 0,0 0 112 0,0 0 32 16,0 0 0-16,0 0 0 0,0 0 352 0,0 0 0 16,0 0 0-16,0 0 0 0,0 0 448 0,0 0 96 15,50 2 32-15,-49 10 0 0,0 0-160 0,1-1-32 16,0 3 0-16,2-6 0 16,2 2-720-16,1 0-160 0,3-1-16 0,1-4-15376 15</inkml:trace>
  <inkml:trace contextRef="#ctx0" brushRef="#br0" timeOffset="25393.05">21788 8975 6447 0,'-4'-1'576'0,"3"1"-576"16,0-3 0-16,0 2 0 0,1 1 3712 0,0 0 624 16,0 1 128-16,0 2 16 0,0 3-1792 0,1 4-352 15,0 0-80-15,0 5-16 0,1 1-768 0,-2 2-144 16,0 0-48-16,-2-1 0 0,0-1-704 0,-1 0-128 0,0 0-48 0,-2-4 0 15,1 1-400-15,-2-3 0 16,0-3 128-16,1-2-128 0,1-1-128 0,2-4-64 0,2-3-16 0,0 3 0 31,0 0-464-31,0 0-96 0,0 0 0 0,22-45-16 16,-22 45 192-16,0 0 32 0,29-47 16 0,-29 47 0 0,0 0 128 0,45-51 32 0,-45 51 0 0,0 0 0 0,59-43 384 0,-59 43 0 16,0 0 0-16,61-10 0 15,-61 10 528-15,0 0 48 0,39 18 0 0,-30-5 0 0,-3 3 640 0,-4 2 144 16,-2 5 32-16,-3-1 0 0,1 1-592 0,-2 2-112 15,-2 0-32-15,1-1 0 0,-1-1-656 16,-1-4-144-16</inkml:trace>
  <inkml:trace contextRef="#ctx0" brushRef="#br0" timeOffset="26438.45">23023 8551 16575 0,'-2'-1'1472'0,"1"-2"-1168"0,1 1-304 0,0 2 0 16,1-2 1072-16,0 2 144 15,-1 2 48-15,1 0 0 0,1 6-112 0,-1 6 0 16,-1 9-16-16,1 5 0 0,-1 4 304 0,-1 8 64 16,-2 2 16-16,1 2 0 0,-1 3-608 0,0-2-112 0,-3-2-32 0,-2-1 0 15,1-3-576-15,-2-6-192 0,0-1 0 0,-1-6-9856 16,1-1-2064 0</inkml:trace>
  <inkml:trace contextRef="#ctx0" brushRef="#br0" timeOffset="26583.11">22828 8911 8287 0,'0'0'736'0,"1"-3"-592"0,2 2-144 0,-1-1 0 0,2 2 1728 0,1 0 304 15,-5 0 64-15,0 0 16 0,0 0-384 0,67-4-64 16,-67 4 0-16,60 4-16 0,-60-4-1072 0,67 6-224 16,-67-6-32-16,73 2-10336 15</inkml:trace>
  <inkml:trace contextRef="#ctx0" brushRef="#br0" timeOffset="26931.67">23236 8513 7359 0,'-2'-7'656'0,"-1"5"-528"16,2 1-128-16,0 1 0 0,1 0 2048 0,0 0 384 15,1 3 80-15,-1 1 16 0,2 7-384 0,0 5-80 16,0 10-16-16,1 6 0 0,0 8-208 0,-2 2-48 0,-1 5-16 0,-1 0 0 15,-4 1-800-15,0-3-144 16,-1-1-48-16,0-4 0 0,1-8-496 0,0-4-96 0,1-3-32 0,3-3 0 16,1-5-160-16,0-5-176 15,3-2 48-15,-1-7 0 16,3 0-640-16,1-6-128 0,0 1-32 0,-6 2 0 0,0 0-544 0,0 0-128 0,39-32 0 0,-39 32-16 31,0 0 416-31,39-42 96 0,-39 42 16 0,31-34 0 0,-31 34 624 0,32-34 128 0,-32 34 16 0,0 0 16 16,42-29 304-16,-42 29 0 0,0 0 0 0,0 0 144 0,0 0 816 0,0 0 144 15,24 24 48-15,-28-11 0 16,-1 2 912-16,0 1 192 0,-1 0 48 0,1 1 0 0,1 1-1248 0,2-2-240 16,1 0-48-16,3-3-16 15,2 0-1168-15,2-2-224 16,3-1-64-16,2-4-13872 0</inkml:trace>
  <inkml:trace contextRef="#ctx0" brushRef="#br0" timeOffset="27223.32">23650 8999 17503 0,'-7'-9'768'0,"3"3"176"0,0 2-752 0,1-2-192 16,1 3 0-16,0 2 0 0,0-1 1200 0,-3-2 208 15,-4-2 32-15,-3 3 16 0,-2 1 736 0,-2 4 160 16,1 4 16-16,1 1 16 0,2 1-912 0,1 2-176 16,2 0-32-16,3-1-16 0,2 1-800 0,3 0-144 15,4-4-48-15,0 1 0 0,5-1-256 0,0-1 0 0,-8-5-128 0,0 0 128 16,0 0-768-16,0 0-64 0,65 0-16 0,-65 0 0 31,0 0-688-31,0 0-128 0,0 0-16 0,59-28-16 16,-59 28 128-16,0 0 32 0,0 0 0 0,32-37 0 0,-26 31 1072 0,-2 2 208 0,-1 0 64 0,-2 2 0 15,-1 4 1488-15,-3 2 304 0,1 2 64 16,-1 1 16-16,0 5 240 0,-1-1 64 0,0 4 0 0,2-3 0 16,1 4-976-16,1-4-192 0,2 2-48 0,2-2 0 15,3 1-768-15,2-5-144 0,3 0-48 0,-12-8-10656 16,0 0-2144-16</inkml:trace>
  <inkml:trace contextRef="#ctx0" brushRef="#br0" timeOffset="27423.21">24005 8521 911 0,'0'0'0'0,"0"0"0"0,0 0 0 0,0 0 0 0,0 0 2544 0,0 0 416 16,0 0 96-16,0 0 16 0,0 0 1264 0,24 29 256 15,-27 5 48-15,-3 6 16 0,0 6-2048 0,-2 2-416 16,0 3-80-16,-1-1 0 0,2 1-1424 0,-1-2-288 0,3-4-48 0,-1-4-16 16,2-8-576-16,2-4-112 15,1-6-32-15,-1-7-15888 0</inkml:trace>
  <inkml:trace contextRef="#ctx0" brushRef="#br0" timeOffset="27546.24">23836 8931 5519 0,'-5'-8'496'0,"2"4"-496"0,2-1 0 0,1 4 0 15,0-1 3328-15,1 2 576 0,2 0 128 0,1 0 0 16,-4 0-1264-16,0 0-256 0,0 0-48 0,53 2-16 16,-53-2-1584-16,0 0-320 0,68 14-64 0,-68-14-13792 15</inkml:trace>
  <inkml:trace contextRef="#ctx0" brushRef="#br0" timeOffset="27864.39">24845 8482 37775 0,'-20'21'1664'0,"10"-11"368"0,0 2-1632 0,4-2-400 16,2-2 0-16,1 2 0 0,-2 4 464 0,-3 13 16 16,-4 18 0-16,-2 13 0 0,-1 10-240 0,3-8-48 15,2-3-16-15,3-6 0 0,1-9-176 0,2-5 0 0,-1-6-160 0,2-9-11696 31,1-3-2352-31</inkml:trace>
  <inkml:trace contextRef="#ctx0" brushRef="#br0" timeOffset="28003.26">24601 8844 19007 0,'3'0'416'0,"-2"0"96"0,0-3 0 0,2 3 16 0,-1 0-528 0,1 0 0 0,1 0 0 0,-4 0 0 15,0 0 2368-15,0 0 384 0,71 9 64 0,-71-9 0 16,57 4-1360-16,-57-4-288 0,63 6-48 0,-63-6-16 31,72 6-1744-31,-72-6-336 0,78 4-80 0,-78-4-16 0</inkml:trace>
  <inkml:trace contextRef="#ctx0" brushRef="#br0" timeOffset="28464.92">25028 8417 14735 0,'-3'-2'640'0,"1"1"160"0,-1 1-640 0,2 0-160 0,0 0 0 0,1 3 0 0,0 1 1696 0,-1 6 304 16,-2 8 64-16,1 8 16 0,-3 12-192 0,0 2-32 16,-3 5-16-16,0 2 0 0,-2 0-624 0,-3-1-112 15,-1-2-16-15,0-4-16 0,-1-6-720 0,4-2-144 0,1-3-16 0,3-3-16 16,1-1-304-16,2-7-64 16,4-2-16-16,2-3 0 15,2-3-1056-15,2-7-208 0,-6-3-32 0,0 0-16 16,0 0-432-16,0 0-96 0,0 0 0 0,63-28-16 15,-63 28 432-15,0 0 96 0,46-39 0 0,-46 39 16 16,0 0 864-16,46-34 160 0,-46 34 48 0,0 0 0 0,0 0 256 0,0 0 192 16,0 0-208-16,0 0 80 0,0 0 1808 0,46 12 368 0,-46 1 80 0,0-1 16 15,0-1 880-15,1 1 176 0,0 0 48 16,4 1 0-16,0-4-1584 0,1-3-320 0,0-1-64 0,-1 0-16 16,-5-5-944-16,0 0-176 0,0 0-144 0,0 0 192 15,55-12-1056-15,-55 12-208 16,0 0-32-16,50-33-16 15,-50 33-544-15,0 0-96 0,36-40-32 0,-36 40 0 16,14-38 256-16,-10 19 32 0,-2 0 16 0,-1 3 0 0,-2 4 1152 0,-1 2 336 0,-10 0-144 0,4 10 2160 16,-3 4 480-16,-3 5 80 0,-1 1 32 15,-1 3 48-15,0 2 16 0,1 2 0 0,3 0 0 16,2 1-1712-16,1-1-320 0,4 3-80 0,4-4-16 16,4 3-352-16,4-1-192 0,4-2 192 0,-11-16-12528 15,42 22-2496-15</inkml:trace>
  <inkml:trace contextRef="#ctx0" brushRef="#br0" timeOffset="29114.95">26336 8816 16575 0,'0'0'1472'0,"0"-13"-1168"16,-1 9-304-16,-2 4 0 15,2-2 720-15,-3-2 96 0,-2-2 16 0,-5-4 0 0,-5 2-288 0,-4 4-48 16,-2 1-16-16,-2 6 0 15,2 3 64-15,0 5 16 0,0 6 0 0,2 0 0 16,3-1 240-16,1 0 48 0,4 2 16 0,5-2 0 0,2-3 160 0,4-1 48 16,1 0 0-16,4-4 0 0,0-2-560 0,4-2-128 15,1 1 0-15,-9-5-16 0,0 0-368 0,0 0-128 16,0 0 0-16,0 0 0 16,63-19-352-16,-63 19-64 0,0 0-16 0,0 0 0 15,0 0-304-15,45-43-64 0,-45 43-16 0,0 0 0 16,0 0 432-16,0 0 64 0,0 0 32 0,0 0 0 0,58-4 736 0,-53 13 160 15,-1 1 32-15,-3 2 0 0,1 4 912 0,-4 4 192 16,0 7 48-16,-2-1 0 0,-1 5-448 0,-1 2-96 0,-3 1-16 16,-2 0 0-16,-1 1-272 0,-3 0-48 15,-1 0-16-15,0-4 0 0,-1-2-336 0,-2-3-80 0,2-4-16 16,-2-3 0-16,2-6-208 0,0-2-128 0,-2-4 160 0,2-4-160 16,2-5 0-16,0-4-160 0,1-2 0 15,3-7 0-15,1-4-1392 16,4-4-288-16,1-4-48 0,3-3-13872 0</inkml:trace>
  <inkml:trace contextRef="#ctx0" brushRef="#br0" timeOffset="29363.13">26499 8771 15663 0,'0'0'688'0,"0"0"144"0,0 0-656 0,0 0-176 0,0 0 0 0,23 14 0 15,-21-8 2464-15,0 2 464 0,3 6 80 0,0 5 32 16,-1 3-672-16,-1 0-144 0,-3 0-32 0,-2-1 0 15,0 2-1232-15,-3-7-240 0,-1 0-48 0,-2-3-16 16,0-1-416-16,0-3-96 0,1-1-16 0,-1-3 0 0,2-5-128 0,0 0 128 16,2-3-128-16,1-3 128 0,1-3-128 0,1 0 0 0,2-4 0 15,2 2 0-15,2-4-144 0,-5 15 144 16,0 0-192-16,36-48 192 0,-36 48-288 0,38-37 48 16,-38 37 16-16,47-38 0 15,-47 38-784-15,49-33-144 0,-49 33-48 0,50-27 0 16,-50 27-912-16,0 0-192 0,68-20-48 0,-68 20-9504 0</inkml:trace>
  <inkml:trace contextRef="#ctx0" brushRef="#br0" timeOffset="29629.48">26963 8839 6447 0,'1'-1'272'0,"-1"1"80"0,-1 0-352 0,0 0 0 0,1 0 0 0,-1 0 0 16,-2 0 2272-16,-1 0 384 16,-2-3 80-16,-2 2 16 0,-4-1 368 0,0-1 80 15,-2 2 0-15,1-2 16 0,-1 1-1040 0,-1 2-224 16,2 2-32-16,-3 5-16 0,2-4-1136 0,-1 3-240 0,2 3-32 0,-1 1-16 15,3 0-224-15,1 2-32 0,1 1-16 0,4-3 0 16,3-1-80-16,1 1-128 0,2 1 176 0,3-3-176 16,2 1 0-16,1-6 0 0,2 3 0 0,-9-6 0 15,0 0-128-15,0 0-144 0,0 0-32 0,62 0 0 16,-62 0-784-16,0 0-176 0,0 0-16 0,52-26-16 31,-52 26 224-31,0 0 48 0,0 0 16 0,0 0 0 0,47-30 656 0,-44 26 128 0,-1 4 32 0,-2 0 0 0,-2 4 512 0,0-2 128 16,-1 4 0-16,0 0 16 0,-1 2-32 15,2-2-16-15,2 3 0 0,0-2-9312 16,3 2-1872-16</inkml:trace>
  <inkml:trace contextRef="#ctx0" brushRef="#br0" timeOffset="30048.89">27166 8901 25791 0,'-6'-15'1152'0,"2"8"224"0,0 0-1104 0,0 1-272 15,2 3 0-15,0 0 0 0,-2 1 1600 0,-2-2 272 16,-4-2 48-16,-4-3 16 0,-1 4-432 0,-1 3-96 16,3 4 0-16,0 2-16 0,2 2-752 0,2 1-128 15,3 2-48-15,1 1 0 0,4 0-288 0,1 1-176 16,3-1 192-16,2 0-192 0,2-2 0 0,2 0 0 0,1-2 0 0,-10-6 0 31,0 0-832-31,44 9-112 0,-44-9-16 0,0 0-16 16,0 0-960-16,62-23-192 0,-62 23-48 0,0 0 0 15,32-47-320-15,-32 47-64 0,19-40 0 0,-19 40-16 16,17-50 112-16,-17 50 32 0,16-54 0 0,-16 54 0 0,17-58 1440 0,-17 58 288 16,19-60 64-16,-8 28 16 0,-11 32 1728 0,28-63 352 0,-28 63 64 0,34-62 16 15,-34 62-256-15,34-50-32 0,-34 50-16 0,0 0 0 0,0 0-240 0,37-35-48 16,-35 40-16-16,-5 5 0 16,-2 2 1488-16,-1 7 288 0,-3 4 64 0,0 6 16 15,-4 5-672-15,2 3-128 0,-1 4-16 0,-1 4-16 16,1 0-1248-16,2 1-256 0,3-1-64 0,0-3 0 0,4-2-384 15,2-2 0-15,1-6 128 0,1-4-128 16,2-3-704-16,0-5-192 0,-1-5-16 0,1-4-16 16,-1-3-2320-16,0-1-464 0,0-7-80 0,-1 0-8592 0</inkml:trace>
  <inkml:trace contextRef="#ctx0" brushRef="#br0" timeOffset="30163.22">27449 8844 5519 0,'-3'6'496'0,"1"0"-496"15,0-2 0-15,0-1 0 0,1 0 2800 0,0 1 464 16,-3 6 80-16,-2 5 32 0,-1 4-416 0,0 0-80 0,1-5 0 0,2-3-16 16,3-5-1664-16,2-2-336 15,2-7-64-15,-3 3-14032 0</inkml:trace>
  <inkml:trace contextRef="#ctx0" brushRef="#br0" timeOffset="30773.16">27633 8856 15663 0,'-2'2'1392'0,"-1"-2"-1120"0,2 0-272 0,2-2 0 0,1 2 2272 0,-1-2 400 16,0-2 80-16,-1 4 0 0,0 0-1984 0,0 0-384 16,25-37-96-16,-25 37-16 15,0 0-512-15,33-41-96 0,-33 41-32 0,0 0 0 16,30-36-960-16,-30 36-192 0,0 0-32 0,0 0-16 16,0 0 688-16,0-27 144 0,-9 30 32 0,-2 3 0 0,-4 1 2048 0,-1 4 400 15,-2 2 96-15,-1 0 16 0,-1 6 496 0,-1-1 96 16,1 5 32-16,3-4 0 0,2 3-576 0,4-5-112 15,0 4-32-15,6-3 0 0,4-2-1088 0,2 1-224 0,4-5-32 16,2-2-16-16,3 0-400 0,-10-10 0 16,26 12 0-16,-26-12 0 15,0 0-736-15,48 4-176 0,-48-4-48 0,0 0 0 16,65-16-1072-16,-65 16-208 0,0 0-64 0,58-32 0 16,-58 32-512-16,0 0-128 0,43-41 0 0,-43 41-16 15,0 0 1424-15,35-37 272 0,-35 37 64 0,0 0 16 0,0 0 1184 0,21-40 0 0,-21 40 256 0,0-9-32 16,-3 9 1440-16,0 0 304 0,-2 3 48 15,0 1 16-15,0-1 928 0,0 6 192 0,-1-3 48 16,1 4 0-16,1 0-1696 0,0-1-336 0,2 0-64 16,-1 1-16-16,3 3-832 0,0-5-256 0,3 4 128 0,1-4-128 15,-1-2-208-15,3 1-112 0,2-1-32 0,-8-6 0 32,0 0-480-32,0 0-80 0,0 0-32 0,0 0 0 0,48 0 496 0,-48 0 80 0,0 0 32 0,0 0 0 15,0 0 336-15,0 0-176 0,52-15 176 0,-52 15-128 16,0 0 128-16,0 0 0 0,0 0 0 0,0 0 0 15,19 10 0-15,-18-5 128 0,0-2-128 0,-1 1 0 16,1-1 0-16,1 0 0 0,0 1 0 0,0-1-14000 16</inkml:trace>
  <inkml:trace contextRef="#ctx0" brushRef="#br0" timeOffset="30984.73">28291 8421 32255 0,'-10'4'1424'0,"5"-2"304"0,-1-2-1392 0,1 3-336 15,1 0 0-15,1 0 0 0,-2 3 1152 0,-3 5 176 16,-5 10 16-16,-5 11 16 0,-3 7-528 0,2 4-96 16,1 2-32-16,2 2 0 0,3-3-400 0,0-2-96 15,3-1-16-15,3-4 0 0,1-5-384 0,2-3-64 16,0-3-32-16,3-5-11504 15,1-5-2304-15</inkml:trace>
  <inkml:trace contextRef="#ctx0" brushRef="#br0" timeOffset="31102.22">28056 8819 15663 0,'0'0'1392'0,"1"0"-1120"0,1 3-272 0,0-3 0 16,2 0 2192-16,-4 0 384 0,0 0 80 0,0 0 16 15,48 0-2080-15,-48 0-400 0,58 0-192 0,-58 0 160 16</inkml:trace>
  <inkml:trace contextRef="#ctx0" brushRef="#br0" timeOffset="31372.95">29022 8803 28559 0,'-6'4'2544'0,"-1"2"-2032"15,4-2-512-15,2 2 0 0,-2 0 1792 0,-2 6 256 16,-4 7 48-16,-5 12 16 0,-7 11-832 0,-2 6-176 16,2 3-16-16,0-2-16 0,3-2-496 0,0-5-112 15,4-1-16-15,0-4 0 0,0-5-320 0,2-1-128 0,1-7 0 0,0-3 0 31,0-5-640-31,0-4-208 0,-2-2-48 0,2-6-10944 16,2-2-2176-16</inkml:trace>
  <inkml:trace contextRef="#ctx0" brushRef="#br0" timeOffset="31553.26">28852 8959 7359 0,'0'0'320'0,"38"-51"80"0,-38 51-400 0,0 0 0 0,0 0 0 0,40-36 0 15,-40 36 1712-15,0 0 256 0,66-27 48 0,-66 27 16 16,80-23 1520-16,-80 23 304 0,66-3 64 0,-66 3 16 15,46 15-1248-15,-32-4-256 0,-2 7-64 0,-8-2 0 0,-4 1-1296 0,-4 1-272 16,-6 1-48-16,-5-5-16 16,-4-2-448-16,-4-1-96 0,-3-3 0 0,-1-2-16 0,1-4-176 0,0-2-192 15,3-2 32-15,4-1-17776 16</inkml:trace>
  <inkml:trace contextRef="#ctx0" brushRef="#br0" timeOffset="31883.24">29437 8844 14735 0,'-2'-10'640'0,"1"4"160"0,-1 0-640 0,1 0-160 16,1 3 0-16,-1-1 0 0,1 4 1968 0,-1-10 352 0,-4 2 80 0,-4-2 16 15,-2 0-176-15,-3 4-48 0,-3 6 0 0,0 4 0 16,-4 4-544-16,1 2-112 0,-1 6-32 0,1 0 0 16,3 0-672-16,2 3-144 0,5-3-32 0,4 0 0 15,3 0-176-15,5-1-32 0,3-1-16 0,2-3 0 16,0-1-432-16,-7-10 128 0,23 16-128 0,-23-16 0 16,0 0 0-16,38 13 0 0,-38-13 0 0,0 0 0 15,0 0 0-15,0 0 0 0,62-20 0 0,-62 20 0 16,0 0 0-16,37-42 0 0,-37 42-144 0,20-37 144 31,-20 37-1344-31,16-38-144 0,-16 38-48 0,8-37-14896 0</inkml:trace>
  <inkml:trace contextRef="#ctx0" brushRef="#br0" timeOffset="32053.16">29560 8750 25791 0,'-6'10'1152'0,"2"-5"224"0,0 1-1104 0,2-2-272 15,0-2 0-15,1 2 0 0,0 2 1488 0,-1 6 240 16,-3 6 64-16,-2 6 0 0,1 7-864 0,-1-5-160 16,1 0-48-16,-1-5 0 0,2-2-720 0,1-3 0 15,0-2 0-15,-1-5-10304 16,1 0-2032-16</inkml:trace>
  <inkml:trace contextRef="#ctx0" brushRef="#br0" timeOffset="32399.09">29686 8550 32255 0,'-4'3'1424'0,"2"-3"304"0,-1 2-1392 0,2-1-336 0,1-1 0 0,0 0 0 16,0 0 560-16,4 16 32 0,-2-6 16 0,1 6 0 16,-2 9-304-16,-1 1-64 0,-1 2-16 0,-3 3 0 15,-1-1-224-15,-2-2 0 0,0 1 128 0,0-2-128 16,0-5 0-16,0-3 0 0,1-3 0 0,-2 0-160 31,1-6-640-31,1-1-128 0,0 0-32 0,1-5 0 16,1-2 96-16,1 0 16 0,1-2 0 0,4-2 0 0,-2 2 400 0,0 0 96 0,0 0 16 0,0 0 0 15,40-37-464-15,-40 37-96 16,0 0 0-16,46-32-16 0,-46 32 272 0,0 0 48 0,46-28 16 0,-46 28 0 0,0 0 448 0,0 0 128 16,0 0 0-16,0 0 0 15,42 13 1440-15,-41 0 352 0,-2 1 80 0,0 2 16 0,-2 1 272 16,0 1 48-16,0 2 16 0,-1-2 0 0,2 2-1264 0,2-2-256 15,1-2-64-15,2-4 0 16,0-2-896-16,4 0-192 0,-7-10-48 0,0 0-16400 0</inkml:trace>
  <inkml:trace contextRef="#ctx0" brushRef="#br0" timeOffset="32615.04">30323 8354 22111 0,'0'0'976'0,"0"0"208"0,0 0-944 0,0 0-240 16,0 0 0-16,-4 3 0 0,4-3 2608 0,-6 13 464 0,-2 6 112 0,-4 9 16 15,-3 11-1584-15,-3 5-304 0,-2 6-64 0,-1 4-16 16,0-1-608-16,-1-1-128 0,1-2-32 0,0-3 0 16,1-3-272-16,1-6-64 0,6-7-128 0,-1-3 192 31,-1-1-576-31,0-2-112 0,0-6-16 0,2-5-16816 0</inkml:trace>
  <inkml:trace contextRef="#ctx0" brushRef="#br0" timeOffset="32903.83">29889 8839 21183 0,'0'0'944'0,"0"0"192"0,1-23-912 0,-1 23-224 0,0 0 0 0,0 0 0 16,0 0 1760-16,0 0 304 0,0 0 64 0,0 0 16 15,69-23-160-15,-69 23-16 0,55-2-16 0,-55 2 0 16,60 2-992-16,-60-2-208 0,62 6-48 0,-62-6 0 15,63 10-576-15,-63-10-128 0,62 10 0 0,-62-10 0 16,49 9-544-16,-49-9-48 0,0 0-16 0,0 0 0 0,0 0 192 0,0 0 32 16,0 0 16-16,0 0 0 0,0 0 672 0,0 0 128 15,0 4 16-15,-11-2 16 0,-1 3-80 0,2 1-32 16,0 3 0-16,0 0 0 0,3 2 32 0,-1 3 0 16,2 3 0-16,2-3 0 0,1 4-224 0,-1 0-32 15,2 1-128-15,-1-1 192 0,1 2 0 0,-2-1-16 0,0-1 0 0,-2-4 0 16,0 1 80-16,-4-3 0 0,-4-1 16 15,-2 0 0-15,3-3 112 0,-2-6 0 0,-4 2 16 0,-1-2 0 16,-4-4-400-16,-3-7 128 0,1-2-128 16,-2-1-18928-16</inkml:trace>
  <inkml:trace contextRef="#ctx0" brushRef="#br0" timeOffset="33577.36">11269 9672 28559 0,'-3'8'2544'0,"2"3"-2032"0,1-4-512 0,0 2 0 0,0 1 448 0,0 6-16 16,-1 15 0-16,-2 16 0 0,1 14 272 0,-2 5 48 15,2-3 16-15,-2 0 0 0,0-8-320 0,0-4-48 16,2-8-16-16,-4-7 0 16,2-2-1040-16,-2-6-224 0,0-6-32 0,0-5-13392 15</inkml:trace>
  <inkml:trace contextRef="#ctx0" brushRef="#br0" timeOffset="33899.41">11162 10064 11967 0,'0'0'1072'0,"2"0"-864"0,0-2-208 0,2 1 0 16,-1 1 1792-16,4-3 304 0,3 1 64 0,-10 2 16 16,0 0-560-16,73-16-96 0,-73 16-32 0,66-8 0 15,-66 8-672-15,68-8-144 0,-68 8-32 0,63-4 0 16,-63 4-512-16,56 0-128 0,-56 0 0 0,0 0 0 15,46 7 0-15,-43-2 0 0,-3 3 0 0,-6 2 0 16,-4 4 0-16,-3-1 0 0,3-1 0 0,-5 2 0 16,-3 2 640-16,-2 2 160 0,-3 2 32 0,4 1 0 15,1-2 240-15,4-2 48 0,4 0 16 0,3 0 0 16,5-8-272-16,4 1-48 0,6-1-16 0,2-5 0 0,2-2-560 0,-12-2-112 16,0 0-128-16,50 1 176 15,-50-1-176-15,0 0 0 0,58-23 0 0,-58 23 0 0,0 0 0 0,53-41 0 16,-53 41 0-16,0 0 0 15,37-53-256-15,-37 53-16 0,0 0-16 0,9-53 0 16,-11 39-896-16,-1-2-176 0,-3 4-48 0,-1-1-13456 0</inkml:trace>
  <inkml:trace contextRef="#ctx0" brushRef="#br0" timeOffset="34222.92">11777 10100 19343 0,'-14'13'1728'0,"7"-7"-1392"0,-1-1-336 0,4-1 0 16,1-1 2528-16,2-3 432 0,-2 3 96 0,1 0 16 15,-2 6-1712-15,2 1-336 16,-1 0-64-16,3 0 0 0,3 2-800 0,2-3-160 0,1 1 0 0,2-4 0 31,2 0-400-31,3-2-48 0,0-2 0 0,0-1 0 16,-1 2-816-16,-12-3-160 0,0 0-48 0,0 0 0 0,0 0 480 0,48-4 96 0,-43 5 0 0,-1 2 16 0,0 3 544 0,-3 0 96 15,0 2 32-15,0 3 0 16,-2-1 1120-16,1 0 240 0,-1 2 32 0,1-2 16 0,1 2 528 0,2-3 96 16,-1-2 32-16,3-3 0 15,0 1-768-15,2-4-160 0,1-1-32 0,-8 0 0 0,0 0-432 0,0 0-80 16,0 0-32-16,47-36 0 16,-47 36-224-16,0 0-128 0,37-44 160 0,-37 44-160 15,0 0-576 1,41-57-224-16,-41 57-32 0,0 0-15504 0</inkml:trace>
  <inkml:trace contextRef="#ctx0" brushRef="#br0" timeOffset="34673.23">12330 10147 25791 0,'-14'4'1152'0,"7"-4"224"0,-2 0-1104 0,3-1-272 16,2 1 0-16,0 0 0 0,1-3 1392 0,-6 2 208 0,-2 1 64 0,-4-2 0 15,-2 4-544-15,1-1-96 0,2 6-32 16,3-1 0-16,1 2-480 0,4 2-80 16,1 0-32-16,2-1 0 0,3 2-400 0,2 0 0 15,3-1 128-15,0-3-128 0,2 2 0 0,0-3-144 0,3 0 144 0,1 1-208 32,2-5-336-32,-13-2-64 0,0 0-16 0,37 0 0 15,-37 0-576-15,0 0-112 0,0 0-32 0,0 0 0 16,49-30-672-16,-49 30-144 0,0 0-16 0,0 0-16 15,0 0-32-15,28-55 0 0,-28 55 0 0,0 0 0 16,0 0 768-16,0 0 160 0,0 0 16 0,33-50 16 0,-28 47 880 0,-1 3 160 0,-1 0 32 0,1 3 16 16,-2 3 1776-16,0 1 368 0,-1 3 64 0,1 2 16 0,0 0 480 15,-1 2 96-15,1 3 32 0,1 0 0 16,1-2-928-16,-2 1-192 0,2 0-48 0,-2-1 0 0,1 1-704 0,-1-3-144 16,-2-2-16-16,0-2-16 15,0-3-96-15,0 0 0 0,0-2-16 0,-1-4 0 0,1 0-144 0,0-4-32 16,1-2 0-16,-1 6 0 0,0 0-192 0,0 0-128 0,13-50 160 0,-13 50-160 15,0 0 0-15,0 0 128 16,27-58-128-16,-27 58 0 16,0 0-288-16,29-47-96 0,-29 47-32 0,0 0 0 15,0 0-1504-15,44-47-288 0,-44 47-64 0,0 0-10800 16</inkml:trace>
  <inkml:trace contextRef="#ctx0" brushRef="#br0" timeOffset="35065.94">12872 10219 16575 0,'-11'0'736'0,"5"-2"160"0,-1 2-720 0,1-4-176 15,2 4 0-15,0-3 0 0,-2 2 2384 0,-3-1 448 0,-4-4 96 16,-7-1 16-16,-2 4-448 0,2 0-64 0,3 1-32 0,3 2 0 16,3-2-1504-16,1 6-288 15,4 2-64-15,1 3-16 0,2 1-384 0,2-3-144 0,1 2 0 0,1 1 144 16,2 2-144-16,1-2 0 0,2 2 0 0,1-2 0 0,3-1 0 0,-1-3 0 15,1 0 0-15,-1-2 0 16,3-4 0-16,-12 0-176 0,0 0 176 0,0 0-192 31,43-16-576-31,-43 16-128 0,0 0-32 0,0 0 0 16,37-56-352-16,-37 56-80 0,0 0-16 0,22-61 0 0,-22 61-736 16,15-50-128-16,-15 50-48 0,15-51 0 15,-15 51 512-15,11-60 112 0,-11 60 0 0,15-72 16 0,-15 72 1648 0,16-77 368 0,-16 77 48 0,19-73 16 16,-19 73 880-16,19-47 176 0,-19 47 48 0,0 0 0 0,0 0-176 0,0 0-16 15,0 0-16-15,10 7 0 0,-15 15 912 0,-2 4 176 16,1 5 32-16,-2 3 16 0,0 7-1072 0,0 1-224 16,-1 2-32-16,3-2-16 0,3 1-800 0,1-5-176 15,5-2-16-15,-1-3-128 16,6-7-720-16,0-1-256 0,4 0-48 0,1-5-15808 16</inkml:trace>
  <inkml:trace contextRef="#ctx0" brushRef="#br0" timeOffset="35283.22">13166 10089 23039 0,'-9'4'2048'0,"0"0"-1648"0,4-2-400 0,3 2 0 16,-1-4 2848-16,-3 4 480 16,-4 4 112-16,-5 5 16 0,-2 5-1984 0,2 2-400 0,5 0-80 0,5-2-16 15,5 3-544-15,3-5-112 16,3 0-32-16,0 0 0 0,0-1-160 0,-1-1-128 0,-3 1 192 0,-4-5-192 15,-3 0 0-15,-2-2 0 0,-5 0 0 0,-6-2 0 16,0-4 128-16,-3 0-128 0,-3-2 0 0,1-4 0 16,1 0-320-16,2-2-112 0,4 2-16 0,-2-4-17072 15</inkml:trace>
  <inkml:trace contextRef="#ctx0" brushRef="#br0" timeOffset="36062.97">14309 9856 13823 0,'-5'0'1216'0,"2"0"-960"0,1 0-256 0,2 1 0 15,0 1 1856-15,0 1 336 0,-2 4 64 0,-2 5 16 16,1 9-480-16,-1 7-80 0,0 5-32 0,2 5 0 16,-1 3-368-16,2 4-80 0,-1 3-16 0,-1-1 0 15,1-3-752-15,-2 0-144 0,0-3-48 0,0-7 0 16,1-2-912-16,-1-7-192 0,-1-5-48 0,3-7-13088 16</inkml:trace>
  <inkml:trace contextRef="#ctx0" brushRef="#br0" timeOffset="36223.36">14154 10150 11055 0,'-3'0'976'0,"2"0"-784"0,1 0-192 0,1 0 0 0,0 0 1824 0,3 1 320 16,1 0 64-16,5 3 16 16,-10-4-544-16,0 0-96 0,63 7-32 0,-63-7 0 15,64 9-976-15,-64-9-208 0,73 3-48 0,-73-3-11584 16</inkml:trace>
  <inkml:trace contextRef="#ctx0" brushRef="#br0" timeOffset="36696.46">14502 9869 7359 0,'-3'3'656'0,"0"-3"-528"0,1 2-128 0,-1 2 0 16,2-1 1440-16,1 0 256 0,0 3 48 0,-1 4 16 0,-1 9 448 0,1 7 96 15,-1 8 0-15,-1 4 16 16,0 3-608-16,-1 0-128 0,-1 0-32 0,0-3 0 0,0 1-992 0,0-5-208 16,1-3-32-16,3-7-16 15,0-3-304-15,2-5 0 0,0-4-208 0,3-2 80 32,1-4-784-32,2-3-160 0,2-6-16 0,-9 3-16 15,0 0-336-15,0 0-64 0,0 0-16 0,64-38 0 16,-64 38 560-16,0 0 96 0,49-45 32 0,-49 45 0 0,0 0 496 0,47-40 96 0,-47 40 32 0,0 0 0 15,0 0 208-15,0 0 256 0,0 0-48 0,0 0-16 16,0 0 1424-16,0 0 288 0,54 3 48 0,-53 10 16 16,2 3 512-16,-1-2 96 0,3 3 32 0,1-1 0 15,2 0-1264-15,0-3-256 0,2-2-64 0,1-1 0 16,2 0-720-16,-1-4-160 0,3 3-16 0,-15-9-128 16,0 0-448-16,0 0-192 0,53 8-32 0,-53-8-16 15,0 0-464-15,0 0-80 0,0 0-32 0,45-33 0 16,-40 21 32-16,-2 0 0 0,-1-2 0 0,-4-2 0 15,-1 1 624-15,-2 1 128 0,-2 3 32 0,1 4 0 0,0 1 672 0,-1 3 144 16,-1 2 16-16,1 1 16 0,-1 4 1632 0,2 2 320 0,0 1 64 0,0 3 16 16,2 1-688-16,2-1-128 15,2 3-16-15,2-3-16 0,3 2-1104 0,4 0-224 0,4-2-32 0,-13-10-16 32,44 19-1376-32,-44-19-288 0</inkml:trace>
  <inkml:trace contextRef="#ctx0" brushRef="#br0" timeOffset="37293.15">15902 10219 22111 0,'-15'12'976'0,"8"-7"208"16,-1 4-944-16,3-3-240 0,4-3 0 0,0 0 0 16,0 5 832-16,-2 4 112 0,0 9 16 0,-1 4 16 15,0 1 256-15,2-1 48 0,2-6 16 0,-2-2 0 0,2-5-752 0,2-2-160 16,-1-2-16-16,1-1-16 0,1-4-352 0,-1-3-208 15,2-2 16-15,-2-2 16 16,2-2-976-16,1-1-192 0,0-5-32 0,0 3-16 16,-5 9-32-16,0 0-16 0,24-45 0 0,-24 45 0 15,0 0 736-15,34-53 128 0,-34 53 48 0,0 0 0 0,32-48 528 0,-32 48 0 16,0 0 0-16,0 0 0 0,0 0 400 0,0 0 144 0,0 0 32 0,0 0 0 16,0 0 1184-16,0 0 240 15,0 0 48-15,0 0 16 0,31 18-496 0,-33-8-96 0,-1 2-32 16,0 2 0-16,1 1-800 0,0-3-176 0,-1-1-16 15,3 2-16-15,0-1-432 0,2-3 0 0,0-2 128 0,2-1-128 16,1 1-656-16,1-5-176 0,0-2-16 0,-6 0-16 31,0 0-912-31,0 0-176 0,0 0-32 0,0 0-16 0,59-28 608 0,-59 28 128 0,0 0 32 0,0 0 0 0,50-51 736 0,-50 51 160 16,0 0 16-16,0 0 16 16,38-41 528-16,-38 41 96 0,0 0 32 0,0 0 0 15,0 0 1024-15,0 0 208 0,0 0 32 0,0 0 16 16,18 12 16-16,-18-2 0 0,1 4 0 0,0-2 0 15,2 1-544-15,-2-1-96 0,0 0-32 0,0 1 0 0,3 0-768 16,0 2-208-16,1-2 0 0,0-4 0 16,1 1-704-16,0-1-240 0,0-5-32 0,3-1-16 0</inkml:trace>
  <inkml:trace contextRef="#ctx0" brushRef="#br0" timeOffset="37433.19">16368 10298 14735 0,'-1'1'1312'0,"1"2"-1056"16,0-3-256-16,0 2 0 0,1 2 2688 0,-1 0 496 16,0 4 80-16,0 9 32 0,-1 2-848 0,1 6-160 15,-1 1-48-15,0-2 0 0,1-2-1424 0,0-5-304 16,1 0-48-16,0-3-11008 16,1-2-2192-16</inkml:trace>
  <inkml:trace contextRef="#ctx0" brushRef="#br0" timeOffset="37570.54">16449 10072 12287 0,'8'21'1088'0</inkml:trace>
  <inkml:trace contextRef="#ctx0" brushRef="#br0" timeOffset="38024.16">16487 10343 12895 0,'-4'3'1152'0,"2"4"-928"0,1-5-224 0,1 2 0 15,0-2 2240-15,-2 2 384 0,1 5 96 0,-1 4 16 16,0 6-816-16,1-3-144 0,2 0-48 0,2-1 0 16,-1-5-1248-16,3-3-256 0,0-1-48 0,0-3-16 15,1-1-416-15,-6-2-64 0,0 0-32 0,0 0 0 16,0 0-352-16,0 0-64 0,0 0 0 0,40-43-16 15,-40 43 224-15,0 0 48 0,0 0 16 0,20-45 0 0,-20 45 304 0,0 0 192 16,0 0-208-16,26-43 80 0,-26 43 128 0,0 0 144 16,0 0-16-16,0 0-128 0,0 0 512 0,0 0 0 0,0 0 0 0,0 0 0 15,49-4 320-15,-49 14 48 16,0 3 16-16,0 2 0 0,0-3-336 0,-1 2-64 0,1-2-16 0,0 1 0 16,1 0-480-16,-1-2 0 15,3 0 0-15,-1 0 0 16,1 0-560-16,0-2-144 0,1 0-48 0,0-3 0 15,-1-1-16-15,1-3-16 0,0 1 0 0,-1-6 0 0,-3 3 352 0,0 0 80 16,0 0 16-16,0 0 0 0,0 0 208 0,0 0 128 16,39-48-160-16,-39 48 160 0,0 0 0 0,0 0 0 0,34-49 0 0,-34 49 0 15,0 0 0-15,0 0 0 16,0 0 0-16,41-41 0 0,-41 41 208 0,0 0 144 0,0 0 32 0,0 0 0 16,0 0 656-16,0 0 144 0,36 17 32 0,-32-7 0 15,1 0-64-15,0-1 0 0,0 2 0 0,1 0 0 16,-1-1-432-16,0 0-80 0,0-2-32 0,1 2 0 15,0 0-480-15,0-4-128 0,0 3 0 0,-1-4 0 32,0 0-672-32,-1-2-208 0,0 0-32 0,-2-2-13952 0</inkml:trace>
  <inkml:trace contextRef="#ctx0" brushRef="#br0" timeOffset="38983.08">16529 10308 5519 0,'-1'0'496'0,"0"0"-496"0,-1 0 0 0,2 0 0 15,0 0 1488-15,-1 0 208 0,-1 3 32 0,-1-2 16 16,-1 5 560-16,1 0 128 0,0 3 0 0,-1 1 16 15,4 0-128-15,0 0-16 0,2 2-16 0,-1 3 0 0,0-2-864 0,0 2-160 16,2 1-48-16,1-3 0 16,-2-1-640-16,2 2-128 0,-2-2-16 0,2-2-16 0,-2-2-192 0,1-1-32 15,1-4-16-15,-1 0 0 16,0-2-176-16,-1-2 0 0,2 1 0 0,-2-5 0 0,1 1 0 0,1 0 0 16,-1-2 0-16,1 0 0 15,2-4-464-15,0 2 16 0,1-1 16 0,-7 9 0 16,0 0-128-16,0 0-16 0,38-48-16 0,-38 48 0 15,0 0 320-15,41-35 64 0,-41 35 16 0,0 0 0 16,0 0 192-16,0 0 160 0,55-25-32 0,-47 25 0 0,-2 3 704 0,0 3 144 0,-1 3 32 16,0 1 0-16,-1 2-32 0,0 2 0 15,0 0 0-15,0 6 0 0,0-1-496 0,1 3-96 16,-1 0-32-16,-2 0 0 0,-1-3-352 0,-1-3 144 16,0 0-144-16,0-1 0 0,-1-4 0 0,1 0-144 15,0-5-16-15,0-2 0 16,1-4-1440-16,3 0-304 0</inkml:trace>
  <inkml:trace contextRef="#ctx0" brushRef="#br0" timeOffset="39165.06">16951 10393 22111 0,'1'0'976'0,"-1"0"208"0,1 3-944 0,-1-3-240 0,1 4 0 0,-1-2 0 16,2 2 1776-16,0 2 304 0,1 6 64 0,0 4 16 0,1 3-176 0,0 1-48 15,-1-2 0-15,0 1 0 16,-1-3-1312-16,0-2-272 0,-1-2-48 0,0 0-16 31,-1-6-960-31,1-2-192 0,1-1-32 0,0-6-15040 0</inkml:trace>
  <inkml:trace contextRef="#ctx0" brushRef="#br0" timeOffset="39313.24">17004 10162 12895 0,'-4'-2'1152'16,"2"2"-928"-16,0-3-224 0,2 3 0 0,2 3 2112 0,-1-3 368 16,0-3 80-16,2 3 0 0,0-1-2240 0,-3 1-320 15,0 0-320-15,0 0 64 0,41 23 256 0,-27-5 0 16</inkml:trace>
  <inkml:trace contextRef="#ctx0" brushRef="#br0" timeOffset="39748.65">17137 10365 21183 0,'-11'9'944'0,"6"-6"192"0,0-1-912 0,2 3-224 16,1-4 0-16,1 1 0 0,1 2 1536 0,-1 2 256 0,0 4 48 0,-1 2 16 15,2 4-896-15,0 2-160 0,2-2-32 0,-1 0-16 16,1 0-544-16,0-4-208 16,0-2 176-16,1-1-176 0,-2-3 0 0,1 0 0 15,1-2 0-15,-2 0 0 0,1-4-384 0,0 0 0 16,-1-3-16-16,0 0 0 0,2-1 64 0,-1-2 16 0,-2 6 0 0,0 0 0 15,0 0 96-15,20-41 32 0,-20 41 0 0,0 0 0 16,25-39-32-16,-25 39 0 0,0 0 0 0,31-43 0 16,-31 43 224-16,0 0 0 0,0 0 0 0,35-36 0 15,-35 36 0-15,0 0 0 0,0 0 0 0,0 0 0 16,0 0 336-16,19 14 64 0,-19-5 16 0,-1 3 0 0,-2 0 560 0,2-1 112 16,-1 4 32-16,-1-2 0 15,1-1-544-15,-1 2-128 0,1-2 0 0,2-2-16 0,1 2-240 0,0-6-32 16,2 1-16-16,0-4 0 15,2 0-144-15,0-2 0 0,1-1 0 0,-6 0 0 16,0 0-304-16,0 0 16 0,0 0 0 0,0 0 0 16,42-33 32-16,-42 33 16 0,0 0 0 0,0 0 0 0,41-51 240 0,-41 51 0 15,0 0 0-15,0 0 0 0,46-43 0 0,-46 43 0 16,0 0 0-16,0 0 0 0,0 0 640 0,0 0 32 16,48 0 0-16,-43 8 0 0,-1 2 224 0,-3 0 32 0,0 5 16 15,-2-4 0-15,0 6-464 0,0-3-96 16,-1 1 0-16,1-2-16 0,1 0-368 0,1-1-320 0,2-2 64 15,2 0-17088-15</inkml:trace>
  <inkml:trace contextRef="#ctx0" brushRef="#br0" timeOffset="39983.35">17632 10391 15663 0,'-1'2'1392'0,"0"-2"-1120"0,-1 3-272 0,2-2 0 16,0 2 2560-16,-1 0 448 0,0 6 80 0,-2 3 32 0,1 8-1168 0,1 2-224 16,-1-1-64-16,4-3 0 15,-1-2-384-15,1 1-64 0,3-3-32 0,0 1 0 0,3-6-656 0,-2 1-128 16,1-1-16-16,1-5-16 16,-8-4-368-16,0 0 128 0,0 0-128 0,0 0 0 0,0 0 0 0,0 0 0 15,0 0 0-15,52-41 0 16,-52 41-1168-16,0 0-160 0,23-48-16 0,-23 48-14384 15</inkml:trace>
  <inkml:trace contextRef="#ctx0" brushRef="#br0" timeOffset="40397.74">17853 10343 6447 0,'0'2'576'0,"0"2"-576"16,2 0 0-16,-2-2 0 0,0 2 2224 0,-2 2 336 16,2 3 64-16,-1 7 0 0,1 6 400 0,-1 1 80 15,-2 2 16-15,2-3 0 0,-1-1-1296 0,-1-4-256 16,2-1-48-16,-2-3-16 0,1 0-736 0,0-4-128 15,-1 0-48-15,1-3 0 0,0-2-352 0,1-1-80 0,1-3-16 16,1 0 0-16,1-4-144 0,-1-1 0 16,1-1 0-16,-2 6 0 0,0 0 0 0,0 0 0 0,0 0-144 0,32-52 144 15,-32 52 0-15,0 0 0 16,35-45-128-16,-35 45 128 0,0 0 0 0,0 0-160 16,46-41 160-16,-46 41-128 0,0 0 128 0,0 0 0 15,0 0-144-15,0 0 144 0,0 0 320 0,0 0 128 16,34 14 16-16,-34-5 16 0,-1 1 176 0,0 2 48 0,0 0 0 0,0 1 0 15,-1-2-464-15,1 1-96 0,2-1-16 0,-1-1 0 16,3-4-128-16,-2 2 0 0,3-3 0 0,-1-2 0 16,2-1-384-16,-1-2 0 0,0-2 0 0,-4 2 0 31,0 0-288-31,0 0-64 0,0 0-16 0,41-37 0 0,-41 37 496 0,0 0 80 0,0 0 32 0,54-34 0 0,-54 34 144 16,0 0 0-16,0 0 0 0,48-8 0 15,-42 12 592-15,-2-2 112 0,0 5 0 0,-2-1 16 0,1 1 112 0,-2 2 0 16,0 1 16-16,-1 0 0 15,-1 2-464-15,1-3-80 0,0 1-32 0,0 0 0 0,0-4-272 0,1 1 0 16,2-1 0-16,-1 0-18304 16</inkml:trace>
  <inkml:trace contextRef="#ctx0" brushRef="#br0" timeOffset="41253.85">19150 10400 12895 0,'-1'2'1152'0,"0"2"-928"0,1-3-224 0,0 2 0 16,0-1 1840-16,0 4 320 0,1 2 64 0,-1 6 16 0,0 5-176 0,1 3-16 15,1 2-16-15,0-2 0 0,1-1-752 0,-1-2-160 16,2-6-32-16,0 2 0 0,0-5-1088 0,0-3-128 15,0-2-80-15,-2-5-13872 16</inkml:trace>
  <inkml:trace contextRef="#ctx0" brushRef="#br0" timeOffset="41398.49">19157 10197 18431 0,'-9'-6'816'0,"4"3"160"0,0 1-784 0,1 0-192 16,2 0 0-16,2 1 0 0,-1-1 1760 0,-1 1 304 15,1-1 64-15,2-2 16 0,3 2-1488 0,-4 2-288 0,0 0-64 0,0 0-16 32,57-2-2416-32,-57 2-496 0,53 10-80 0</inkml:trace>
  <inkml:trace contextRef="#ctx0" brushRef="#br0" timeOffset="41602.21">19383 10058 26719 0,'-6'6'1184'0,"2"-2"240"0,0 0-1136 0,3 1-288 0,0-4 0 0,1 4 0 15,0 1 960-15,-1 5 144 0,-1 10 32 0,0 9 0 16,-2 10 0-16,0 0 0 0,1 5 0 0,-1-1 0 0,2-1-400 0,-1 0-80 16,3-1-16-16,0 1 0 15,3-5-496-15,-2-3-144 0,-1-4 0 0,-1-5-10976 16,-1-1-2256-16</inkml:trace>
  <inkml:trace contextRef="#ctx0" brushRef="#br0" timeOffset="41755.66">19326 10434 32255 0,'-11'6'1424'0,"5"-4"304"0,1 0-1392 0,2-2-336 15,2 3 0-15,2-3 0 0,1 3 720 0,1 0 80 16,3 0 16-16,-6-3 0 0,0 0-448 0,46 19-96 15,-46-19-16-15,53 10 0 16,-53-10-2560-16,78 7-512 0</inkml:trace>
  <inkml:trace contextRef="#ctx0" brushRef="#br0" timeOffset="42465.84">20236 10265 16575 0,'-2'6'736'0,"-1"-4"160"0,2 2-720 0,0 1-176 16,-2-4 0-16,2 4 0 0,0 0 1552 0,-2 6 288 16,-2 8 48-16,-1 7 16 0,-2 2 144 0,0 5 16 15,-1-5 16-15,2 3 0 0,0-5-784 0,-1 2-144 16,2-3-48-16,1-2 0 0,1-1-752 0,1-4-160 15,1-4-16-15,1-2-16 16,1-3-640-16,1-6-128 0,-1-3-32 0,2 0 0 16,0-3-656-16,2-2-144 0,0-3-32 0,-1-2 0 15,2 2-176-15,0-7-32 0,-5 15-16 0,15-32 0 16,-15 32 528-16,19-32 96 0,-19 32 32 0,23-41 0 0,-23 41 768 0,27-42 272 0,-27 42-192 16,29-40 192-16,-29 40 240 0,0 0 144 0,37-39 16 0,-37 39 16 0,0 0 848 0,0 0 160 15,0 0 48-15,0 0 0 16,0 0 368-16,0 0 80 0,0 0 0 0,43 16 16 15,-43-4-528-15,0 2-96 0,-1 1-32 0,0-2 0 16,-2 3-768-16,1 0-144 0,-2 3-48 0,0-1 0 0,1-2-320 0,0-2 0 16,3 1 0-16,0-5 0 15,3-2-576-15,-1-1-64 0,3-4-32 0,0 0 0 16,0-3-544-16,-5 0-128 0,0 0 0 0,0 0-16 16,0 0 144-16,0 0 48 0,49-40 0 0,-49 40 0 0,0 0 832 0,26-33 160 15,-26 33 48-15,0 0 0 0,35-47 128 0,-35 47 192 16,0 0-32-16,32-43-16 0,-32 43 592 0,0 0 112 15,0 0 32-15,0 0 0 0,0 0 80 0,0 0 32 16,0 0 0-16,0 0 0 0,0 0-32 0,0 0-16 0,51 16 0 0,-49-2 0 16,2 3-560-16,0-1-96 15,2 2-32-15,-1-2 0 0,2 3-256 0,1-3 0 16,-2-3 0-16,1 2 0 16,2-1-560-16,-2-2-16 0,1-1 0 0,-3-4 0 15,0-4-576-15,0-1-112 0,-5-2-16 0,0 0-12768 0</inkml:trace>
  <inkml:trace contextRef="#ctx0" brushRef="#br0" timeOffset="42625.7">20770 10466 11055 0,'-1'4'976'0,"0"1"-784"0,0-1-192 0,1-2 0 16,1 2 2928-16,-1 2 528 0,1 6 128 0,0 6 0 15,1 5-528-15,0 3-112 0,3-1-32 0,-1-5 0 16,2-4-1520-16,1-4-304 0,2-6-64 0,-9-6-16 15,0 0-2192-15,0 0-432 0</inkml:trace>
  <inkml:trace contextRef="#ctx0" brushRef="#br0" timeOffset="42744.1">20863 10213 15663 0,'-6'-10'688'0,"2"5"144"15,0 1-656-15,2 1-176 0,1 0 0 0,1 3 0 0,0-4 1424 16,0 2 256-16,0-2 48 0,0 4 16 15,0 0-2768-15,0 0-544 0,0 0-112 0</inkml:trace>
  <inkml:trace contextRef="#ctx0" brushRef="#br0" timeOffset="43132.62">21114 10475 22111 0,'-10'0'1968'0,"2"0"-1584"0,3-2-384 0,2 2 0 16,2-3 2256-16,-4 3 368 0,-6 0 80 0,-5 0 16 15,-7 3-1312-15,2-1-256 0,3 5-48 0,3 2-16 16,4 1-416-16,2 0-96 0,4 0 0 0,3 1-16 0,3 1-240 0,2 2-64 16,2-2 0-16,2-2 0 15,3 0-256-15,0-1 0 0,-10-9 0 0,0 0 0 16,39 12 0-16,-39-12 0 0,0 0 0 0,0 0 0 31,53-16-448-31,-53 16 16 0,0 0 0 0,25-35 0 16,-25 35-368-16,0 0-80 0,20-47-16 0,-20 47 0 15,0 0 192-15,19-40 16 0,-19 40 16 0,0 0 0 0,0 0 672 0,0 0 0 0,0 0 128 0,0 0 0 16,0 0 896-16,0 0 176 0,0 0 32 0,28 28 16 16,-28-9-256-16,1 3-48 0,0 3-16 0,1 3 0 0,-2 0-544 0,0 1-128 15,-2 3 0-15,0 0-16 0,-4 0-112 16,-3 2-128-16,-1-5 176 0,-2 2-176 16,-3-6 192-16,-1-1-64 0,-1-2 0 0,-4-1-128 15,-2-3 320-15,0-4-64 0,1-2 0 0,2-3 0 0,4-5-112 0,-3-3-16 16,1-2-128-16,0-9 192 0,6-3-320 15,2-3-80-15,4-6-16 0,2-5-12256 16,4-5-2432-16</inkml:trace>
  <inkml:trace contextRef="#ctx0" brushRef="#br0" timeOffset="43493.39">21369 10168 30399 0,'-8'4'2704'0,"2"-1"-2160"0,3 0-544 0,1-2 0 16,1 4 1728-16,-1 2 256 0,-6 9 32 0,-2 6 16 16,-3 13-1264-16,-2 5-256 0,1 5-64 0,3-1 0 15,0-2-176-15,2-2-32 0,3-2-16 0,1-3 0 16,1-3-224-16,2-3 0 0,1-5 0 0,1-4 0 31,-1-1-384-31,1-9-192 0,1-4-16 0,-1-3-16 16,1 0-672-16,1-3-144 0,2-4-32 0,-4 4 0 15,0 0 48-15,0 0 16 0,30-47 0 0,-30 47 0 0,22-34 128 16,-22 34 32-16,27-42 0 0,-27 42 0 0,0 0 576 0,37-51 112 0,-37 51 32 0,35-37 0 0,-35 37 640 0,0 0 128 16,47-37 16-16,-47 37 16 15,0 0 784-15,0 0 144 0,25 18 48 0,-25-3 0 0,-3 5 1104 16,1 2 240-16,-2 0 32 0,0 3 16 16,2 1-1312-16,-2 1-256 0,2-1-48 0,1 0-16 0,1 1-704 15,0-4-160-15,-2-4-32 0,4 0 0 16,0-5-288-16,0 0-64 0,1-4-16 0,1-3-11696 15,1-4-2336-15</inkml:trace>
  <inkml:trace contextRef="#ctx0" brushRef="#br0" timeOffset="43670.17">21781 10208 23039 0,'1'2'1024'0,"-1"1"192"0,-1 1-960 0,-1 2-256 0,2-4 0 0,-2 4 0 16,-2 6 2448-16,-4 9 448 0,-5 13 96 0,-5 11 16 15,-3 9-960-15,0-1-176 16,5-6-32-16,-1-2-16 0,4-1-1312 0,0-3-272 16,5-3-48-16,-1-7-16 15,5-5-576-15,-1-7-112 0,4-1-32 0,-2-6-17168 0</inkml:trace>
  <inkml:trace contextRef="#ctx0" brushRef="#br0" timeOffset="43802.93">21506 10533 23951 0,'0'0'1056'0,"0"0"224"0,0 0-1024 0,0 0-256 0,0 0 0 0,0 0 0 16,56 0 1088-16,-56 0 176 0,59 0 16 0,-8 3 16 15,8-3-1040-15,3 0-256 0,0 2 0 0,1 3 0 16</inkml:trace>
  <inkml:trace contextRef="#ctx0" brushRef="#br0" timeOffset="44243.1">23340 10298 18431 0,'-4'4'1632'0,"0"-4"-1312"0,1 2-320 0,-1 0 0 0,0 0 1280 0,-3 2 176 16,-7 4 32-16,-10 6 16 16,-10 7-160-16,-4 5-48 0,1 3 0 0,3-4 0 15,6 3-208-15,2 0-64 0,6 1 0 0,5-6 0 16,8-2-576-16,4-2-128 0,7-3-32 0,5-4 0 15,4-2-1232-15,-13-10-240 0</inkml:trace>
  <inkml:trace contextRef="#ctx0" brushRef="#br0" timeOffset="44473.25">23602 10438 21183 0,'-18'-7'944'0,"8"2"192"0,-2 1-912 0,4 1-224 15,4 2 0-15,-1 1 0 0,-3 1 1280 0,-6 2 224 16,-7-1 32-16,-8 5 16 0,-3 4 304 0,1 1 64 0,4 3 16 0,4 1 0 16,3 2-912-16,8-1-176 0,4-1-32 0,6-4-16 15,3 4-416-15,4-4-96 16,3 1-16-16,5-3 0 0,-1 0-272 0,-12-10 0 0,0 0 0 16,51 16 0-16,-51-16-208 0,0 0-48 0,54-7-16 0,-54 7 0 31,0 0-1472-31,44-29-304 0,-44 29-48 0,0 0-12048 0</inkml:trace>
  <inkml:trace contextRef="#ctx0" brushRef="#br0" timeOffset="44772.89">23565 10396 5519 0,'1'0'496'0,"0"1"-496"0,1 2 0 0,-1-3 0 16,0 2 1984-16,2 2 288 0,0 0 64 0,2 4 16 16,3 5 848-16,-1 4 160 0,2 1 32 0,-3 3 16 15,-2-1-1200-15,-2 0-240 0,-1 1-48 0,-1-1-16 0,-2-2-896 0,-1-3-176 16,-2 1-48-16,-1-2 0 15,1-2-544-15,-1-3-112 0,1-4-128 0,2 0 176 0,0-4-176 0,2-1 0 16,2-4 0-16,2 1 0 16,0-6-576-16,-3 9-32 0,0 0-16 0,24-35 0 15,-24 35 48-15,0 0 16 0,39-48 0 0,-39 48 0 0,40-37 320 0,-40 37 64 16,44-36 16-16,-44 36 0 0,0 0 160 0,58-38 0 16,-58 38 0-16,0 0 128 0,0 0 272 0,0 0 64 0,54-18 16 0,-51 25 0 15,0 4 560-15,-2 2 112 16,-1 6 32-16,0 1 0 0,-2 2-400 0,0 0-80 15,0 3 0-15,-2 0-16 0,2-3-528 0,-1 0-160 0,2-3 0 16,0-3 0 0,2 0-656-16,3-7-240 0,-1-2-64 0,4-3-15888 0</inkml:trace>
  <inkml:trace contextRef="#ctx0" brushRef="#br0" timeOffset="45004.3">24024 10371 27647 0,'-5'4'1216'0,"2"-2"256"0,1 2-1168 0,1-1-304 0,1-2 0 0,1 4 0 16,0-2 1456-16,2 6 224 0,3 7 48 0,1 4 16 15,4 6-400-15,2 1-64 0,0 3-32 0,1-2 0 0,-1-1-544 0,1-2-128 16,0-3 0-16,-3-2-16 16,0-1-288-16,-2-7-48 0,-3-2-16 0,-3-4 0 0,1-2-16 0,-3-4 0 15,2-3 0-15,-2-2 0 16,2-1-192-16,-3 6 144 0,7-24-144 0,-7 24 128 0,14-39-272 0,-14 39-64 15,18-47-16-15,-18 47-12128 16,32-60-2416-16</inkml:trace>
  <inkml:trace contextRef="#ctx0" brushRef="#br0" timeOffset="45623.59">24349 10527 24879 0,'-11'9'1088'0,"6"-7"256"0,1 2-1088 0,2-3-256 16,3 0 0-16,1-1 0 0,3 0 912 0,-5 0 128 15,0 0 32-15,0 0 0 0,0 0-656 0,70-17-128 0,-70 17-32 0,0 0 0 16,63-24-80-16,-63 24-32 0,0 0 0 0,59-30 0 15,-59 30-144-15,0 0 0 0,38-33 0 0,-38 33 0 16,9-24-384-16,-10 10 64 0,-4 3 0 0,-4 1 0 16,-3 0 320-16,-2 2 0 0,-3 4 0 0,-4 1 0 15,-4 6 1024-15,-1 1 288 0,1 4 48 0,1 2 16 16,0 2 112-16,4 5 32 0,4 1 0 0,4 1 0 0,2 0-944 0,4 2-176 16,2-1-32-16,3 2-16 15,2 1-352-15,2-2 144 0,3 1-144 0,2-2 0 16,4-4 0-16,0 0 0 0,4 0 0 0,1-1 0 15,-17-15-512 1,39 18-96-16,-39-18-32 0,0 0 0 0,52 10-1056 0,-52-10-224 0,0 0-32 0,0 0-16 16,45-31 48-16,-45 31 16 0,0 0 0 0,21-42 0 15,-21 42 928-15,15-34 176 0,-15 34 32 0,19-37 16 0,-19 37 1008 0,20-39 192 16,-20 39 32-16,0 0 16 0,24-38 336 0,-24 38 80 16,0 0 16-16,0 0 0 0,0 0-384 0,0 0-80 15,0 0-16-15,0 0 0 0,0 0 384 0,0 0 80 16,39 25 16-16,-37-12 0 0,-1 6-208 0,1-3-32 0,-2 2-16 15,0-1 0-15,2 1-240 0,-3-2-48 0,1-3-16 16,-3-4 0-16,2-1 96 0,-3 0 32 0,2-4 0 0,-1-1 0 16,1-1 48-16,1-2 16 0,1-2 0 0,2-2 0 15,1-1-368-15,-3 5-64 0,0 0 0 0,0 0-128 16,28-40 0-16,-28 40 0 16,0 0 0-16,40-52 0 0,-40 52 128 0,32-35-128 0,-32 35 0 0,0 0 0 15,51-51 0-15,-51 51 0 0,42-35 0 0,-42 35 0 31,53-26-336-31,-53 26-80 0,57-22-16 0,-57 22 0 0,52-12-1552 0,-52 12-304 16</inkml:trace>
  <inkml:trace contextRef="#ctx0" brushRef="#br0" timeOffset="46163.07">25066 10485 17503 0,'-6'-4'1552'0,"1"-2"-1232"0,3 4-320 0,2-1 0 16,0 2 2816-16,-2-2 512 0,-3-4 112 0,-2-5 16 0,-2-1-1312 0,1 3-256 15,0 2-48-15,1 4-16 0,2 2-736 0,-1 5-160 16,-1 6-32-16,1 3 0 0,0 4-576 0,-3 4-128 16,1 5-32-16,-2 6 0 0,0-2-160 0,-1 5 128 15,0-2-128-15,1 3 128 0,0-5-128 0,0 3 0 16,1 1 0-16,1-2 0 0,0-3 0 0,0-1 0 0,-2 1 0 0,-3-1 0 15,1-3 0-15,-3-3 0 0,0 0 0 16,-1-3 0-16,-2-3 0 0,0-4 0 0,-1-2 0 0,0-3 0 16,4-4-144-16,2 0 144 15,3-3-192-15,1-3 192 0,2 0-240 0,1-7 64 16,2-2 16-16,3-1 0 16,3-3-240-16,-2 16-48 0,16-35-16 0,-16 35 0 0,31-41 192 0,-31 41 32 15,45-43 16-15,-45 43 0 0,48-46 224 0,-48 46 0 16,48-43 0-16,-48 43 0 0,56-38-272 0,-56 38 32 0,60-32 16 0,-60 32 0 31,57-35-480-31,-57 35-80 0,51-31-32 0,-51 31 0 16,51-35 256-16,-51 35 48 0,43-35 16 0,-43 35 0 0,34-38 240 0,-34 38 64 0,0 0 0 0,40-50 0 0,-40 50 48 0,0 0 16 15,27-45 0-15,-27 45 0 16,0 0 128-16,10-31 0 0,-11 24 0 0,-3 1 128 16,-2 3 496-16,-3 1 96 0,-1 1 32 0,-2 2 0 15,-2 4 256-15,0 1 48 0,0 1 16 0,-1 3 0 0,-1 3-240 0,0 1-64 16,1 2 0-16,2 1 0 0,1 1-384 15,4 4-96-15,0 1-16 0,6 1 0 0,2-1-272 0,2-1 0 16,5 0 128-16,2-3-128 16,5 0 0-16,2-4 0 0,3-1-208 0,-19-14-11872 15,43 18-2368-15</inkml:trace>
  <inkml:trace contextRef="#ctx0" brushRef="#br0" timeOffset="46503.72">26227 10078 35935 0,'-22'9'1600'0,"12"-7"320"0,-1 2-1536 0,4-2-384 0,3 0 0 0,1 1 0 16,1 4 384-16,-3 5 0 0,-4 9 0 0,-2 11 0 0,-4 10-384 0,-2 4 0 15,0 5 0-15,-2-3-192 16,1 3 336-16,-2-2 64 0,1-1 16 0,2-3 0 15,2-2-32-15,3-10 0 0,2-3 0 0,2-6-11520 16,2-3-2304-16</inkml:trace>
  <inkml:trace contextRef="#ctx0" brushRef="#br0" timeOffset="46893.39">25997 10482 13823 0,'1'-3'608'0,"1"3"128"0,-1-4-592 0,1 4-144 15,1-2 0-15,-1 2 0 0,2 0 960 0,-4 0 176 16,0 0 16-16,0 0 16 0,53-7-16 0,-53 7 0 0,0 0 0 0,62-3 0 16,-62 3-832-16,0 0-192 15,68 6-128-15,-68-6 192 0,0 0-192 0,63 7 0 0,-63-7 0 0,0 0 0 16,0 0 0-16,52 9 0 16,-52-9 0-16,0 0 0 0,0 0 576 0,0 0 48 15,0 0 0-15,0 0 0 0,0 0 656 0,0 0 128 16,0 0 16-16,0 0 16 0,0 0-224 0,0 0-64 0,-4 4 0 0,-8-2 0 15,-2 2-240-15,-2-2-48 0,-1 2-16 0,1 0 0 16,0 2-208-16,2 0-64 0,3 0 0 0,3 3 0 16,1 1-256-16,4 0-48 0,1-2-16 0,2 2 0 15,4 3-112-15,0-3-16 0,1-1-128 0,1 0 192 16,0 1-192-16,-6-10 0 0,0 0 0 0,0 0 0 0,32 22 128 0,-32-22-128 16,0 0 0-16,0 0 144 15,0 0-144-15,0 0 160 0,58-3-160 0,-58 3 160 0,0 0-160 0,0 0 0 16,31-34 144-16,-31 34-144 0,0 0 0 0,26-44 0 15,-26 44 0-15,20-36-192 16,-20 36-1344-16,20-39-288 0</inkml:trace>
  <inkml:trace contextRef="#ctx0" brushRef="#br0" timeOffset="47183.21">26901 10374 22111 0,'-4'0'976'0,"3"-3"208"0,1 3-944 0,0 0-240 15,0 3 0-15,1-2 0 0,-1 3 608 0,0 4 80 0,0 2 16 0,-1 9 0 16,-1 3 992-16,-4 0 208 0,-1 3 32 0,0-3 16 16,0 0-736-16,-1-2-128 0,3-2-48 0,0-5 0 31,2 0-1232-31,-1-7-256 0,0-3-64 0,2 0-14720 0</inkml:trace>
  <inkml:trace contextRef="#ctx0" brushRef="#br0" timeOffset="47323.69">26968 10135 26719 0,'-9'-1'1184'0,"6"1"240"0,-1-3-1136 0,3 3-288 0,1 0 0 0,1-2 0 0,-1 2-208 0,0 0-112 16,0 0 0-16,0 0-16 0,0 0 336 0,52-4 0 16,-52 4 0-16</inkml:trace>
  <inkml:trace contextRef="#ctx0" brushRef="#br0" timeOffset="47534.08">27285 10010 30399 0,'-9'1'1344'0,"5"2"288"0,0-3-1312 0,2 0-320 16,1 1 0-16,-1 1 0 0,1 2 1280 0,0 5 192 0,-1 7 48 0,-5 9 0 15,0 9-624-15,-4 7-112 16,-3 4-16-16,-1 3-16 0,-1 1-112 0,0 2 0 15,-1 0-16-15,2-3 0 0,3-11-336 0,-1 1-64 16,-2 3-16-16,1-2 0 0,-2-7-208 0,1-4 0 0,1-6-192 0,2-3 192 16,1-7-1760-16,0-3-240 0</inkml:trace>
  <inkml:trace contextRef="#ctx0" brushRef="#br0" timeOffset="47673.3">26957 10435 21183 0,'0'0'944'0,"0"0"192"0,0 0-912 0,0 0-224 0,0 0 0 0,0 0 0 0,0 0 2800 0,0 0 512 16,0 0 96-16,0 0 32 0,64 9-1504 0,-64-9-288 16,51 15-64-16,-51-15-16 15,67 14-1248-15,-67-14-320 0,89 18 0 0,-36-6 0 0</inkml:trace>
  <inkml:trace contextRef="#ctx0" brushRef="#br0" timeOffset="48833.39">7366 12120 14735 0,'0'0'1312'0,"0"-3"-1056"0,1 3-256 0,1 0 0 16,-1-1 224-16,1 1-16 0,2 0 0 0,2 0 0 15,-6 0 752-15,0 0 160 16,0 0 32-16,60 16 0 0,-60-16 208 0,44 19 48 0,-20-7 16 16,-1 2 0-16,-2 2-528 0,-1 0-96 0,-3-1-32 0,-6-2 0 15,-5 2-400-15,-4-1-96 0,-6 4-16 0,-5 1 0 16,-2-1-112-16,-2-2-16 0,-2 0-128 0,0-3 192 15,1-1 0-15,0 1-16 0,1 0 0 0,2-4 0 16,4 1 144-16,2 0 16 0,3-2 16 0,2 2 0 16,4-4-96-16,4 0-32 0,3 1 0 0,1-4 0 0,2 1-224 15,-14-4 128-15,0 0-128 0,59 12 0 16,-59-12 0-16,0 0 0 0,73 7 0 0,-73-7 0 16,51 2-1088-16,-51-2-144 0,57 4-48 0,-57-4-11456 15</inkml:trace>
  <inkml:trace contextRef="#ctx0" brushRef="#br0" timeOffset="49016.48">7925 12191 10127 0,'1'0'896'0,"1"-2"-704"16,0-1-192-16,0 2 0 0,2 1 2112 0,1 0 384 16,4 0 64-16,-9 0 32 0,0 0 48 0,59 11 16 15,-35 2 0-15,-1 8 0 0,-1 7-352 0,-2 4-80 16,-4 7-16-16,-5 2 0 0,-4-4-1024 0,-6 5-208 0,-6 5-32 0,-5-3-16 15,-1-12-640-15,-6 5-128 16,-9 4-32-16,-4-2-18176 0</inkml:trace>
  <inkml:trace contextRef="#ctx0" brushRef="#br0" timeOffset="49650.45">10611 12018 17503 0,'-13'-3'1552'0,"7"-2"-1232"15,1 1-320-15,4-2 0 16,2 2-368-16,1 4-128 0,1-4-16 0,2 2-16 16,1-4 64-16,-6 6 16 0,0 0 0 0,0 0 0 0,41 22 1840 0,-31-1 368 15,-2 2 80-15,-1 8 16 0,0 4 448 0,1 3 112 0,-1 6 16 0,-1 0 0 16,-1 1-1072-16,-1-7-208 16,-4 0-32-16,-2-6-16 0,-3-3-528 0,-2-6-128 0,1-3 0 0,-2-4-16 15,-2-3-224-15,-1-1-32 0,-1-5-16 16,0 0 0-16,2-5-160 0,0 1 192 0,3-6-192 0,-1-1 192 15,5-2-416-15,0-2-80 0,5 0-16 0,2-3 0 32,-4 11-800-32,0 0-160 0,0 0-48 0,54-42 0 0,-54 42 608 0,0 0 112 0,55-25 32 15,-55 25 0-15,0 0 576 0,57-13 0 0,-57 13 0 0,0 0 0 16,0 0 784-16,58 3 128 0,-43 1 32 0,-2 2 0 16,-4 0 384-16,-2 3 80 0,-5-3 0 0,-3 4 16 15,-5 0-464-15,-4-1-112 0,2-2-16 0,-3 2 0 16,-2-3-432-16,-6 1-80 0,-2 0-32 0,0-1 0 15,0-3-288-15,1 0 0 0,3-3 0 0,1-3 0 16,3 2-736 0,4-5-208-16,2 0-32 0,2 0-16080 0</inkml:trace>
  <inkml:trace contextRef="#ctx0" brushRef="#br0" timeOffset="49883.25">11009 12416 5519 0,'-2'3'496'0,"-1"1"-496"15,2-4 0-15,1 1 0 0,0 1 2896 0,-1 1 496 16,-1 1 80-16,0 2 32 0,1 2-720 0,-1 4-144 0,5 0-16 0,-1 0-16 16,5-2-816-16,1 1-144 15,2-1-48-15,2 0 0 0,2-1-560 0,2-4-112 16,-16-5-32-16,34 8 0 0,-34-8-448 0,0 0-112 0,49 3-16 0,-49-3 0 16,0 0-192-16,0 0-128 15,0 0 160-15,0 0-160 0,49-45 0 0,-46 30 128 0,-2-1-128 0,0-6 0 16,1-3-272-16,-2-3-112 15,1 0 0-15,1-5-16128 0</inkml:trace>
  <inkml:trace contextRef="#ctx0" brushRef="#br0" timeOffset="50064">11382 11891 17503 0,'-4'5'1552'16,"0"0"-1232"-16,1-1-320 0,2-1 0 15,0 2 3072-15,0 1 576 0,-2 10 96 0,-3 10 32 16,0 12-1664-16,0 6-320 0,2 4-64 0,1 2 0 0,3-2-960 0,3-1-192 16,2-3-48-16,0-3 0 0,1-5-400 0,-2-2-128 15,1-5 0-15,-3-2 0 16,2-4-768-16,-5-6-272 0,1-2-48 0,-3-5-15280 16</inkml:trace>
  <inkml:trace contextRef="#ctx0" brushRef="#br0" timeOffset="50197.27">11245 12287 23951 0,'0'-7'1056'0,"1"4"224"0,2 0-1024 0,-1 0-256 16,1 3 0-16,1-3 0 0,3 3 1856 0,-7 0 320 0,0 0 64 0,54-6 16 15,-54 6-288-15,67-7-64 0,-67 7-16 0,74-3 0 16,-74 3-1312-16,81-6-272 16,-81 6-48-16,92-4-17792 0</inkml:trace>
  <inkml:trace contextRef="#ctx0" brushRef="#br0" timeOffset="50772.98">13039 12262 16575 0,'-12'0'736'0,"5"0"160"0,2 0-720 0,0 0-176 0,1 0 0 0,0 0 0 15,2 2 1360-15,-7 5 240 16,-2 0 64-16,-5 5 0 0,0 7 0 0,-1-1 0 0,-1 5 0 0,3-1 0 16,2 0-128-16,0 0 0 15,4 1-16-15,0-3 0 0,4 1-752 0,1-3-160 0,6-2-32 0,1 0 0 16,3-3-576-16,4-6 0 0,0 2 0 0,3-7-128 15,-13-2-992 1,0 0-192-16,0 0-32 0,63-12-16 16,-63 12-624-16,0 0-112 0,0 0-16 0,66-51-16 15,-66 51 400-15,39-39 64 0,-39 39 32 0,0 0 0 16,47-55 816-16,-47 55 176 0,0 0 16 0,33-44 16 0,-33 44 864 0,0 0 192 0,0 0 16 0,0 0 16 16,0 0 1328-16,0 0 272 0,0-16 48 0,-7 25 16 15,1 0 400-15,-3 5 80 0,1 1 0 0,1 4 16 16,0 1-1280-16,3-3-256 0,0-5-48 0,3 2-16 0,1 2-704 15,4-3-144-15,2-1-16 0,4-6-16 16,2 1-1392-16,-12-7-288 0,0 0-48 0,0 0-13952 16</inkml:trace>
  <inkml:trace contextRef="#ctx0" brushRef="#br0" timeOffset="50964.25">13397 11885 17855 0,'0'0'384'0,"0"0"96"0,6-25 16 0,-6 21 0 0,0 4-496 0,0 0 0 16,-1 0 0-16,0 4 0 0,-2 3 3712 0,-1 6 640 0,1 8 128 0,-1 5 16 16,0 5-2512-16,3 7-512 0,0 4-112 0,1 4-16 15,0 2-896-15,-2-1-192 16,2-2-48-16,-1-1 0 0,0-3-208 0,-1-3 0 16,-1-3 0-16,-1-4 0 15,1-5-1056-15,-1-4-96 0,1-7-32 0,2-5-15200 0</inkml:trace>
  <inkml:trace contextRef="#ctx0" brushRef="#br0" timeOffset="51213.32">13579 12255 12895 0,'-4'-2'1152'16,"1"1"-928"-16,2 1-224 0,1 0 0 15,0 0 2352-15,-1 0 416 0,-2 0 96 0,-2 0 16 0,-1 1-1040 0,0 4-208 16,1 1-32-16,0 4-16 15,3 0-176-15,1 3-16 0,1 0-16 0,2 4 0 16,2 0-608-16,1-1-128 0,2 0-32 0,0 0 0 16,0-1 16-16,-2 1 0 0,-2-4 0 0,-3 0 0 0,-1-2-304 0,-1-2-48 15,-3 0-16-15,-2 0 0 0,1-3-256 0,-5 1 160 16,0-5-160-16,-1 2 128 16,-1-3-336-16,2-3-80 0,-2-1-16 0,0-2 0 15,3-1-1616-15,0-2-336 0</inkml:trace>
  <inkml:trace contextRef="#ctx0" brushRef="#br0" timeOffset="51492.9">13810 12331 25791 0,'-4'3'1152'0,"2"-3"224"0,-1-3-1104 0,1 3-272 15,0 0 0-15,1 0 0 0,0 0 1392 0,-4 0 208 0,-2 0 64 0,-3 0 0 16,-3 4-128-16,0 2 0 0,0 3-16 0,1 1 0 0,2 0-1024 0,1 2-208 15,5 0-32-15,0 2-16 16,3 1-240-16,3-3 0 0,2 2 0 0,2-2 0 0,3 0-272 0,0-2 48 16,3-1 16-16,0-3 0 15,-12-6 80-15,28 10 128 0,-28-10-208 0,0 0 80 0,0 0 128 0,57-2 0 16,-57 2 0-16,0 0 0 16,0 0 0-16,0 0 0 0,0 0 0 0,45-41 0 0,-44 27 128 0,-3-2-128 15,-3 0 128-15,0 1-128 16,-3-3 0-16,0 2 0 0,-1-3-160 0,0 2-10800 15,-1 2-2160-15</inkml:trace>
  <inkml:trace contextRef="#ctx0" brushRef="#br0" timeOffset="52548.43">14865 12264 6447 0,'-4'0'576'0,"0"0"-576"16,0 0 0-16,1 0 0 0,0 0 1616 0,-2 0 224 0,-5 2 32 0,-6 3 16 16,-7 4 544-16,-3 1 128 15,2 3 0-15,1 3 16 0,3-4-320 0,3 7-64 0,3-3-16 0,3 2 0 16,4-2-944-16,2 0-192 16,3 1-32-16,4-3-16 0,4 0-496 0,3-4-112 0,-1 0 0 0,5-2-16 15,1-1-160-15,-14-7-16 16,0 0-16-16,51 12 0 0,-51-12-176 0,0 0 128 0,57-4-128 0,-57 4 128 15,0 0-128-15,0 0 0 16,62-39 0-16,-62 39 0 0,0 0-240 0,29-49-80 0,-29 49 0 0,12-34-16 16,-10 14-1552-16,-2-1-304 0,0 3-64 0,-1 0-10992 15</inkml:trace>
  <inkml:trace contextRef="#ctx0" brushRef="#br0" timeOffset="52826.58">14910 12225 7359 0,'7'5'320'0,"-5"-4"80"0,2 1-400 0,-2 1 0 0,1 1 0 0,-1-2 0 15,2 2 1808-15,2 2 288 0,4 6 48 0,2 4 16 0,2 7 736 0,-2-5 160 16,1 5 16-16,-5-1 16 16,-2-2-1424-16,-1-2-304 0,-2 1-48 0,-3-6-16 15,-1 2-704-15,-3-1-144 0,-2-2-16 0,0-2-16 16,-1-1-416-16,0-3 0 0,1-2 0 0,0-2 0 16,3-2-576-16,1-4 16 0,0-1 0 0,2-2 0 15,3-2 0-15,1-1 0 0,1-2 0 0,-5 12 0 0,0 0 336 0,24-42 64 16,-24 42 16-16,0 0 0 0,41-47 144 0,-41 47 0 15,0 0 0-15,51-37 0 0,-51 37 128 0,0 0-128 16,0 0 160-16,55-10-160 0,-55 10 608 0,23 12 32 16,-16 1 0-16,-1-1 0 0,0 4 144 0,-1 1 48 0,2 1 0 15,-2-1 0-15,-2-2-528 0,1 3-112 16,0-1 0-16,-1 1-16 0,0-4-352 0,-1-2-64 0,2-3-16 16,-2-2-9664-1,3-4-1920-15</inkml:trace>
  <inkml:trace contextRef="#ctx0" brushRef="#br0" timeOffset="53053.26">15453 11953 11967 0,'-1'2'1072'0,"0"-2"-864"0,-1 3-208 0,1 0 0 15,1 0 3152-15,0 3 592 0,-1 4 112 0,-1 10 32 16,-1 7-1648-16,2 11-320 0,0 3-64 0,-2 4 0 15,3-3-1232-15,-1 1-240 0,1-2-64 0,0-2 0 0,0 1-320 0,1-8 0 16,0-6 0-16,2-1 0 16,1-5-864-16,0-2-192 15,1-3-32-15,2-5-16 0,-1-4-1296 0,0-5-256 0,1 2-48 0,-7-3-7792 16</inkml:trace>
  <inkml:trace contextRef="#ctx0" brushRef="#br0" timeOffset="53297.8">15567 12391 7359 0,'0'0'160'0,"0"0"32"0,0 0 16 0,0 0 0 0,0 0-208 0,0 0 0 15,0 0 0-15,0 0 0 0,10 9 3280 0,-14 4 624 16,2 0 112-16,-2 2 16 0,3-1-1280 0,-1 1-272 0,4-2-48 0,0 0-16 16,2-3-1376-16,1-1-272 15,1 0-48-15,0-3-16 0,0-3-704 0,2 0 0 16,-8-3 0-16,0 0 0 0,0 0-400 0,0 0 16 16,54-3 16-16,-54 3 0 0,0 0 192 0,0 0 48 0,55-25 0 0,-55 25 0 15,0 0 480-15,0 0 96 16,0 0 32-16,0 0 0 0,50-25 544 0,-47 28 128 15,-4 4 0-15,-2 2 16 0,-1 3-192 0,-2 2-32 16,-2 4-16-16,-2 5 0 0,-1-2-576 0,-2 5-112 0,0 2-32 0,-4 0 0 16,1 1-208-16,0-1 0 0,0-3 0 0,1 1-12192 15,3 0-2400-15</inkml:trace>
  <inkml:trace contextRef="#ctx0" brushRef="#br0" timeOffset="53783.38">16475 12201 19343 0,'-5'13'1728'0,"2"-7"-1392"0,1 1-336 0,2-1 0 16,-2-2 2112-16,1 1 336 0,0 1 80 0,0 5 16 15,-2 8-272-15,2 6-48 0,1-3-16 0,0-3 0 16,2-1-1440-16,0-4-272 0,1-2-64 0,0-6-16 16,1-2-1248-16,-1-4-256 0,1-4-64 0,-4 4-14560 0</inkml:trace>
  <inkml:trace contextRef="#ctx0" brushRef="#br0" timeOffset="53915.4">16543 12055 20271 0,'-3'-6'896'0,"2"1"192"15,0 2-880-15,1 0-208 0,0 2 0 0,0 1 0 0,1 0 1136 0,0-3 176 16,-1 3 32-16,0 0 16 0,0 0-1040 0,0 0-192 16,0 0-128-16,58-13-4928 15,-58 13-1072-15,40 7-208 0</inkml:trace>
  <inkml:trace contextRef="#ctx0" brushRef="#br0" timeOffset="54133.02">16813 12060 14735 0,'-1'-5'640'0,"0"-1"160"0,0 0-640 0,1 6-160 0,0-9 0 0,0 6 0 15,0-4 1584-15,-2-2 272 0,1-7 64 0,-1-8 16 16,-1 1 304-16,0 0 64 0,-1 2 16 0,-2 8 0 16,1 0-720-16,-1 7-160 15,-1 2-32-15,1 4 0 0,0 4-400 0,-3 6-96 0,1 6-16 0,-2 5 0 16,-1 8-416-16,-2 0-96 0,1 8 0 0,0 2-16 16,-3 5-112-16,0 3-32 0,0 1 0 15,1 2 0-15,5-3-80 0,0-3-16 0,3-3 0 0,2-3 0 16,4-3-128-16,0 0 0 0,0-7 0 0,0 1-176 15,-1-7-1120-15,-2-2-240 0,0-4-32 0,-2-4-14944 16</inkml:trace>
  <inkml:trace contextRef="#ctx0" brushRef="#br0" timeOffset="54265.83">16539 12384 11055 0,'1'0'976'0,"2"0"-784"0,-1-2-192 0,1 2 0 16,-1 0 3376-16,-2 0 624 0,0 0 128 0,0 0 32 0,66-12-1728 0,-66 12-352 15,68-10-64-15,-68 10-16 16,68-10-2288-16,-68 10-464 0,70-6-80 0,-70 6-32 0</inkml:trace>
  <inkml:trace contextRef="#ctx0" brushRef="#br0" timeOffset="55098.53">17924 11929 10127 0,'-8'4'896'0,"2"-2"-704"0,2 2-192 0,2 0 0 16,2-2 1344-16,-4 5 224 0,-3 6 48 0,-4 9 16 15,-4 12-160-15,-1 10-16 0,2 3-16 0,2 2 0 16,3 1 32-16,3-3 0 0,1-2 0 0,4-4 0 0,1-3-448 0,2-7-64 15,3-3-32-15,1-2 0 16,3-4-608-16,0-5-128 0,-1-3-32 0,4-4 0 16,1 0-784-1,-13-10-144-15,0 0-48 0,45 13 0 0,-45-13-976 16,0 0-208-16,0 0-48 0,60-9 0 0,-60 9 208 16,0 0 48-16,0 0 0 0,67-36 0 0,-67 36 320 0,0 0 80 0,52-41 16 0,-52 41 0 0,0 0 864 0,49-54 192 15,-49 54 16-15,25-43 16 16,-25 43 1024-16,13-45 208 0,-12 25 32 0,-2-2 16 0,-3 3 800 0,-2 1 144 15,-2 5 48-15,0 4 0 0,-4 0 80 16,0 8 32-16,-3 1 0 0,-1 3 0 0,-1 6-176 0,2 2-16 16,1 0-16-16,1 3 0 0,-1 4-752 0,2 2-160 0,2 1-16 15,4-1-16-15,2 1-496 0,3-1-112 16,5 2-16-16,2 0 0 0,2-1-320 0,3-1 0 0,4-1 0 16,1-6 0-1,-1 0-768-15,4-3-208 0,-19-10-48 0,50 14-9408 0,-50-14-1856 16</inkml:trace>
  <inkml:trace contextRef="#ctx0" brushRef="#br0" timeOffset="55423.38">18520 12366 14735 0,'-5'-13'640'0,"0"5"160"0,1 4-640 0,1-2-160 16,-1 2 0-16,1 0 0 0,-2 2 2688 0,-2-4 496 0,-7 0 96 15,-5-2 32-15,-4 2-752 0,-1 4-128 0,0 4-48 0,2 4 0 16,1 0-1056-16,1 6-224 0,3 0-32 0,3 3-16 15,3-2-672-15,2 2-128 0,4-1-16 0,2 1-16 16,3-3-224-16,1 2 0 0,3-5 0 0,1 4 0 16,1-5 0-16,2 0-192 0,1 1 48 0,3-3 0 15,3-3-640-15,-15-3-128 0,0 0-32 0,58 0 0 16,-58 0-720-16,0 0-128 0,0 0-48 0,61-26 0 31,-61 26 144-31,0 0 32 0,0 0 0 0,43-43 0 0,-43 43 1104 0,0 0 240 0,0 0 32 0,0 0 16 0,31-44 1120 0,-27 38 240 16,-3 2 32-16,0 4 16 15,-1 0 608-15,0 4 128 0,0-1 32 0,0 3 0 16,0 3-560-16,2 1-128 0,-1 5 0 0,0-2-16 0,2 2-880 0,0-1-160 0,2 1-32 0,1 1-128 31,2-4-608-31,2 2-224 0,1-4-64 0,2-2-15104 0</inkml:trace>
  <inkml:trace contextRef="#ctx0" brushRef="#br0" timeOffset="55677.49">18695 12360 11055 0,'-2'-9'480'0,"1"5"112"0,-1 1-464 0,1 0-128 16,1 1 0-16,0 0 0 0,0 2 2128 0,1 0 416 15,1 0 80-15,0 0 0 0,3 7-208 0,0 2-48 16,1 4-16-16,0-1 0 0,2 2-784 0,-1 1-160 16,-1 1-16-16,1 0-16 0,-2 0-480 0,0 0-112 0,-2-1-16 0,-2-3 0 15,-1-1-224-15,-2-2-48 0,0-5-16 0,-3 1 0 16,1-4-64-16,0-1-16 0,0-1 0 0,1-2 0 15,-1-3-176-15,2-3-32 0,0-1-16 0,2-2 0 16,3-2-176-16,-1-4 0 0,-2 18 0 0,15-39 0 16,-15 39 0-16,26-40-192 0,-26 40 32 0,37-45 16 31,-37 45-1248-31,48-37-240 0,-48 37-48 0,60-30-9168 0,-60 30-1824 0</inkml:trace>
  <inkml:trace contextRef="#ctx0" brushRef="#br0" timeOffset="56046.22">19040 12356 9215 0,'-6'0'816'0,"3"0"-656"16,1 0-160-16,2 0 0 0,0 0 1968 0,0 1 352 0,-2 2 80 16,-1 0 16-16,0 4-672 0,0 1-128 15,1 5-16-15,2-4-16 0,0 4 176 0,2 0 32 16,1 0 16-16,-1-1 0 0,1 0-1040 0,0 1-224 15,1-3-32-15,-2-3-16 0,1 2-496 0,-1-5 0 16,0 2 0-16,0-4 0 0,1-2 0 0,-1-2 0 16,1-1 0-16,0-2 0 15,-3 5-480-15,0 0-96 0,0 0 0 0,27-41-16 16,-27 41-816-16,0 0-176 0,34-47-16 0,-34 47-16 16,0 0-16-16,44-50 0 0,-44 50 0 0,0 0 0 15,49-45 832-15,-49 45 160 0,0 0 48 0,0 0 0 0,0 0 720 0,0 0 160 0,0 0 32 0,0 0 0 16,0 0 1824-16,42 6 368 0,-42 8 80 0,-2 2 16 15,1 0-336-15,-1 3-64 0,-1-1-16 0,0 2 0 16,0-1-1056-16,-1-1-224 0,3-4-32 0,0 1-16 16,1 1-560-16,1-6-112 0,2 1-32 0,2-6 0 31,-1 0-1648-31,3-5-336 0</inkml:trace>
  <inkml:trace contextRef="#ctx0" brushRef="#br0" timeOffset="56214.4">19427 12303 21183 0,'-1'3'944'0,"0"0"192"16,1-1-912-16,0 2-224 0,0 0 0 0,0-2 0 15,0 4 1744-15,-1 4 304 0,0 6 64 0,-1 7 16 0,1 1 32 0,0-1 0 16,1-4 0-16,0 0 0 0,2-4-1344 0,1-5-272 16,-1 0-48-16,2-4-16 15,0-4-2016-15,1-2-416 0</inkml:trace>
  <inkml:trace contextRef="#ctx0" brushRef="#br0" timeOffset="56548.23">19472 12136 7359 0,'-4'6'656'0,"2"-4"-528"0,1 2-128 0,1-4 0 0,1 3 2368 0,0-3 448 15,2 3 96-15,0 1 16 0,3 5-2176 0,4 3-432 0,0 4-96 16,0 3-16-16,1 4-912 15,-2 2-192-15,0 0-48 0,-1-1 0 0,0 2 576 0,-3 0 112 0,-1-1 32 0,-2-3 0 16,-1-3 224-16,-2-3 0 0,-2 0 0 0,0-4 0 0,-2-2 1008 0,0-1 144 16,0-3 16-16,1-2 16 15,2-2 464-15,0-4 80 0,4 2 32 0,-2 0 0 16,0 0-992-16,0 0-208 0,0 0-48 0,37-45 0 31,-37 45-976-31,0 0-208 0,44-47-32 0,-44 47-16 0,0 0-464 16,57-48-96-16,-57 48 0 0,0 0-16 0,56-25 704 0,-56 25 144 0,0 0 16 0,0 0 16 15,0 0 1232-15,0 0 240 0,42 10 48 0,-41 0 16 16,-1 3 976-16,-3-1 192 0,1 4 32 0,0-1 16 0,-1-2-720 0,1 0-144 16,-1 0-16-16,3 0-16 15,1-1-1056-15,2-2-224 0,2 1-32 0,1-5-10832 16,3-1-2160-16</inkml:trace>
  <inkml:trace contextRef="#ctx0" brushRef="#br0" timeOffset="56822.94">20027 12345 23039 0,'-1'-4'1024'0,"0"0"192"0,-1 2-960 0,2 2-256 15,0 0 0-15,-1 2 0 0,1 0 1808 0,-1 3 320 16,-1 4 64-16,-2 5 16 0,0 7-368 0,-2 1-80 16,0 7-16-16,-2-1 0 0,1 3-896 0,-2 1-176 15,1 0-32-15,-2 1-16 0,0 0-304 0,-3-3-48 16,0 3-16-16,-1-5 0 0,-1 1-128 0,-2-6-128 15,0 0 144-15,-2-2-144 0,-1-3 144 0,1-4-144 0,-1-4 128 0,0-2-128 16,2-5 0-16,-1-3 0 0,4-5 0 0,2-1 0 16,4-2-160-16,3-4-64 0,3-4-16 0,3 16 0 15,6-43-640 1,-6 43-128-16,26-52-16 0,-26 52-16 16,35-54-800-16,-35 54-144 0,56-63-48 0,-56 63-12064 0</inkml:trace>
  <inkml:trace contextRef="#ctx0" brushRef="#br0" timeOffset="57513.07">20641 12398 14735 0,'-15'12'1312'0,"6"-6"-1056"16,0-2-256-16,3 2 0 0,2 1 2880 0,2-4 528 16,-2 3 112-16,-3 7 0 0,-3 8-1536 0,-4 2-304 15,1 5-64-15,2-2-16 0,0-2-592 0,2-4-128 16,4 0-32-16,2-5 0 0,3-3-656 0,2-2-192 15,1-1 0-15,2-6 128 16,-5-3-448-16,0 0-96 0,0 0-16 0,0 0 0 16,40-38-80-16,-40 38-32 0,0 0 0 0,28-45 0 0,-28 45 416 0,0 0 128 0,39-53 0 0,-39 53 0 15,0 0 0-15,38-50 0 16,-38 50 0-16,0 0 0 0,54-51 0 0,-54 51 0 0,0 0 0 0,49-35 0 31,-49 35-1024-31,0 0-80 0,0 0-32 0,0 0 0 16,60-6-832-16,-60 6-160 0,0 0-48 0,34 16 0 15,-22-7 208-15,0-3 48 0,1 1 0 0,-1 2 0 0,0-2 832 0,2 2 160 16,-2-1 32-16,0 0 16 0,-4-2 576 0,-2-3 112 0,-1 1 32 0,-1-1 0 0,-3-3 1376 0,-1 0 288 16,-1 0 48-16,-1-2 16 0,-2 1 928 0,-2-3 176 15,-2 1 32-15,0-3 16 0,-2 2-416 0,0 0-64 16,-4 0-32-16,-1-2 0 0,1 2-736 0,-1 0-128 16,0 2-48-16,0 2 0 0,3 2-800 0,-2-1-176 15,2 4-16-15,1 0-16 0,1 4-160 0,1-3-128 16,4 3 192-16,3-2-192 0,2 2 160 0,2-2-160 15,3 2 128-15,1-3-128 0,2-2 0 0,0 2 0 16,2 0 0-16,1-2 0 0,-1 0-304 0,-10-4-32 0,0 0-16 0,0 0 0 31,46 11-288-31,-46-11-48 0,0 0-16 0,0 0 0 16,0 0-80-16,53-9-32 0,-53 9 0 0,0 0 0 16,0 0 176-16,0 0 16 0,0 0 16 0,56-18 0 0,-56 18 464 0,0 0 144 15,0 0 0-15,0 0 0 0,24 14 0 0,-21-7 0 16,-2-1 128-16,0 0-128 0,1 1 192 0,-1 2-48 0,-1-2-16 0,1 0 0 15,2-1-128-15,-1-2-144 0,2-2 144 0,1 1-9360 16,-5-3-1760-16</inkml:trace>
  <inkml:trace contextRef="#ctx0" brushRef="#br0" timeOffset="57722.99">21410 12006 27647 0,'-5'2'1216'0,"1"-2"256"16,0 4-1168-16,1 2-304 0,0-2 0 0,1 2 0 16,-2 3 2000-16,-4 7 352 0,-4 15 64 0,-4 8 16 0,-1 15-1120 0,-2 2-224 15,3-1-32-15,1 1-16 16,3-2-800-16,1-5-240 0,3-4 0 0,2-4 128 16,2-5-592-16,1-8-112 0,0-2-32 0,0-4 0 15,-1-4-2368-15,-1-7-480 0,-4-3-80 0,1-4-9824 16</inkml:trace>
  <inkml:trace contextRef="#ctx0" brushRef="#br0" timeOffset="58013.21">21092 12483 9903 0,'0'0'208'0,"0"0"48"0,0 0 16 0,0 0 16 0,0 0-288 0,0 0 0 16,0 0 0-16,0 0 0 0,46-36 3264 0,-46 36 608 16,0 0 112-16,63-8 32 0,-63 8-1424 0,0 0-288 15,64 0-48-15,-64 0-16 0,41 6-992 0,-41-6-208 16,0 0-32-16,58 4-16 0,-58-4-624 0,0 0-128 15,51 2-32-15,-51-2 0 0,0 0-208 0,0 0 0 16,53-10 0-16,-53 10 0 0,0 0-320 0,0 0-16 0,0 0 0 0,0 0 0 0,16-50 160 0,-20 38 48 16,-1 5 0-16,-2 1 0 15,-3 2 128-15,-1 4 128 0,-2 4-128 0,0 2 176 16,0 1 656-16,0 5 128 0,0 1 16 0,4 3 16 16,1 3-288-16,2-1-64 0,1 5-16 0,3-1 0 15,0 0-320-15,4 0-64 0,1 1-16 0,3-4 0 16,3 2-224-16,2-5 176 0,4 1-176 0,0-5 160 15,2 0-160-15,1-4 0 0,-18-8-160 0,37 8-12320 16,-37-8-2448-16</inkml:trace>
  <inkml:trace contextRef="#ctx0" brushRef="#br0" timeOffset="58523.65">22670 12543 15663 0,'2'6'1392'0,"-2"1"-1120"15,-2-2-272-15,-1 0 0 0,2 0 1968 0,-3 2 336 16,1 8 64-16,-2 8 0 0,0 1-496 0,-2 0-96 15,4-3-32-15,-2-9 0 0,2-6-1040 0,2-4-224 0,2-4-32 0,2-4-16 32,2-5-1952-32,-5 11-384 0</inkml:trace>
  <inkml:trace contextRef="#ctx0" brushRef="#br0" timeOffset="58669.27">22713 12262 9215 0,'-5'2'816'0,"1"-2"-656"0,3 2-160 0,1-2 0 0,1 0 1680 0,1 0 304 15,0 2 64-15,3 1 16 16,4 0-1936-16,-9-3-384 0,33 14-64 0,-33-14-32 0,45 17 352 0,-45-17 0 16,54 22-144-16,-54-22 144 15</inkml:trace>
  <inkml:trace contextRef="#ctx0" brushRef="#br0" timeOffset="58843.25">22969 12408 5519 0,'-4'2'496'0,"3"-2"-496"0,0 0 0 0,0 0 0 16,-4 3 2432-16,-8 0 384 0,-7 4 64 0,-3 5 32 0,-3 0 640 15,4 2 128-15,4-2 32 0,6 2 0 16,5 1-1920-16,4-3-384 0,6 4-80 0,2 0-16 0,3-1-848 0,2 1-160 16,2 0-48-16,0 0 0 0,-1-2 32 0,-1 1 0 15,-4-3 0-15,-2 1 0 0,-6-4 160 16,-3 1 48-16,-3-3 0 0,-7-5 0 0,-2 2 16 16,-6-4 16-16,-4 2 0 0,-4-7 0 0,4-2-736 15,-4-3-160-15,-4 1-16 0,2-3-16896 0</inkml:trace>
  <inkml:trace contextRef="#ctx0" brushRef="#br0" timeOffset="69663.16">23886 12386 17503 0,'-16'9'1552'0,"8"-4"-1232"0,-1 2-320 0,3-4 0 16,3 0 944-16,2 0 128 0,0 0 16 0,-3 7 16 16,-1 2 304-16,0 6 48 0,2 6 16 0,-1-1 0 15,1 4-720-15,2-4-144 0,1 2-32 0,0-3 0 16,0-2-336-16,0-1-80 0,0-3-16 0,1-2 0 15,-1-1-144-15,2-3 0 0,-1-4 0 0,0-2 0 16,0-2 0-16,1-1 0 0,-1 2 0 0,1-3-176 0,1-4-16 16,2-1 0-16,1 0 0 0,-6 5 0 0,0 0 0 0,0 0 0 15,37-43 0-15,-37 43 0 16,0 0 192-16,43-41 0 0,-43 41 0 0,0 0 0 16,0 0 0-16,56-32 0 0,-56 32 0 0,0 0 0 0,0 0 384 0,59-6 0 15,-48 12 0-15,-2 1 0 0,-3 0 336 0,-1 1 80 16,-2 5 16-16,-3 3 0 0,-2 2-240 0,-1 2-32 15,-2 1-16-15,-1 1 0 0,-2-3-400 0,1 1-128 16,1-2 0-16,-1-2 0 16,1-3-288-16,3-1-160 0,1-2-48 0,4-4-14224 0</inkml:trace>
  <inkml:trace contextRef="#ctx0" brushRef="#br0" timeOffset="69900.23">24379 12581 16575 0,'-5'-6'736'0,"0"2"160"0,0 2-720 0,0-1-176 16,1 2 0-16,-1 1 0 0,0 1 2256 0,-6 2 432 16,-6-1 64-16,-8 4 32 0,-5 4-672 0,1 3-128 0,1 3-16 15,4 0-16-15,3-1-800 0,3 1-144 0,5 0-48 0,4 0 0 16,4 2-560-16,4-2-112 0,2-6-32 0,5 0 0 16,4 0-128-16,1-1-128 0,4-3 192 0,-15-6-192 15,0 0 160-15,55 6-160 0,-55-6 128 0,0 0-128 16,59-22 0-16,-59 22 0 0,0 0 128 0,48-39-128 15,-48 39 0-15,0 0 0 0,34-45-192 0,-34 45 192 32,0 0-1312-32,14-42-144 0,-12 28-16 0,-4 3-14080 0</inkml:trace>
  <inkml:trace contextRef="#ctx0" brushRef="#br0" timeOffset="70123.28">24628 12209 16575 0,'0'-4'736'0,"-1"0"160"0,0 2-720 0,1-1-176 15,0 3 0-15,0 0 0 0,0 0 2224 0,-1 3 400 16,-1 3 96-16,1 3 16 0,-1 3-560 0,-2 8-96 16,0 5-32-16,-2 4 0 0,1 5-896 0,-1 2-176 15,1 2-32-15,-1 1-16 0,2 0-640 0,-1-1-128 16,3-1-32-16,-2-1 0 0,3-1-352 0,0-7-80 15,-1-6-16-15,0-1-10624 16,1 2-2144-16</inkml:trace>
  <inkml:trace contextRef="#ctx0" brushRef="#br0" timeOffset="70286.07">24460 12492 16575 0,'0'0'1472'0,"1"-3"-1168"0,1 3-304 0,-1 0 0 15,1 0 2496-15,2 0 448 0,1 0 96 0,5 0 16 16,-10 0-896-16,0 0-176 0,52 7-48 0,-52-7 0 16,46 8-912-16,-46-8-192 0,50 8-48 0,-50-8-11488 15,58 3-2304-15</inkml:trace>
  <inkml:trace contextRef="#ctx0" brushRef="#br0" timeOffset="70731.89">25718 12091 2751 0,'0'0'256'0,"0"0"-256"0,0 0 0 0,0 0 0 16,0 0 576-16,0 0 64 0,0 0 0 0,0 0 16 15,0 0 1552-15,34 31 304 0,-39 1 64 0,-3 5 16 16,-6 5-32-16,-1 5 0 0,-2 4 0 0,-1 0 0 16,0-4-1120-16,0 0-224 0,-1-1-64 0,2-3 0 15,1-5-672-15,1-7-144 0,-1-5-16 0,3-6-16 16,2-2-1440-16,0-3-272 0</inkml:trace>
  <inkml:trace contextRef="#ctx0" brushRef="#br0" timeOffset="71113.35">25516 12445 27647 0,'-11'2'1216'0,"6"-2"256"0,1 0-1168 0,2 0-304 0,2 0 0 0,1-2 0 16,2 2 608-16,0 0 64 0,5-3 16 0,-8 3 0 15,0 0-112-15,55-6 0 16,-55 6-16-16,61-1 0 0,-61 1-560 0,77 4 0 16,-77-4-192-16,80 6 48 15,-80-6-1424-15,79 6-288 0,-79-6-48 0,73 10-16 16,-73-10-832-16,55 6-160 0,-55-6-32 0,0 0-16 16,59 4 896-16,-59-4 176 0,0 0 32 0,0 0 16 0,0 0 2320 0,9 2 464 0,-18-2 80 0,-3 0 32 15,-2 3 1920-15,-3-3 384 0,-3 1 80 0,-4 2 16 16,1 0-816-16,-1 3-144 0,1-2-48 0,1 2 0 15,2 3-1040-15,1-3-224 0,4 4-32 0,4-1-16 16,1 1-496-16,4 0-112 0,4 2-16 0,1-2 0 16,3-2-128-16,3 4-48 0,2-1 0 0,2-4 0 15,2 2-336-15,2-3 0 0,1 0 0 0,-14-6 0 16,0 0 0-16,52 10 0 0,-52-10 0 0,0 0 0 16,0 0 0-16,63-6 0 0,-63 6 128 0,0 0-128 15,0 0-240-15,0 0-112 0,36-41-32 0,-32 27 0 16,-4 14-1008-16,9-28-208 0,-6 13-32 15,1-1-13792-15</inkml:trace>
  <inkml:trace contextRef="#ctx0" brushRef="#br0" timeOffset="71384.25">26261 12504 5519 0,'-2'2'496'0,"2"-2"-496"15,0 0 0-15,-1 0 0 0,0 0 2848 0,0 2 480 16,-3-2 80-16,-2 1 32 0,-3 4-368 0,-3-1-64 0,-2-2 0 0,-1 5-16 15,-2-1-1024-15,-2 1-208 16,2 2-32-16,0 1-16 0,2 0-944 0,1 2-192 0,3 0-48 0,1 2 0 16,4 1-352-16,3-3-176 0,3 4 160 0,2-3-160 15,4-1 128-15,3 2-128 0,2-2 0 0,3-5 0 16,0 2 144-16,-14-9-144 0,36 9 128 0,-36-9-128 16,0 0 0-16,61-3 0 15,-61 3 0-15,0 0 0 0,0 0 0 0,60-32 0 0,-60 32 128 0,0 0-128 16,16-41 0-16,-16 25 0 0,-1-2 0 0,-4-1 0 15,0 0-208-15,-1 0-80 0,-1 0-16 0,-1-1-10608 16,1 2-2128-16</inkml:trace>
  <inkml:trace contextRef="#ctx0" brushRef="#br0" timeOffset="71882.19">26883 12018 24879 0,'-2'3'1088'0,"1"0"256"0,1 0-1088 0,0 1-256 0,1 2 0 0,-1-2 0 16,2 4 864-16,-1 3 112 0,0 13 32 0,-1 6 0 16,0 10 336-16,-4 4 64 0,-1 1 0 15,-2 2 16-15,-2-2-352 0,-1-2-80 0,-2-5-16 0,1-3 0 16,0-3-528-16,0-1-128 16,1-5 0-16,1-6-16 0,1-3-304 0,0-1 0 0,3 0-208 0,0-7 80 31,4-2-416-31,0 0-80 0,2-5-16 0,3-1 0 15,2-2-288-15,0-1-64 0,-6 2-16 0,0 0 0 16,0 0 144-16,0 0 32 0,51-47 0 0,-51 47 0 0,0 0 512 0,39-39 128 0,-39 39 0 0,0 0 16 16,44-34 176-16,-44 34 0 0,0 0 128 0,0 0-128 15,0 0 640-15,53-25 64 0,-48 27 16 0,-2 1 0 16,0 1 624-16,-1 4 128 0,0 0 32 0,-2 4 0 16,0 0-656-16,0 2-128 0,0 1-16 0,0 1-16 15,0 0-496-15,1-1-192 0,1-4 128 0,0 0-128 0,-1-3-208 0,1 0-128 16,1-2-32-16,-1 2 0 15,2-2-1488-15,1-2-288 0,-1-3-64 0,-1-1-12416 16</inkml:trace>
  <inkml:trace contextRef="#ctx0" brushRef="#br0" timeOffset="72034.6">27090 12550 11055 0,'4'-1'480'0,"-1"1"112"0,-1 0-464 0,-1 1-128 0,0 2 0 0,1-1 0 15,-1 2 2144-15,0-1 416 16,2 6 64-16,0 3 32 0,0 6 96 0,-2 0 0 15,0 1 16-15,-2-3 0 0,1 2-1040 0,-1-4-192 0,1 1-64 0,-1-5 0 16,2-2-864-16,0-4-176 0,3-1-48 16,0-3-11248-1,-4 0-2256-15</inkml:trace>
  <inkml:trace contextRef="#ctx0" brushRef="#br0" timeOffset="72150.08">27282 12325 13823 0,'-4'0'1216'0,"1"0"-960"0,0 0-256 0,2 0 0 16,0 0 2832-16,-1 0 528 0,0 0 96 0,-2 0 32 16,2 2-3024-16</inkml:trace>
  <inkml:trace contextRef="#ctx0" brushRef="#br0" timeOffset="72543.22">27434 12546 24879 0,'-16'0'1088'0,"7"-2"256"0,0 1-1088 0,1 1-256 0,4 0 0 0,2 0 0 0,-1 0 1648 0,-2-3 272 16,-2 3 48-16,-4 0 16 0,-1 0-720 0,2 0-144 15,1 3-32-15,3 0 0 0,2 1-704 0,3 1-160 16,3 2-32-16,1 0 0 0,3-4-448 0,1 2-112 0,3 1-16 0,0-1 0 31,0 0-192-31,0-1-32 0,0-1-16 0,0-3 0 16,-2 1 112-16,0-2 0 0,-8 1 16 0,0 0 0 0,0 0 496 0,0 0-144 15,0 0 144-15,0 0 0 0,0 0 448 0,0 0 192 16,0 0 16-16,27-44 16 0,-27 43 352 0,-1 1 64 16,0 1 0-16,1 3 16 0,0 2-352 0,0 3-80 15,0-1-16-15,1 6 0 0,0 1-400 0,2-2-64 0,-2 6-32 0,1 0 0 16,-1 3-160-16,2-4 0 16,-2 5 0-16,0-1 0 0,-2-2 0 0,0-1 0 15,-3 2 128-15,-2-1-128 0,-1 1 128 0,-3-2-128 0,-3-2 192 16,0-1-64-16,-2 2 96 0,-2-7 16 0,-1 0 0 0,0-5 0 15,-1-2-48-15,1-2-16 0,0-4 0 0,1-2 0 16,2-5-176-16,0-4 0 0,2-2 0 0,0-5 0 16,4-5-496-16,4-1-128 0,3-5-16 0,7-1-17584 15</inkml:trace>
  <inkml:trace contextRef="#ctx0" brushRef="#br0" timeOffset="72943.17">27746 12079 4607 0,'1'2'400'0,"0"-2"-400"0,0 0 0 0,-1 3 0 0,2-2 4128 0,-4 2 736 0,2 3 160 0,-2 6 32 15,-2 4-1088-15,-3 13-224 0,-4 5-32 0,-2 2-16 16,-3 5-1968-16,0-3-384 16,0 1-64-16,0 0-32 0,1-4-736 0,2-1-160 15,0-1-32-15,3-1 0 0,2-8-320 0,2 0 144 16,2-3-144-16,1-2 0 0,3-6 0 0,2-3 0 16,0-4 0-16,3-1 0 0,1-5-288 0,2-2-16 15,-8 2 0-15,0 0 0 0,0 0-48 0,48-29-16 0,-48 29 0 0,0 0 0 16,44-38 32-16,-44 38 0 0,41-38 0 0,-41 38 0 0,0 0 336 0,52-44-144 15,-52 44 144-15,0 0 0 16,0 0 0-16,0 0 0 0,0 0 0 0,37 21 144 16,-39-5 368-16,-4 0 64 0,-2 4 0 0,-1-1 16 15,0 3-272-15,0-3-48 0,1 0-16 0,1 0 0 16,2-1-416-16,1-4-96 0,2 1 0 0,-1-5-17840 16</inkml:trace>
  <inkml:trace contextRef="#ctx0" brushRef="#br0" timeOffset="80152.87">28023 12701 35935 0,'-4'0'3200'0,"2"1"-2560"16,0 0-512-16,2-1-128 0,0 0 896 0,0 0 176 15,-2 2 16-15,-1 0 16 0,1 2-544 0,1-2-112 16,1 0-32-16,1 0 0 0,1-4-416 0,1 4 0 16,2-2 0-16,-2 2-18368 0</inkml:trace>
  <inkml:trace contextRef="#ctx0" brushRef="#br0" timeOffset="84263.24">20382 1201 17503 0,'-28'-3'1552'0,"-2"3"-1232"0,5 3-320 0,7-3 0 15,-6 2-192-15,-19 2-80 0,-36 4-32 0,-47 8 0 16,-40 13 544-16,-3 9 96 16,14 9 32-16,16 4 0 0,16 6-64 0,10 10-16 0,8 6 0 0,5 8 0 15,6 8 736-15,11 5 128 16,18-13 48-16,3 13 0 0,4 9 176 0,8 11 32 0,11-3 16 0,9 3 0 15,10 3-672-15,10-2-144 0,9-5-32 0,11-3 0 16,10 1-336-16,13-9-80 0,12-3-16 0,10-7 0 16,5-10 0-16,9-3 0 0,10-7 0 0,10-7 0 0,6-9 144 15,8-10 32-15,5-8 0 0,4-9 0 16,6-8 112-16,5-10 16 0,8-9 16 0,0-8 0 0,2-1-80 0,3-11-32 16,5-5 0-16,-8-5 0 15,-8 1-112-15,5-4-32 0,6-11 0 0,1-4 0 0,3-3-208 0,-3-10 144 16,-2-2-144-16,-8-2 128 0,-9 2-128 0,-8-2 0 15,-8-3 0-15,-11 0 0 0,-11 1 0 16,-4-6 0-16,-4-1 0 0,-12-2 0 0,-14-3 0 0,-15 4 0 16,-13 3 128-16,-11 0-128 0,-10-1 128 0,-12 3 0 15,-5 8 0-15,-14-10 0 0,-13-2 416 0,-17-4 80 16,-12-3 16-16,-7 3 0 0,3 5-240 0,-12 2-32 16,-11-4-16-16,-9 4 0 0,-12 1-352 0,-6 5 0 15,-4 3 0-15,5 9 0 16,10 7-320-16,4 9-128 0,4 6-16 0,-8 3-16 15,-3 4-1376-15,3 7-256 0,8 8-64 0,12 1-16 0,14 6-1120 16,12-1-208-16</inkml:trace>
  <inkml:trace contextRef="#ctx0" brushRef="#br0" timeOffset="84815.74">21087 2107 16575 0,'-27'-28'736'0,"11"9"160"0,2 3-720 0,-1 0-176 0,4 5 0 0,-1 3 0 0,-7-7 976 0,-17-8 176 15,-24-14 16-15,-24-4 16 16,-12 0 800-16,-3 12 144 0,-2 6 48 0,-3 12 0 0,-3 10-912 16,-2 11-176-16,0 6-48 0,5 9 0 0,6 4-480 0,9 6-112 15,8 2 0-15,4 8-16 0,2 3 128 0,4 7 16 16,7 6 16-16,8 5 0 0,7 2-144 0,12 0-16 16,11-5-16-16,7-5 0 0,11 2-288 0,6 2-128 15,12 1 128-15,9 0-128 0,9 4 0 0,7-4 0 16,1-8 0-16,6-1 0 0,10 3 0 0,7-1 0 0,7-6 0 0,4-3 0 15,7-2 0-15,2-7 0 16,-1-6 0-16,5-5 0 0,4-7 0 0,5-7 0 0,2-6 0 0,-1-7 0 16,-4-4-192-16,2-8 192 15,6-7-160-15,-2-4 160 0,-7-2-256 0,-6-7 32 0,1-3 16 0,-5-8 0 32,-2-1-240-32,-3-8-64 0,-2-5 0 0,-8-3 0 15,-9-3-144-15,-10 4-48 0,-8 7 0 0,-5-7 0 0,-5-8 432 0,-8-2 80 16,-4 6 0-16,-9-2 16 0,-8 0 176 0,-8-1 176 0,-6 6-48 0,-8 3 0 15,-6 4 272-15,-12-2 48 0,-11-4 16 0,-17 1 0 0,-10 2-96 0,-6 8-32 16,0 3 0-16,0 4 0 16,3 9-336-16,-5 5-256 0,-7 5 32 0,4 5 16 31,5-1-1248-31,0 7-240 0,3 2-48 0,4 3-7328 0,6 4-1456 0</inkml:trace>
  <inkml:trace contextRef="#ctx0" brushRef="#br0" timeOffset="85233.72">20816 2490 12895 0,'-28'-12'1152'0,"9"5"-928"15,-2-6-224-15,3 5 0 0,3 1 1664 0,2 1 304 0,-5-1 48 0,-14-8 16 16,-15-5-240-16,-15-2-64 16,-10-3 0-16,-1 9 0 0,4 4-624 0,5 8-128 0,4 8-16 0,5 4-16 15,8 6-208-15,5 4-32 16,7 1-16-16,7 3 0 0,4 4 400 0,4 0 64 0,5 5 32 0,4 0 0 16,5 1-528-16,5 3-96 15,5-1-32-15,5 2 0 0,8 1-352 0,7-2-176 0,7 0 160 0,6-3-160 16,5-4 0-16,4-2 0 15,1-2 0-15,1-4 0 0,3-4 0 0,-51-16 0 0,98 18 0 0,-98-18 0 16,90 6-176-16,-90-6 32 0,80-12 0 0,-80 12 0 31,73-22-240-31,-73 22-32 0,60-39-16 0,-60 39 0 0,44-49 144 0,-29 25 32 0,-3 0 0 0,-3-1 0 0,-3-1 256 0,-3-2-160 16,-2-6 160-16,-2-2-128 16,-3 2 128-16,-2-3 0 0,-3 3 0 0,-3 3 0 31,-3 3-1072-31,-5 3-176 0,-3 3-32 0,-6 2-16 0,-1 4 80 0,0 1 0 0</inkml:trace>
  <inkml:trace contextRef="#ctx0" brushRef="#br0" timeOffset="85633.14">20603 2541 8287 0,'-28'-6'368'0,"12"2"80"0,-1-2-448 0,2 2 0 16,6 2 0-16,2-2 0 0,-3 2 1152 0,-6-2 128 0,-10-5 48 0,-9 2 0 15,-6-2 400-15,1 3 64 16,0 3 32-16,8 5 0 0,5 1 304 0,3 1 64 0,7 2 16 0,4 1 0 15,5-1-544-15,4 1-128 0,3 4 0 0,6-1-16 16,2 3-816-16,4-4-176 0,-11-9-16 0,34 25-16 16,-34-25-368-16,47 26-128 0,-47-26 0 0,58 22 0 15,-58-22 208-15,55 16-48 0,-55-16-16 0,62 13 0 16,-62-13-16-16,60 2 0 0,-60-2 0 0,0 0 0 0,63-10-128 0,-63 10 0 16,0 0 0-16,0 0 0 15,52-29 0-15,-47 21 0 0,-4 2 128 0,-4 2-128 0,-2-2 0 0,-2 0 0 16,-3 0 0-16,-2 0 0 0,-3 2 0 0,-4-2-192 15,0 0 0-15,-4-1-10400 16,1 1-2080-16</inkml:trace>
  <inkml:trace contextRef="#ctx0" brushRef="#br0" timeOffset="89499.92">21437 2095 4607 0,'-3'-3'400'16,"2"1"-400"-16,1 0 0 0,0 2 0 15,-1 0 1088-15,1-2 144 0,-1-2 32 0,-1 1 0 16,0-4 848-16,1-1 192 0,-1 0 16 0,2 0 16 0,0-1-672 0,3 2-128 16,-2 3-16-16,3-2-16 0,-2 1-432 0,3 1-96 15,0 2-16-15,0 0 0 0,0 2-128 0,0 2-16 16,-1 0-16-16,1 0 0 0,-2 5 0 0,2-1 0 15,0 1 0-15,-1 2 0 0,-1 1-256 0,-2-3-48 16,0 4-16-16,-2-3 0 0,1 0-208 0,-3-1-32 16,0 0-16-16,-2 2 0 0,-2-3-224 0,0 1 176 15,1-2-176-15,-3 1 160 0,2-2-160 0,-2-4 0 16,0 1 0-16,1-2 0 0,0 1 0 0,0-4 128 16,0-1-128-16,1-1 0 0,2 0 0 0,0-1 0 15,3 1 0-15,-1-3 0 0,3 1 0 0,1-1 0 16,3-4 0-16,1 1 0 0,1-1-128 0,-6 13 128 0,0 0 0 0,0 0 0 15,32-34 0-15,-32 34 0 0,0 0 0 0,0 0 0 16,0 0 0-16,0 0 0 0,0 0 0 0,0 0 128 16,0 0 192-16,51 15 48 0,-49-5 0 0,1-1 0 15,-1 4 48-15,0-1 16 0,-2-2 0 0,0-1 0 16,0 2-112-16,-3-2-32 0,2 0 0 0,-3 0 0 16,2-2-64-16,-2-2-16 0,0 0 0 0,-1 0 0 15,2-3-208-15,-2-2 128 0,-1-2-128 0,1 2 0 16,0-5 0-16,-2 0 0 0,0-3 0 0,0-2 0 15,2-2-1024-15,1 2-160 0</inkml:trace>
  <inkml:trace contextRef="#ctx0" brushRef="#br0" timeOffset="90233.54">19623 1802 911 0,'-6'-2'0'0,"2"0"0"0,0-1 0 0,2 2 0 15,1 1 1232-15,1-2 176 0,0 2 16 0,0-4 16 16,0 1 16-16,1 0 0 0,0-2 0 0,3 0 0 0,-1 2-64 0,2 0-16 16,0 3 0-16,3-3 0 0,-1 3-336 0,2 3-64 15,1-2-16-15,-10-1 0 0,0 0-256 0,0 0-48 16,54 18-16-16,-54-18 0 0,0 0-112 0,42 25-16 15,-28-15-16-15,-3 0 0 0,-1 2-64 0,-3-2-16 16,-1 0 0-16,-2 1 0 0,-1-1 224 0,-3-4 32 16,-2 2 16-16,-1 0 0 0,-2-1 112 0,-3-1 32 15,1 0 0-15,-2 0 0 0,-2-2-256 0,0-2-32 16,-3 2-16-16,1-1 0 0,-2-3-272 0,0 0-64 16,-1-3-16-16,1 1 0 0,2-2-176 0,0-2 128 15,2 0-128-15,2-4 128 0,2 1-128 0,2 2 0 16,1-6 0-16,3 3 0 0,1-1 0 0,3 0 0 15,0 2 0-15,2 1 0 0,1 0 0 0,2 2 0 0,-1 2 0 16,2 2 0-16,0-2 0 0,-9 4 0 0,0 0 0 0,0 0 0 16,0 0 0-16,56 13 0 0,-44-7 0 0,-1-1 0 15,0 3 240-15,-3 1 16 0,0-3 0 0,-3-1 0 16,-3 1 64-16,0 1 0 0,-4-3 16 0,-1 0 0 16,-2 2 64-16,-2-4 16 0,0 0 0 0,-2 1 0 15,-1 0-416-15,2-3 0 0,-1-2 0 0,3 1 0 16,0-4-1600-16,1 0-416 0</inkml:trace>
  <inkml:trace contextRef="#ctx0" brushRef="#br0" timeOffset="91094.2">19263 3101 8287 0,'-2'-1'736'0,"-1"1"-592"0,1-2-144 0,0 2 0 15,2 0 704-15,-1 0 96 16,-1-3 32-16,-3-1 0 0,0 1 448 0,-1-1 112 16,2-2 16-16,0 0 0 0,3 3-272 0,1-1-48 15,1 1-16-15,3-4 0 0,1 3-496 0,1 0-112 0,0-2-16 0,-6 6 0 16,0 0 0-16,0 0 0 15,0 0 0-15,0 0 0 0,56-25 112 0,-48 24 16 0,2 1 0 0,0 0 0 16,-2 0-80-16,-1 3-16 0,-1 0 0 0,-1 3 0 16,0 0-112-16,-1 2-32 0,-3 2 0 0,-1 1 0 15,-2-4-144-15,-2 3-16 0,-1 1-16 0,-1-3 0 16,-2 1-16-16,1 0 0 0,0-3 0 16,-1-2 0-16,1 0-144 0,1-2 0 0,1-2 0 0,0-2 128 15,0 0-128-15,0-4 0 0,2 3 0 0,1-6-176 16,1 3 176-16,1 0-208 0,1-2 80 0,0-3 128 15,4 1-192-15,-1 3 192 0,1-2-160 0,1-1 160 0,0 4 0 0,1-3 0 16,1 2 0-16,-1 1 0 0,-1 1 0 16,1 1 128-16,-2 3 0 0,-1-2-128 0,1 1 448 0,0 2 0 15,0 2-16-15,-1 1 0 0,0-3 16 0,-2 3 0 16,-1 1 0-16,-1 2 0 16,0-3-288-16,-1 3-160 0,0-2 192 0,-1-1-192 15,-1 2-320-15,-1-1-160 0,1 0-32 0,0 0-13504 0</inkml:trace>
  <inkml:trace contextRef="#ctx0" brushRef="#br0" timeOffset="91930.19">20564 3543 7359 0,'-13'3'656'0,"6"0"-528"0,0-3-128 0,2-3 0 15,2 3 1232-15,2 0 224 0,0-2 32 0,0 1 16 16,-3-3-656-16,0 1-128 0,0 0-16 0,3-3-16 16,0 3-448-16,1-1-96 0,2 2-16 0,2-2 0 15,0 1-128-15,1 0 0 0,1 3 0 0,-1-4 0 16,1 4 0-16,0-2 0 0,2-2 0 0,-2 4 0 15,-1-2 320-15,0 2-32 0,-2 0 0 0,0 0 0 16,1 0 448-16,-1 0 96 0,0 0 0 0,1 0 16 16,-2 0-16-16,0 0 0 0,2 0 0 0,-1 2 0 0,-1-2-304 0,-1 4-64 15,1-2-16-15,-2 0 0 16,0 3-160-16,-2-4-32 0,0 1-16 0,-2 2 0 0,-1 2-96 0,-1-3-16 16,-1 3 0-16,-1-3 0 15,1 0-128-15,-3-2 0 0,-1 2 144 0,0-3-144 0,1 0 0 0,0 0 0 16,-1-3 0-16,1 2 128 15,0-2-128-15,1 0 176 0,2-2-176 0,1 1 192 0,2 0-192 0,3 2 0 16,0-2 144-16,2 2-144 0,0 1 0 0,1 1 0 0,3-3-192 0,-1 3 64 31,2 3-704-31,0-3-144 0,2 3-32 0,-1-2-9616 0</inkml:trace>
  <inkml:trace contextRef="#ctx0" brushRef="#br0" timeOffset="92508.57">21139 3041 10127 0,'-3'-4'896'0,"2"0"-704"0,1 2-192 0,0 2 0 16,1-3 608-16,1 2 96 0,0-1 0 0,2-5 16 15,1-3 176-15,-5 10 16 0,0 0 16 0,0 0 0 16,0 0 32-16,53-28 0 0,-53 28 0 0,0 0 0 16,0 0-192-16,0 0-48 15,57 1 0-15,-47 4 0 0,-2-1 112 0,0 2 0 0,-2 0 16 0,-1 0 0 16,-1 1 112-16,-3-1 32 0,0 1 0 0,-2 2 0 16,-2-3-48-16,-2 0-16 0,0 0 0 0,-2-2 0 15,0 2-224-15,0-3-32 0,1 1-16 0,-1-3 0 16,-2 1-448-16,-1-2-80 0,-2-2-128 0,0 1 176 15,0-6-928-15,4 1-176 0,0-2-32 0,3 0-13536 16</inkml:trace>
  <inkml:trace contextRef="#ctx0" brushRef="#br0" timeOffset="92978.49">20925 2879 2751 0,'-10'-3'256'0,"5"3"-256"0,0-2 0 0,1 0 0 16,2 2 1328-16,-1 0 208 0,1 0 64 0,-2-2 0 16,-2 1 352-16,-1 1 80 0,1 0 16 0,1 0 0 15,1 1-144-15,3 1-32 0,1 2 0 0,2-1 0 16,2 0-432-16,2 4-96 0,0-4 0 0,4 3-16 15,1 1-400-15,2 1-80 0,1 0-16 0,1 0 0 16,-1 0-192-16,3 3-64 0,3-1 0 0,1 2 0 0,2 1-192 0,-23-13-64 16,50 23 0-16,-50-23 0 15,46 22-112-15,-46-22-16 0,34 16-16 0,-34-16 0 0,29 13-176 0,-18-8 0 16,-1-2 0-16,-2 0 0 16,-3-2 0-16,-1-1 0 0,-3-1-176 0,1-2 176 15,-1 0-1232-15,-2 0-176 16,-1-1-16-16,1 0-12240 0</inkml:trace>
  <inkml:trace contextRef="#ctx0" brushRef="#br0" timeOffset="93463.3">20888 2838 11055 0,'-10'0'480'0,"5"0"112"0,0 0-464 0,1 0-128 0,2 0 0 0,-1 0 0 16,1 2 1072-16,-2-2 192 0,-2 4 32 0,0 0 16 15,0 4 320-15,1 0 64 0,2 2 16 0,2 1 0 0,2 1-384 0,0 2-80 16,3-2-16-16,2 4 0 16,1-2-560-16,0 1-112 0,0 0-32 0,2-2 0 0,0-1-144 0,-1 1-16 15,0-6-16-15,-1 2 0 16,-1-5-160-16,-1 2-16 0,0-4-16 0,-1-2 0 16,0 0-160-16,-3 0 0 0,0-2 0 0,-1-2 0 15,-1-1 0-15,-2-2 0 0,1 1 0 0,-2-4 0 16,1 0-464-16,-2-3 16 0,1 2 16 0,0 0 0 15,2-1-80-15,-2-3-32 0,2 1 0 0,0-1 0 16,1 2 352-16,1-3 192 0,-1 3-192 0,1 1 192 0,0 3 0 0,0 2 0 0,0 3 0 0,0 2 0 16,0-1 0-16,0 3 0 15,1 0 128-15,2 0-128 0,0 3 400 0,1-3-16 0,2 2 0 0,0 2 0 16,3-3-384-16,0 4 0 16,-1-1 0-16,2-2-12352 15</inkml:trace>
  <inkml:trace contextRef="#ctx0" brushRef="#br0" timeOffset="93809.32">20514 3189 14735 0,'-2'0'640'0,"1"-2"160"0,1 0-640 0,0 2-160 0,1 0 0 0,-1 0 0 16,1 0 848-16,2 2 144 0,0 0 32 0,2 4 0 0,0 0 576 0,1 4 112 15,1 3 16-15,-2 0 16 0,-2 2-592 0,1 1-112 16,0 3-16-16,-2-3-16 16,-1 2-688-16,-1 1-144 0,-1-3-32 0,-1-2 0 0,-1 0-432 0,-2-1-96 15,2-2 0-15,-1 0-16 16,-1-5-1200-16,0-1-256 0</inkml:trace>
  <inkml:trace contextRef="#ctx0" brushRef="#br0" timeOffset="94127.93">20451 3201 5519 0,'-10'3'0'0,"5"-3"224"0,1 0-64 0,0-3 32 0,1 3-192 0,2 0 0 0,0-2 0 0,0 1 0 16,-2-2 1712-16,-1-1 304 0,2 2 64 0,2-4 16 15,0 2-528-15,2 0-96 0,3-2-32 0,0 1 0 0,3 2-352 0,-1-4-64 16,-7 7 0-16,0 0-16 16,0 0-176-16,0 0-48 0,55-26 0 0,-55 26 0 15,0 0-112-15,0 0-32 0,0 0 0 0,0 0 0 16,64-6 16-16,-54 10 0 0,-2 0 0 0,0 1 0 16,-1 1 0-16,1 0 0 0,-3-2 0 0,1 2 0 15,-1 0-128-15,-2 0-16 0,2 0-16 0,0-1 0 16,-1 0-288-16,-1 1-48 0,-1-2-16 0,-2 2 0 0,1-2-144 0,1 2-272 15,-2-2 64-15,-2 1-14736 16</inkml:trace>
  <inkml:trace contextRef="#ctx0" brushRef="#br0" timeOffset="94747.67">19403 3075 10127 0,'-3'0'896'0,"1"0"-704"16,1 0-192-16,-1 0 0 0,1 0 496 0,0 0 64 0,-2 3 16 0,-2-2 0 15,-1 1 528-15,0 2 112 0,1 1 32 16,3-1 0-16,2 0-128 0,3-4-32 16,4 2 0-16,1-4 0 0,-8 2-544 0,0 0-112 15,0 0-32-15,66-17 0 0,-66 17 224 0,0 0 32 16,79-28 16-16,-79 28 0 0,62-22-480 0,-62 22-192 16,62-25 176-16,-62 25-176 0,56-23 0 0,-56 23 0 0,0 0 0 15,72-30 0-15,-72 30-192 0,0 0-144 0,0 0-32 0,56-20 0 31,-56 20-752-31,0 0-160 0,0 0-16 0,0 0-4864 0,0 0-976 0</inkml:trace>
  <inkml:trace contextRef="#ctx0" brushRef="#br0" timeOffset="94963.05">19722 2936 11055 0,'-3'3'480'0,"2"-3"112"15,1 0-464-15,1 0-128 0,1 0 0 0,-1-2 0 16,2 1 1360-16,2 1 256 0,-5 0 48 0,0 0 16 0,0 0 112 0,0 0 32 16,62-7 0-16,-62 7 0 0,0 0-368 0,0 0-80 15,53 16-16-15,-43-7 0 16,-1 1-528-16,-3 0-96 0,-2 2-32 0,-2-2 0 16,-2 2-512-16,-1-2-192 0,-3 5 144 0,-2-1-144 15,0 2-512-15,-3-1-176 0,-1-3-32 0,1 2-12464 16</inkml:trace>
  <inkml:trace contextRef="#ctx0" brushRef="#br0" timeOffset="95499.1">19818 2028 7359 0,'-8'0'656'0,"4"0"-528"16,0 1-128-16,0-1 0 0,3 0 896 0,1-1 160 0,0 1 32 0,0 0 0 16,1 1 688-16,-1 2 144 15,2 0 16-15,0 3 16 0,2 4-208 0,2 0-32 0,1 3-16 0,1 1 0 16,3 3-736-16,1-1-128 16,3 2-48-16,1 1 0 0,2 0-544 0,-2-2-112 15,2 1-128-15,0 1 176 0,-4-6-176 0,-1 0-272 16,-2-1 64-16,-2-3 16 15,-3 1-1232-15,-3-4-240 0,0 0-64 0,-3-2-8496 0</inkml:trace>
  <inkml:trace contextRef="#ctx0" brushRef="#br0" timeOffset="95704.23">19855 2295 6447 0,'-6'-4'272'0,"2"1"80"0,1 0-352 0,1 3 0 0,2-2 0 0,0 0 0 0,0 2 1344 0,2 0 208 15,0 0 48-15,1-2 0 0,2 2 672 0,0 2 144 16,1 0 16-16,0 3 16 16,3 1-336-16,-1-3-80 0,3 4-16 0,0 0 0 15,3 2-160-15,-14-9-48 0,0 0 0 0,48 18 0 16,-48-18-2192-16,0 0-432 0,57 10-80 0,-57-10-32 16,0 0-336-16,63-10-64 0</inkml:trace>
  <inkml:trace contextRef="#ctx0" brushRef="#br0" timeOffset="96215.39">21202 2101 12895 0,'-5'0'1152'0,"2"0"-928"15,2 1-224-15,0-1 0 0,1 3 1072 0,-2-3 160 16,-1 2 48-16,-3 2 0 0,-2-1 608 0,-3 4 128 0,1 1 32 0,-1-2 0 15,1 4-448-15,-2-2-96 16,0 3-16-16,-3-1 0 0,-1 2-656 0,-3 2-128 0,1 1-16 0,-3-3-16 16,-2 4-416-16,0 0-64 15,-2-2-32-15,2 1 0 0,0-3-160 0,2-1 0 16,4 0 0-16,2-3 0 0,5-2 0 0,4 0 0 16,4-4 0-16,2-2 0 15,3 2-896-15,2-2-48 0,3 0-16 0,0-2-8256 16,-1 2-1648-16</inkml:trace>
  <inkml:trace contextRef="#ctx0" brushRef="#br0" timeOffset="96454.53">20846 2281 9215 0,'-6'0'816'0,"1"2"-656"0,0 0-160 0,3-2 0 0,2 0 1472 16,-2 0 256-16,-3 4 48 0,-2 1 16 0,-4 2 176 0,1 3 32 15,0 2 16-15,2 1 0 16,3-1-608-16,4 0-112 0,2-2-16 0,3 0-16 16,2-1-672-16,3-3-128 0,-9-6-16 0,0 0-16 15,0 0-208-15,58 12-32 0,-58-12-16 0,0 0 0 16,63-6-176-16,-63 6 0 0,0 0 0 0,77-18 0 0,-77 18 0 16,0 0 0-16,79-29-192 0,-79 29-8576 15,53-22-1696-15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43:22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2738 8744 26719 0,'-4'15'2368'0,"3"1"-1888"16,2-6-480-16,0-2 0 0,2 2 832 0,0 9 64 16,1 15 0-16,2 15 16 0,3 16 272 0,-2 2 48 0,-2-3 16 0,-2-4 0 31,-3-6-2416-31,-3-7-496 0,0-4-80 0,-4-9-11824 0</inkml:trace>
  <inkml:trace contextRef="#ctx0" brushRef="#br0" timeOffset="194.17">2435 8793 24879 0,'-21'-5'1088'0,"11"2"256"0,2-1-1088 0,3 1-256 0,4 2 0 0,2-1 0 15,2-4 1648-15,6-1 272 0,-9 7 48 0,0 0 16 16,89-38-480-16,-89 38-96 0,115-22 0 0,-50 16-16 0,6 3-688 0,5 2-144 16,11 1-32-16,2-3 0 15,0 3-400-15,-6 0-128 0,-9 3 0 0,-10 2-11472 16,-6 0-2384-16</inkml:trace>
  <inkml:trace contextRef="#ctx0" brushRef="#br0" timeOffset="431.78">2739 9189 17503 0,'-10'22'768'0,"6"-16"176"0,2 1-752 0,2-4-192 15,1 0 0-15,3-3 0 0,2-3 624 0,-6 3 80 0,0 0 32 0,61-13 0 16,-61 13-736-16,80-21 0 0,-80 21-192 0,105-26 32 31,-48 16-1440-31,-1 1-272 0,-2 2-64 0,-54 7-16 0</inkml:trace>
  <inkml:trace contextRef="#ctx0" brushRef="#br0" timeOffset="765.03">3300 9110 18431 0,'-23'6'816'0,"10"-5"160"0,1 4-784 0,2-4-192 0,5 2 0 0,2-3 0 15,-2 4 912-15,-3 4 144 0,-5 5 32 0,-5 5 0 16,1 4 0-16,0-2 16 0,2 2 0 0,4 4 0 16,3 5-656-16,5-6-128 0,1-1-16 0,5-3-16 15,3-5-480-15,4-6-80 0,2-5-32 0,2-2 0 16,3 1-848-16,-17-4-192 0,0 0-16 0,57-16-16 15,-57 16-544-15,0 0-96 0,0 0-32 0,64-51 0 16,-64 51-128-16,0 0-48 0,41-65 0 0,-41 65 0 16,0 0 1184-16,25-55 224 0,-25 55 48 0,11-42 16 0,-7 21 1552 15,-2 5 304-15,-1 0 64 0,1 4 16 0,-2 2 1344 16,-3 4 272-16,2 2 48 0,-3 4 16 0,1 4-96 0,-1 2-16 16,-1 1 0-16,0 6 0 0,1 1-704 0,2 4-160 15,3 0-32-15,-1 5 0 0,2 4-1104 0,2-1-240 16,2-2-32-16,3 0-16 0,2 3-464 0,2-5-240 15,0-2 32-15,2-7-15616 16</inkml:trace>
  <inkml:trace contextRef="#ctx0" brushRef="#br0" timeOffset="993.96">3612 8633 15663 0,'-5'0'688'0,"1"0"144"0,1 0-656 0,0 0-176 0,2 2 0 0,1-1 0 16,-1 4 1872-16,-1 5 352 0,0 4 64 0,-1 10 16 15,0 11-512-15,0 3-80 0,1 6-32 0,-1 4 0 16,1-1-912-16,-1 0-176 0,1 1-32 0,-1-3-16 16,1-2-336-16,1-7-64 0,2-2-16 0,1-3 0 15,3-1-336-15,0-8-80 0,3-4-16 0,0-9-13808 16</inkml:trace>
  <inkml:trace contextRef="#ctx0" brushRef="#br0" timeOffset="1477.4">3785 9065 17503 0,'-7'-2'768'0,"2"1"176"0,1-2-752 0,0 3-192 15,3-2 0-15,0 0 0 0,0 2 1536 0,-2-2 288 0,-1-2 48 0,1 2 16 16,-1 2-352-16,2 2-64 0,0 2 0 0,4 2-16 16,-1 4-400-16,2 2-80 0,4 2-16 0,0 1 0 15,2 3-432-15,1-2-80 0,0 3-32 0,1 1 0 16,0 0-224-16,0-2-64 16,-2-2 0-16,-2 2 0 0,0-1 48 0,-4 4 0 0,-2 1 0 0,-2-3 0 15,0-6 80-15,-4 0 0 16,-2-3 16-16,-1 2 0 0,-3-2-272 0,1 0 128 0,0 1-128 0,1-5 0 15,2-2 0-15,-1-4 0 0,1 1 0 0,2-2 0 16,1-3-576-16,2-2-192 16,2 0-16-16,2-3-16 0,3 2-496 0,4-2-112 0,-9 9 0 0,0 0-16 15,0 0 832-15,0 0 160 0,61-57 48 0,-61 57 0 16,0 0 256-16,0 0 128 0,56-47-128 0,-56 47 128 16,0 0 0-16,52-42 0 0,-52 42 0 0,0 0 176 15,57-31 336-15,-57 31 80 0,0 0 16 0,53-42 0 16,-53 42-160-16,0 0-16 0,0 0-16 0,0 0 0 0,39-51-160 0,-39 43-48 15,-3 1 0-15,-3 1 0 0,-1 5-208 16,-2 1 176-16,-1 4-176 0,-1 2 160 0,0 4 128 0,0 2 32 16,0 4 0-16,1 0 0 0,1 0 624 0,3 5 128 15,2 2 16-15,4-1 16 0,3-8-448 16,3 7-80-16,4 1-32 0,1 0 0 0,2-6-544 0,4-7 0 16,1-5-192-16,1-1-11360 0,-2 0-2272 15</inkml:trace>
  <inkml:trace contextRef="#ctx0" brushRef="#br0" timeOffset="1886.68">2875 9100 4607 0,'-4'0'400'0,"2"0"-400"15,-1 0 0-15,2 0 0 0,1 0 848 0,-1 0 96 16,-3 4 16-16,-1-2 0 0,-2 6 320 0,-1 1 80 16,2 9 16-16,0 2 0 0,2 2 160 0,2 9 48 15,1 3 0-15,-1 5 0 0,4-1-464 0,-2-1-96 16,2-8 0-16,-1 3-16 0,3-1-480 0,0-2-80 15,1 0-32-15,0-8-10768 0</inkml:trace>
  <inkml:trace contextRef="#ctx0" brushRef="#br0" timeOffset="2656.61">2540 9821 10127 0,'-6'7'896'0,"1"-2"-704"0,2-4-192 0,3-2 0 15,2 1 944-15,-2 0 144 0,0 4 48 0,2-2 0 16,5 2 400-16,8-3 96 0,-15-1 16 0,52-3 0 0,-52 3 80 0,83-10 0 16,-30 4 16-16,10-1 0 0,10 1 304 0,10 3 64 15,9-4 16-15,-1 4 0 16,1 0-1520-16,2 3-304 0,7 0-64 0,3-2-16 16,-2 0-992-16,-6 0-208 0,-7 1-48 0,-6-1 0 15,-2 1 464-15,-7-1 96 0,-3 1 16 0,-9-2 0 16,-7 3-1216-16,-8 0-256 0,-47 0-32 0,82-2-16 15,-82 2 560-15,68-4 96 0,-68 4 32 0,61-6 0 16,-61 6 256-16,53-13 48 0,-53 13 16 0,0 0-6048 0</inkml:trace>
  <inkml:trace contextRef="#ctx0" brushRef="#br0" timeOffset="3001.26">4541 9095 29487 0,'-20'12'1296'0,"9"-7"288"0,0-1-1264 0,3 0-320 0,4-2 0 0,2-2 0 16,-1 0 656-16,-1 0 80 0,-4 1 16 0,1 2 0 0,1-3-752 0,2 2 0 15,3-2 0-15,2 0 0 16,5 2-2128-16,1 0-432 0,6 2-64 0,-1 1-32 0</inkml:trace>
  <inkml:trace contextRef="#ctx0" brushRef="#br0" timeOffset="3096.76">4568 9315 23951 0,'-10'8'2128'0,"1"-2"-1696"16,4-1-432-16,4-5 0 0,0 0 2048 0,-3 0 320 0,-2 5 64 0,-4 1 0 16,3-1-1872-16,3-5-384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43:33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 8260 19343 0,'-1'11'1728'0,"0"3"-1392"16,1-5-336-16,1 1 0 0,0-1 496 0,-1 6 16 16,1 17 16-16,1 19 0 0,-2 18-528 0,-4 11 0 0,-1-1 0 0,-5-4 0 31,-2-4-624-31,-2-15-224 0,1-9-48 0,-4-11-4864 0,1-2-960 0</inkml:trace>
  <inkml:trace contextRef="#ctx0" brushRef="#br0" timeOffset="218.23">1718 8291 17503 0,'-20'3'768'0,"11"-3"176"0,-2 0-752 0,2 0-192 16,4 0 0-16,3 0 0 16,-1 0 1952-16,0-3 352 0,0 1 80 0,6-2 16 0,7-2-512 0,-10 6-96 15,0 0-32-15,82-10 0 16,-82 10-720-16,94 0-144 0,-32 0-16 0,9 2-16 0,8 2-400 0,0-1-80 15,0 0 0-15,-6-1-16 0,-5 0-368 0,-7-4 0 16,-4-3-160-16,-57 5-16160 16</inkml:trace>
  <inkml:trace contextRef="#ctx0" brushRef="#br0" timeOffset="430.66">2028 8589 13823 0,'-26'13'1216'0,"12"-8"-960"16,2-1-256-16,3 1 0 0,4-5 912 0,3 2 144 16,1 0 32-16,-2-2 0 0,1 0 80 0,3 0 32 15,5 0 0-15,8-2 0 0,-14 2-864 0,0 0-160 0,78-5-48 0,-78 5 0 16,81-3-128-16,-35 3 0 0,2 1 0 0,2-1-10048 15</inkml:trace>
  <inkml:trace contextRef="#ctx0" brushRef="#br0" timeOffset="768.01">2551 8610 7359 0,'-20'1'656'0,"9"1"-528"0,1-1-128 0,2 1 0 15,1 2 1776-15,2-4 320 0,-2 3 64 0,-5 0 16 16,-7 6 48-16,-4 2 16 0,-2 4 0 0,3 1 0 16,2-1-960-16,3 1-176 0,2 1-32 0,4 2-16 0,1 2-528 0,3-5-96 15,5-4-32-15,1-2 0 0,3-2-208 0,3-2-64 16,3-4 0-16,3 4 0 0,1 3-128 0,3-11-272 16,-15 2 64-16,0 0 16 15,51-51-1024-15,-51 51-192 0,0 0-32 0,47-51-16 16,-47 51-208-16,0 0-64 0,32-49 0 0,-32 49 0 15,0 0 720-15,0 0 144 0,33-58 32 0,-33 58 0 0,0 0 1088 0,0 0 240 16,31-47 32-16,-27 44 16 0,-2 6 640 0,-1 3 128 16,-1 4 32-16,-1 2 0 0,-1 4 336 0,-1 0 80 15,0 5 16-15,0-1 0 0,2 5-752 0,0-2-160 0,1 1-32 0,2-1 0 16,3 2-832-16,1-6-192 0,4-3-16 16,0-7-8560-1,1 1-1696-15</inkml:trace>
  <inkml:trace contextRef="#ctx0" brushRef="#br0" timeOffset="983.18">2729 8108 8287 0,'-6'9'736'0,"1"-3"-592"0,0 0-144 0,1-1 0 15,2 0 2464-15,-1 1 464 0,2 4 80 0,-3 9 32 16,-2 7-224-16,-1 17-64 0,1 11 0 0,1 0 0 15,1 0-1584-15,1-3-320 0,3-1-64 0,0-5-16 0,4-2-576 0,0-4-192 0,1-5 128 0,1-4-128 16,1-2 0-16,0-4-176 16,1-4 32-16,0-8 0 15,0 0-1904-15,0-6-368 0</inkml:trace>
  <inkml:trace contextRef="#ctx0" brushRef="#br0" timeOffset="1498.21">2916 8629 13823 0,'-13'0'1216'0,"7"-3"-960"16,0 3-256-16,1-3 0 0,1 3 2096 0,2-3 368 0,-1 3 80 0,-1 0 16 16,-3-4-720-16,-3 1-144 0,-1 1-32 0,-1 1 0 15,0 2-208-15,2 4-48 0,1-1-16 0,3 2 0 16,2 3-1104-16,4-3-288 0,1 4 0 0,4-3 0 15,1 2 0-15,3-3 0 0,2 4 0 0,0-4 0 16,1 2-944-16,-3-2-80 0,1 3 0 16,-2-1-16-16,-3 3 800 0,-2 1 240 0,-3-3 0 0,-2-2 0 15,-2-4 0-15,-2 4 0 0,-1 5 0 0,-2-6 0 16,-1-5-304-16,0 2 64 0,-1-1 16 0,1-2 0 31,0 2-160-31,2 0-48 0,-1 0 0 0,2 5 0 0,2 3-432 0,2-7-96 0,3-9 0 0,3 0-16 16,2 0 240-16,2 0 48 0,2-1 16 0,-9 7 0 15,0 0 480-15,0 0 192 0,58-29-128 0,-58 29 128 0,0 0 416 0,62-29 160 16,-62 29 48-16,0 0 0 0,73-31 288 0,-73 31 64 0,0 0 16 0,74-26 0 31,-74 26-192-31,54-10-32 0,-54 10-16 0,55-8 0 0,-55 8 240 16,0 0 48-16,58-20 16 0,-58 20 0 0,0 0-672 0,0 0-144 16,0 0-32-16,0 0 0 0,0 0-208 0,35-53 0 15,-38 44 0-15,-3 2 0 0,-2-3 0 0,-2 4 128 16,-1-1-128-16,-2 5 0 0,0 0 0 0,1 4 0 15,-3 2 0-15,-1 4 0 0,0 5 208 0,0 3 0 0,1 2 0 16,1 2 0-16,2 5 576 0,1 3 112 0,2 4 32 16,4 1 0-16,5 1-368 0,5 0-80 0,5-5-16 0,6-4 0 15,4-5-336-15,5-5-128 0,3-3 0 0,4-6-17936 16</inkml:trace>
  <inkml:trace contextRef="#ctx0" brushRef="#br0" timeOffset="5668.28">24658 11927 8287 0,'-1'0'736'0,"1"-3"-592"0,0 3-144 0,0-1 0 0,0 1 432 0,0 0 48 15,0 0 16-15,0-4 0 16,1 3-80-16,-1 0-16 0,1-2 0 0,1 3 0 16,-1 0-96-16,0 0-32 0,-1 0 0 0,1 0 0 15,-1 0 720-15,0 3 144 0,0-2 16 0,0 0 16 0,0 1 512 0,-1-2 112 16,0 0 0-16,-2-2 16 16,0 1-352-16,0 0-80 0,-1-2-16 0,1 2 0 15,-1-1-624-15,2-1-128 0,-2 0-32 0,3 0 0 16,-1 2-352-16,2-4-80 0,2 4-16 0,0-4 0 0,1 1-128 0,1 0 0 15,1 1 0-15,2 0 0 0,0-1 0 0,0-2 0 0,2 3-128 0,1 0 128 16,0-1 0-16,0 2 0 16,-10 2 0-16,0 0 0 0,0 0 0 0,0 0 0 0,0 0 0 0,0 0 0 15,60 0 192-15,-55 0 128 16,-1 2 0-16,-3 2 16 0,2-1 144 0,-3 1 32 0,0 1 0 0,-2 2 0 16,0-1-64-16,0 0-16 15,-1 1 0-15,-1 2 0 0,1-3-240 0,-1 2-32 0,-1 0-16 0,0-2 0 16,-1 1-144-16,0-2 0 15,-1 1 0-15,1-1 128 0,0-2-128 0,0 1 0 0,1 1 0 0,-1-5 0 16,1 4 0-16,0-4 0 0,0 0 0 0,-1-3 0 16,1 2 0-16,-1-1 0 0,-1-2-192 0,1-1 192 15,0 1-144-15,0-2 144 0,0 0 0 0,1 0 0 16,2 0 0-16,1-1 0 0,2 1 0 0,1-1 0 16,2 1 0-16,2-1 0 0,-1 0 0 0,4 1 0 15,2 1 0-15,0 1 0 0,0 0 0 0,-1-1 0 16,1 4 0-16,0-1-128 0,-10 2 128 0,0 0 0 15,0 0 0-15,0 0 0 0,0 0 0 0,0 0 0 16,66 6 0-16,-60 0 0 0,-1-2 0 0,-1 1 0 16,-2 0 0-16,-1 0 128 0,-2 2-128 0,0 2 0 0,-2-3 128 0,0 1-128 15,-2 2 0-15,-1-3 0 16,-2 2 0-16,-1-2 128 0,0-1-128 0,-1 1 0 16,-1-2 0-16,1-1 0 0,0 0 0 0,0-3 0 15,1 0 0-15,1 0 0 0,1-3 0 0,1 0 0 0,0-1 192 0,1-1-64 16,1 1-128-16,1-2 192 0,1-1-32 0,1 0-16 15,2 1 0-15,1-4 0 0,3 4-144 16,0-2 0-16,1-1 0 0,1 3 0 0,1 1 0 0,-2 2 0 0,0 1 0 0,0 1 0 16,-2 1 0-16,0 1 0 15,-1 1 0-15,-2 1 0 0,2 0 0 0,-1 4 0 16,0 0 0-16,-1 2 0 0,0-3 304 0,-1 4-32 16,0-4 0-16,-1 3 0 0,0-2-64 0,-2-1-16 0,1-2 0 0,-1 1 0 15,1-4-192-15,-1 2 0 16,2-3 0-16,0 0-11280 0,1 0-2352 15</inkml:trace>
  <inkml:trace contextRef="#ctx0" brushRef="#br0" timeOffset="9481.39">24712 12016 8287 0,'2'-1'736'0,"-1"1"-592"0,-1-3-144 0,0 3 0 16,0 0 944-16,0 0 144 0,1 0 48 0,0 0 0 16,-1 0 960-16,0 0 192 0,2 3 32 0,-2 0 16 15,1 0-144-15,0 0-16 0,2 1-16 0,-1 0 0 16,2-2-800-16,-1 2-144 0,4-1-48 0,-2-1 0 15,2 2-400-15,-1-2-96 0,2 2-16 0,-1 0 0 16,0-1-160-16,2 2-48 0,0 1 0 0,1 1 0 16,-2 3-128-16,3-4-48 0,1 4 0 0,0 2 0 15,2-2-128-15,-2 0-16 0,-12-10-128 0,28 25 192 0,-28-25-192 0,29 19 0 16,-29-19 0-16,0 0 0 16,33 25 0-16,-24-19 0 0,1 0 0 0,-2 2 0 15,0-3 0-15,-2 1 0 0,-1-2 0 0,-3-1 0 0,2 2 0 16,-3-3 0-16,1 0 0 0,-2 1 0 0,1 0 0 0,-2-3 0 15,1 0 0-15,-2 1 0 0,1-1 0 0,0 0 0 16,-2-1 0-16,1 1 0 0,-1 0 0 0,1 0-208 16,0 0 64-16,-2 0 16 15,1-2-1664-15,1 1-336 0</inkml:trace>
  <inkml:trace contextRef="#ctx0" brushRef="#br0" timeOffset="9816.23">25029 12120 6447 0,'0'-4'576'0,"0"0"-576"0,1 2 0 16,1-1 0-16,-1 2 1616 0,-1 1 224 0,1 0 32 0,1 0 16 15,2-2 32-15,0 2 0 0,2 0 0 0,-1 2 0 16,0-1 304-16,-1 4 64 0,1 0 16 0,-2 4 0 15,1-3-832-15,0 4-144 0,-1 0-48 0,1 1 0 16,-1-1-352-16,-1 0-80 0,-1 0-16 0,1 0 0 16,-1 1-240-16,0-1-48 0,-1-3-16 0,-1 2 0 15,0-1-96-15,-1 0-32 0,-1 0 0 0,-1-1 0 16,1-4-80-16,0 3-32 0,-1-2 0 0,-1 0 0 16,0 1-112-16,-1-1-32 0,0-2 0 0,-2 2 0 15,1-2-144-15,0-1 160 0,0 2-160 0,0-2 160 16,-2 0-160-16,2 3 0 0,-1-4 0 0,1 1 0 0,-2 2 0 15,3-3 0-15,0 2 0 0,0-2-18368 16</inkml:trace>
  <inkml:trace contextRef="#ctx0" brushRef="#br0" timeOffset="12160.56">25312 12553 11967 0,'-2'-3'1072'0,"-1"2"-864"15,3 1-208-15,0 0 0 0,0 0 1488 0,0 0 256 16,0 0 48-16,-1 0 16 16,0 1 320-16,1 2 64 0,0 3 16 0,2 0 0 15,3 4-336-15,3 0-64 0,0 2-16 0,-8-12 0 0,0 0-704 16,47 47-160-16,-47-47-32 0,52 41 0 0,-52-41-640 0,41 32-128 16,-41-32-128-16,43 37 192 0,-43-37-384 0,39 38-64 15,-39-38 0-15,29 33-16 16,-29-33-1936-16,20 26-384 0</inkml:trace>
  <inkml:trace contextRef="#ctx0" brushRef="#br0" timeOffset="12417.88">25663 12711 15663 0,'-1'0'1392'0,"1"-3"-1120"0,0 3-272 0,0-1 0 0,1 1 1584 0,1 0 256 15,-1 0 48-15,0 1 16 16,2 4 32-16,0 3 16 0,1 4 0 0,0 3 0 16,1 5-272-16,0-2-48 0,0 7-16 0,1-3 0 15,-1 0-800-15,-2-2-176 0,0 1-16 0,-3-3-16 16,-3 0-272-16,-3-3-48 0,0-1-16 0,-4-2 0 16,0-3-32-16,-2-2-16 0,-2 2 0 0,1-3 0 0,-1-2-224 0,0-2 128 15,1 2-128-15,-1-4 0 16,3 0-384-16,1 0-192 0,2 0-16 0,1-4-16368 15</inkml:trace>
  <inkml:trace contextRef="#ctx0" brushRef="#br0" timeOffset="12747.96">26055 13219 19343 0,'-2'0'1728'0,"-1"-2"-1392"0,3 2-336 0,0 0 0 15,2 0 1968-15,-2 0 320 0,0-3 64 0,1 3 16 0,0 0-768 0,2 3-128 16,2-1-48-16,-5-2 0 16,0 0-464-16,0 0-80 0,42 32-32 0,-42-32 0 15,0 0-672-15,56 41-176 0,-56-41 0 0,44 28 0 32,-44-28-1360-32,39 29-304 0,-39-29-64 0,0 0-12560 0</inkml:trace>
  <inkml:trace contextRef="#ctx0" brushRef="#br0" timeOffset="13002.82">26345 13317 18431 0,'-4'0'816'0,"3"0"160"0,0 0-784 0,-1 0-192 0,2 1 0 0,2 1 0 0,-1-2 1264 0,0 4 208 16,0 0 32-16,2 5 16 0,-2-1 416 0,-1 3 96 15,0 2 16-15,-1-1 0 0,-2 3-432 0,0-5-80 16,-1 2 0-16,-2-2-16 0,-2-3-752 0,1 2-128 16,-2-3-48-16,-1 0 0 0,-1 1-320 0,0-4-64 15,-3 0-16-15,1-2 0 0,-3 2-192 0,0-3 0 16,1 2 0-16,0-2 0 16,1 0-1408-16,2 0-208 0</inkml:trace>
  <inkml:trace contextRef="#ctx0" brushRef="#br0" timeOffset="13297.72">26604 13779 19343 0,'-2'3'1728'0,"2"-3"-1392"15,1 1-336-15,0 1 0 0,1 1 2720 0,0-2 480 16,1 3 80-16,-3-4 32 0,0 0-1760 0,21 27-336 16,-21-27-80-16,21 22-16 0,-21-22-720 0,23 25-144 15,-23-25-16-15,25 26-16 16,-25-26-752-16,23 25-160 0,-23-25-16 0,0 0-9568 15,23 23-1904-15</inkml:trace>
  <inkml:trace contextRef="#ctx0" brushRef="#br0" timeOffset="13547.88">26791 13871 18431 0,'-1'-4'816'0,"0"4"160"0,1 0-784 0,0 0-192 16,0 0 0-16,0 0 0 0,1 0 1376 0,0 1 224 0,3 4 64 15,0-1 0-15,0 2 128 0,-4-6 16 0,0 0 16 0,18 24 0 0,-12-16-1184 0,-2 2-224 16,1 0-48-16,-3 1-16 16,1-1-160-16,-3 0-48 0,-2 0 0 0,-1 1 0 0,-2-4 416 15,-3 0 80-15,0 1 0 0,-2-2 16 16,-1-2 0-16,-3 0 0 0,0 0 0 0,-2-2 0 0,1 0-208 0,2-2-64 16,-1 2 0-16,2-2 0 15,1-2-384-15,2 2 0 0,3-2 0 0,1 0 0 31,3 0-1136-31,3 0-304 0</inkml:trace>
  <inkml:trace contextRef="#ctx0" brushRef="#br0" timeOffset="13818.99">26969 14180 15663 0,'0'4'1392'0,"0"-4"-1120"16,1 2-272-16,1-1 0 0,-1 2 2304 0,1-2 416 0,2 5 80 0,1 3 16 16,2 3-992-16,2 4-192 15,0-2-32-15,-1 1-16 0,1 1-624 0,-2-4-112 0,2 2-16 0,-1-3-16 16,-1 1-816-16,0-2 0 15,0 0 0-15,-2-3 0 16,-1 2-1200-16,-1-5-192 0,-1 1-32 0,1-1-12336 0</inkml:trace>
  <inkml:trace contextRef="#ctx0" brushRef="#br0" timeOffset="14037.08">27162 14283 16527 0,'-4'-2'352'0,"2"0"80"0,1 2 16 0,1-3 32 0,0 3-480 0,0 0 0 0,-2 0 0 0,2 3 0 0,0-3 2640 16,-1 4 432-16,1 0 96 0,0 3 16 0,0-2-880 0,1 1-160 16,1 2-32-16,-1 1-16 15,0-1-1136-15,0 0-208 0,-1 2-48 0,0-3-16 0,-1 2-384 0,-3 0-80 16,1-3-16-16,-5 1 0 0,-2 0-208 0,-1-1 0 16,-2-3 128-16,-1 2-128 0,-2-3 0 0,-1 0-192 15,1-1 48-15,0-1 0 16,-2 3-1344-16,1-6-272 0</inkml:trace>
  <inkml:trace contextRef="#ctx0" brushRef="#br0" timeOffset="14557.74">27663 14797 20271 0,'5'2'896'0,"-4"0"192"0,2 0-880 0,-1-2-208 0,-1 1 0 0,0 2 0 0,1-3 1824 0,0 2 320 15,1 2 64-15,0 2 16 16,-1 0 96-16,-1 2 32 0,-1 0 0 0,-1 1 0 0,-2-3-1072 0,1-1-224 16,-3 4-32-16,1-3-16 0,-1 0-720 0,1 2-144 15,-1-3-16-15,-1 1-128 0,1-2 128 0,-1-2-128 16,0 2 0-16,-1-4 0 16,0 0 0-16,1 0 0 0,0 0 0 0,1-4 0 15,1 2 0-15,1-2 0 0,3 1 0 0,0-3 0 0,2 0 0 0,-2 6 0 16,0 0 0-16,0 0 0 0,0 0 0 0,0 0 0 15,54-36 0-15,-54 36-144 0,0 0 144 0,0 0 0 16,0 0-144-16,52-9 144 0,-47 13 0 0,-1 1 0 16,-1-1 0-16,-2 2 0 0,-1 0 0 0,-3 2 128 15,1 0 0-15,-1 2 0 0,0-1 64 0,-2 1 0 16,-1 0 0-16,-2-2 0 0,2 2-48 0,-2 0 0 16,1-1 0-16,0-3 0 0,-1 0-144 0,2-2 192 15,1-1-192-15,0 0 192 0,1-2-192 0,1 2 0 0,0-6 0 0,0 2 128 16,0-4-272-16,1 1-64 0,-2-2-16 0,0 0-12256 15,2-1-2432-15</inkml:trace>
  <inkml:trace contextRef="#ctx0" brushRef="#br0" timeOffset="16378.18">27657 14882 11055 0,'2'-2'976'15,"1"1"-784"-15,-1 1-192 0,1 0 0 0,0 0 1504 0,2 0 256 16,-5 0 48-16,0 0 16 16,0 0-64-16,58 3-16 0,-58-3 0 0,0 0 0 0,44 16-480 0,-36-9-112 15,1 1 0-15,-4 0-16 16,-1 1-448-16,-2 0-96 0,-2 1-16 0,-4-1 0 0,1 1-368 0,-4-4-80 16,-1 1 0-16,-3-2-128 15,-3 1 128-15,-1-4-128 0,3 0 0 0,-3-2 0 0,0 0 0 0,0-2 0 16,2 0 0-16,4 0-144 15,2-2 0-15,-1 2 0 0,1-2 0 0,-1-5 0 0,2 2 144 0,1-2-128 16,3 1 128-16,2 3-128 0,2-2 128 0,2 5-128 0,2-1 128 16,2 3-128-16,-8 0 128 0,0 0 0 15,0 0 0-15,0 0-128 0,0 0 128 0,47 17 0 0,-41-11 0 0,1 2-13008 32</inkml:trace>
  <inkml:trace contextRef="#ctx0" brushRef="#br0" timeOffset="20951.96">23742 11076 2751 0,'-5'-4'256'0,"2"4"-256"16,2-2 0-16,0 2 0 0,1-3 1936 0,0 2 352 16,1 1 64-16,2-5 16 0,0 1-256 0,2 1-32 15,1-3-16-15,1 2 0 0,0 1-480 0,0 3-112 16,0 0 0-16,-1 3-16 0,1 1-208 0,-1 2-32 15,3 0-16-15,-1 0 0 0,0 5-464 0,0 0-96 16,-1 2 0-16,-1-3-16 0,0 2-240 0,-3 2-64 16,-3-2 0-16,-5 0 0 0,-1-2-80 0,-4 3-32 15,-1-3 0-15,-4-4 0 0,1 0-208 0,-2 0 0 0,0-3 128 0,0-2-128 16,0-2 0-16,1-2 0 0,0-1 0 0,3-2 0 16,2 0 0-16,0 0 0 0,4-4 0 0,0 1 0 15,3-1 0-15,2 0 128 0,2-2-128 0,2 0 0 16,2-1 0-16,2 0 176 0,1 2-176 0,0-1 160 15,-8 12 112-15,0 0 32 0,0 0 0 0,45-30 0 16,-45 30 144-16,0 0 16 0,0 0 16 0,0 0 0 16,0 0 16-16,0 0 0 0,55 16 0 0,-48-8 0 15,-1 3-80-15,0 1-16 0,0-3 0 0,-2 1 0 16,0 0-112-16,-2-1-32 0,0-2 0 0,-2 2 0 16,-1-5-128-16,0 1-128 0,-1-2 192 0,-2-3-192 15,1 4 176-15,-2-6-176 0,0 2 160 0,-1-2-160 16,0-1 128-16,0-4-128 0,-2 1 0 0,2 0 0 0,0-3 0 15,1 2 0-15,0 1 0 0,3 0-11952 16,0-3-2480-16</inkml:trace>
  <inkml:trace contextRef="#ctx0" brushRef="#br0" timeOffset="25300.23">23316 10814 1839 0,'-8'-4'160'0,"3"2"-160"0,1 2 0 0,2-3 0 0,0 2 1552 0,1 1 288 16,1 0 48-16,0 0 16 0,0 0 592 0,1 1 128 0,1 2 32 0,1 0 0 15,2 4-96-15,3-2-32 16,0 4 0-16,3-2 0 0,2 2-368 0,0 4-80 0,-13-13-16 0,35 26 0 16,-35-26-1008-16,41 31-208 15,-21-15-32-15,-20-16-16 0,40 34-576 0,-40-34-224 16,38 29 176-16,-38-29-176 0,30 26-720 0,-17-14-240 15,-4-2-64-15,-3-1-14816 0</inkml:trace>
  <inkml:trace contextRef="#ctx0" brushRef="#br0" timeOffset="25778.91">23229 10747 16575 0,'-7'4'736'15,"6"-4"160"-15,1 0-720 0,0 0-176 0,0 0 0 0,1 0 0 0,3 2 1520 0,1-2 272 16,-5 0 48-16,0 0 16 0,0 0 128 0,42 26 48 16,-32-13 0-16,0-1 0 0,-1 0-592 0,-2 2-112 15,-1 1-32-15,0-2 0 0,1 2-608 0,-3-1-128 0,1 1-32 0,-1-5 0 16,0-1-400-16,-2 0-128 16,0-3 0-16,-1-1 0 0,-1 0 0 0,0-4 0 0,-3 2 0 0,1-6 0 15,-2 2-176-15,2-1-80 16,-2-1-32-16,0-2 0 15,1-1-448-15,-1 0-96 0,0-3 0 0,2 2-16 16,-2-2 80-16,1-1 0 0,1-5 16 0,0 2 0 0,0-3 304 0,1 1 48 0,1-1 16 0,0 0 0 16,3-3 96-16,-1 3 32 0,2 0 0 0,1 4 0 15,0-1 432-15,1 5 80 0,0 0 32 0,0 2 0 16,0 2 256-16,1-1 48 0,-3 4 16 0,1-1 0 0,2 4-240 0,-2-2-48 16,1 4-16-16,0-2 0 15,0 2-432-15,0 2-96 0</inkml:trace>
  <inkml:trace contextRef="#ctx0" brushRef="#br0" timeOffset="26164.61">22845 10340 16575 0,'-8'-1'1472'0,"3"-1"-1168"0,0-2-304 0,2 4 0 16,2-3 976-16,2 3 144 0,1 0 32 0,-1 0 0 16,1 0 64-16,4 3 0 15,2 3 16-15,-8-6 0 0,0 0 96 0,34 32 16 0,-34-32 0 0,30 32 0 16,-30-32-416-16,35 41-80 0,-15-19-16 0,-1 1 0 16,4 1-544-16,-2-1-112 0,0 1-32 0,-21-24 0 15,37 39-288-15,-37-39-64 0,26 24-16 0,-26-24-14448 16</inkml:trace>
  <inkml:trace contextRef="#ctx0" brushRef="#br0" timeOffset="26633.96">22823 10385 11967 0,'-2'0'528'0,"0"-1"112"0,1 1-512 0,0 0-128 15,1 0 0-15,0 0 0 0,1 0 1472 0,-1 0 256 16,1 0 48-16,1 0 16 0,0 0 272 0,2 0 64 0,-1-3 16 0,1 3 0 15,1 0-1104-15,0-2-208 0,1 0-64 0,-1-1 0 16,1 0-544-16,-1-1-224 0,0 2 176 0,0-2-176 16,-1-2 0-16,-2 1 0 15,0 0 0-15,-2 0 0 0,-2-1 0 0,0 0 0 0,-2 0 0 0,-1-2 0 16,0 2 0-16,-1-3 0 0,0 3 0 0,0 1 0 16,0-1 0-16,-1 0 176 0,1 3 0 0,1 0 0 15,0-1 320-15,2 2 64 0,-1 2 16 0,3 0 0 16,1-3-16-16,0 3 0 0,0 3 0 0,2-3 0 15,1 0-176-15,0 1-16 0,2 1-16 0,3 1 0 16,-8-3-32-16,0 0-16 0,0 0 0 0,0 0 0 0,58 22-144 0,-58-22-32 16,0 0 0-16,0 0 0 15,64 19-128-15,-64-19 0 0,0 0 0 0,0 0 0 0,61 12-208 0,-61-12-128 16,0 0-32-16,0 0-15520 16</inkml:trace>
  <inkml:trace contextRef="#ctx0" brushRef="#br0" timeOffset="27048.39">22341 9856 19343 0,'3'1'1728'0,"1"1"-1392"0,0-2-336 0,-2 3 0 16,2-2 608-16,0 1 48 0,-4-2 16 0,0 0 0 16,38 31 480-16,-38-31 112 0,42 39 16 0,-21-17 0 15,0 3-608-15,0 1-112 0,1-2-32 0,-2-1 0 16,-20-23-656-16,37 42-144 0,-37-42-32 0,28 34-11968 15</inkml:trace>
  <inkml:trace contextRef="#ctx0" brushRef="#br0" timeOffset="27516.25">22390 9896 4607 0,'-7'-2'400'0,"2"2"-400"0,1-3 0 0,0 3 0 15,3 0 1376-15,0 0 192 0,-1 3 32 0,-2-3 16 16,-1 2 288-16,-1 2 48 0,-3 3 16 0,3 2 0 15,0 3-112-15,2-2 0 0,0 3-16 0,3-1 0 16,2 2-560-16,2 1-128 0,0-3 0 0,2-1-16 0,2 0-560 0,-3-3-96 16,1-2-32-16,-1 0 0 15,0-4-320-15,-2 0-128 0,0-2 0 0,-1-2 0 16,0 0 0-16,-1-5 0 0,-1 0 0 0,0 1 0 16,-2-6 0-16,1-1-128 0,-1 1 128 0,-1-2-160 15,1 0-272 1,-1 0-48-16,0 2-16 0,1-4 0 0,0-1 208 0,1 3 32 0,0-2 16 0,2 0 0 0,3 3 240 15,-1 1 208-15,3 2-32 0,0 0-16 16,1 4 592-16,1 0 112 0,-1 1 32 0,-6 5 0 0,0 0-32 0,0 0 0 16,0 0 0-16,0 0 0 0,0 0 80 0,0 0 16 15,60 15 0-15,-60-15 0 0,0 0-576 0,0 0-96 16,42 30-32-16,-42-30 0 0,0 0-256 0,46 30 0 0,-46-30 0 16,0 0-11328-1,47 29-2224-15</inkml:trace>
  <inkml:trace contextRef="#ctx0" brushRef="#br0" timeOffset="27861.74">21889 9486 14735 0,'-2'3'640'0,"1"-3"160"0,1 3-640 0,1-3-160 0,0 1 0 0,2 2 0 0,0-1 848 0,2 2 144 16,-5-4 32-16,0 0 0 0,32 28 128 0,-32-28 48 15,29 26 0-15,-29-26 0 0,27 31-576 0,-16-15-112 16,-1 0-32-16,-1 0 0 0,-3-1-480 0,0 1 0 16,-2-3 0-16,0-1 0 15,-2 0-912-15,1-4-288 0,-2 0-48 0,0-4-8368 0</inkml:trace>
  <inkml:trace contextRef="#ctx0" brushRef="#br0" timeOffset="28297.75">21826 9455 7359 0,'-7'-4'656'0,"3"0"-528"16,2-1-128-16,1 4 0 0,1-1 640 0,1-1 112 15,1 2 16-15,1-1 0 0,0-2-448 0,4-2-64 0,-7 6-32 0,0 0 0 16,0 0 480-16,0 0 112 0,0 0 16 0,0 0 0 0,0 0 624 0,0 0 128 15,0 0 16-15,31 28 16 16,-33-18-320-16,0 2-64 0,-1 4-16 0,0-1 0 16,0-1-368-16,1 1-80 0,-1 1 0 0,1-3-16 15,-1 2-192-15,1-2-48 0,1 0 0 0,-1-4 0 16,0-3-368-16,1-1-144 0,-1 0 0 0,1-5 144 16,0 0-144-16,0 0 0 0,-1-3 0 0,0 0 0 15,-1-3-224-15,1-3-80 0,-2-1-16 0,1 3 0 16,-1-4-304-16,-1-2-64 15,1 2-16-15,-1-4 0 0,3 2 384 0,-2-4 64 0,3 3 0 0,0-1 16 16,1 1 240-16,1-1 160 0,1 4-32 0,2 0 0 0,1 1 608 0,0 3 112 16,0 1 32-16,-1-1 0 0,-1 5-48 15,1-1 0-15,3 2 0 0,1 2 0 0,-8-1-144 16,0 0-48-16,0 0 0 0,0 0 0 0,52 28-240 0,-52-28-48 0,0 0-16 16,42 31 0-16,-42-31-336 0,33 26 0 15,-33-26 0-15,0 0 128 16,47 35-704-16,-47-35-128 0,0 0-16 15,0 0-13872-15</inkml:trace>
  <inkml:trace contextRef="#ctx0" brushRef="#br0" timeOffset="28584.46">21403 9126 17503 0,'-6'2'768'0,"4"2"176"0,-1-1-752 0,2-2-192 0,1 1 0 0,0 1 0 15,0 0 640-15,1 4 112 0,2 3 16 0,-1 2 0 0,1 4 0 0,0 0 16 16,1-1 0-16,-1 1 0 15,0-2-512-15,1-2-96 0,0 0-32 0,-3 1 0 16,1-1-1136-16,0-5-224 16,-2 2-64-16,0-3-7936 0</inkml:trace>
  <inkml:trace contextRef="#ctx0" brushRef="#br0" timeOffset="28818.9">21332 9126 7359 0,'0'-3'656'0,"1"2"-528"16,0-1-128-16,2 2 0 0,-1-3 1168 0,1 2 208 16,2-3 32-16,-5 4 16 0,0 0 304 0,0 0 48 0,0 0 16 15,49-24 0-15,-49 24-320 0,0 0-64 16,0 0-16-16,0 0 0 0,0 0-704 0,0 0-144 0,58 1-32 16,-52 4 0-16,1 1-256 0,-3-2-48 0,1 2-16 15,0 1 0-15,2 2-48 0,-3-3-16 16,-4-6 0-16,0 0 0 0,0 0-128 0,31 26 160 0,-31-26-160 0,0 0 160 15,0 0-160-15,0 0-192 0,54 21 32 0,-54-21-7840 16,0 0-1552-16</inkml:trace>
  <inkml:trace contextRef="#ctx0" brushRef="#br0" timeOffset="29328.17">21191 8996 5519 0,'-10'0'496'0,"5"0"-496"0,1 0 0 0,2 0 0 0,1 0 1472 0,-1 0 192 16,2 0 32-16,-2 3 16 0,1 0-160 0,-2 1-16 16,1 5-16-16,-1-2 0 0,2 2-480 0,0 1-80 15,-2-1-32-15,2 3 0 0,-1-2-688 0,-1 2-240 0,1-2 144 0,-1-3-144 32,-1 2-816-32,1-3-240 0,-1 0-48 0,-1-5-16 15,-1 2 304-15,0-3 64 0,-1 0 16 0,1-4 0 0,0-1 352 0,1 0 80 16,0-3 16-16,1-2 0 15,2 1-544-15,1-1-96 0,1-5-32 0,1 2 0 16,1-3 64-16,1 0 16 0,2 1 0 0,0-1 0 0,1-3 416 0,0 2 80 0,-1-2 0 0,1 3 16 16,1-2 368-16,-4 3 0 0,1 2 160 0,-2 2-160 0,0 3 1152 0,-2-1 128 15,0 4 32-15,-2 3 0 16,0-2 992-16,-1-1 192 0,2 4 32 0,0-2 16 0,0 3-272 0,2 0-48 16,-1 3-16-16,2-2 0 15,2 4-1152-15,0-1-224 0,3-2-64 0,1 3 0 0,-8-5-576 0,0 0-192 16,0 0 0-16,0 0 0 0,52 27 0 0,-52-27 0 15,0 0 0-15,0 0-192 16,44 29-1024-16,-44-29-208 0,0 0-48 16,0 0-10288-16</inkml:trace>
  <inkml:trace contextRef="#ctx0" brushRef="#br0" timeOffset="29557.96">21162 8996 5519 0,'-1'0'496'0,"0"0"-496"0,1 0 0 0,1-2 0 16,2 2 2256-16,0 0 368 15,1 0 64-15,2 0 0 0,-6 0-896 0,0 0-176 0,0 0-32 0,68 14-16 16,-68-14-1248-16,0 0-320 15,62 29 0-15,-62-29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5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240 284 4607 0 0,'0'0'354'0'0,"-8"20"2742"0"0,6-9-2208 0 0,0-1 1 0 0,0 1 0 0 0,1 0 0 0 0,1 17-1 0 0,-1-1 235 0 0,-1 3-345 0 0,-2 1 0 0 0,0-2 0 0 0,-12 39 0 0 0,15-65-769 0 0,0-1 0 0 0,0 1 0 0 0,0-1 0 0 0,-1 1 0 0 0,1-1-1 0 0,-1 0 1 0 0,1 1 0 0 0,-1-1 0 0 0,0 0 0 0 0,0 0 0 0 0,0 0-1 0 0,0-1 1 0 0,0 1 0 0 0,0 0 0 0 0,-1-1 0 0 0,-2 2 0 0 0,1-1-7 0 0,-1 0 1 0 0,0 0 0 0 0,1 0-1 0 0,-1-1 1 0 0,0 0-1 0 0,0 0 1 0 0,0 0 0 0 0,-10 0-1 0 0,10-1-5 0 0,-1 0 0 0 0,0-1 0 0 0,0 0 1 0 0,0 0-1 0 0,0 0 0 0 0,0-1 0 0 0,-7-2 0 0 0,9 2 4 0 0,1 1-1 0 0,0-1 1 0 0,0 0 0 0 0,0 0-1 0 0,0 0 1 0 0,0 0 0 0 0,1 0 0 0 0,-1 0-1 0 0,1-1 1 0 0,-1 1 0 0 0,1-1 0 0 0,-3-4-1 0 0,1 0-3 0 0,1 0-1 0 0,1-1 1 0 0,-1 1-1 0 0,1 0 1 0 0,0-1-1 0 0,1 1 0 0 0,0-1 1 0 0,0-11-1 0 0,2-62-28 0 0,-1 80 32 0 0,2-18 151 0 0,0-1 1 0 0,1 1-1 0 0,1 0 0 0 0,10-31 0 0 0,-11 42-86 0 0,1 0 0 0 0,-1 0 0 0 0,1 0 0 0 0,0 1 0 0 0,1-1 0 0 0,0 1 0 0 0,0 0 0 0 0,1 1 0 0 0,-1-1-1 0 0,2 1 1 0 0,-1 0 0 0 0,13-9 0 0 0,-13 12 98 0 0,0 0-1 0 0,1 0 0 0 0,-1 1 1 0 0,1 0-1 0 0,11-2 1 0 0,8-3 278 0 0,50-15 447 0 0,-73 21-552 0 0,9-5-242 0 0,-5 3-80 0 0,84-45 54 0 0,-87 46-167 0 0,0-1 0 0 0,-1 0 0 0 0,1 0 1 0 0,-1 0-1 0 0,1 0 0 0 0,-1 0 0 0 0,0-1 0 0 0,0 1 0 0 0,-1-1 0 0 0,1 0 0 0 0,-1 0 0 0 0,0 0 0 0 0,0 0 0 0 0,0 0 0 0 0,2-8 1 0 0,-1-1-6944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5:3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 1463 0 0,'-1'0'127'0'0,"-1"0"-1"0"0,1 0 0 0 0,0-1 0 0 0,0 1 0 0 0,0 0 0 0 0,0-1 0 0 0,0 1 0 0 0,0-1 0 0 0,0 1 0 0 0,0-1 0 0 0,-2-1 1 0 0,3 2 12 0 0,-1 0 0 0 0,1 0 0 0 0,0 0 0 0 0,0-1 0 0 0,-1 1 0 0 0,1 0 0 0 0,0 0 0 0 0,0 0 0 0 0,-1-1 0 0 0,1 1 0 0 0,0 0 0 0 0,0 0 1 0 0,0-1-1 0 0,-1 1 0 0 0,1 0 0 0 0,0 0 0 0 0,0-1 0 0 0,0 1 0 0 0,0 0 0 0 0,0-1 0 0 0,0 1 0 0 0,-1 0 0 0 0,1 0 0 0 0,0-1 1 0 0,0 1-1 0 0,0 0 0 0 0,0-1 0 0 0,0 1 0 0 0,0 0 0 0 0,0-1 0 0 0,0 1 0 0 0,0 0 0 0 0,1-1 0 0 0,-1 1 0 0 0,0-1 0 0 0,2 3 276 0 0,-1-1-1 0 0,1 0 0 0 0,0 1 0 0 0,-1-1 0 0 0,1 1 1 0 0,-1-1-1 0 0,0 1 0 0 0,1 0 0 0 0,-1 0 0 0 0,1 2 1 0 0,0-2-148 0 0,11 16 1066 0 0,-7-11-885 0 0,0 1 1 0 0,-1 0 0 0 0,0 1-1 0 0,7 15 1 0 0,-11-21-418 0 0,0 0 0 0 0,0 0 0 0 0,0 0-1 0 0,-1 0 1 0 0,1 0 0 0 0,-1 1 0 0 0,0-1 0 0 0,0 0-1 0 0,0 0 1 0 0,-1 0 0 0 0,1 0 0 0 0,-1 1 0 0 0,1-1-1 0 0,-1 0 1 0 0,0 0 0 0 0,0 0 0 0 0,-1 0 0 0 0,1-1-1 0 0,-2 4 1 0 0,-3 2-39 0 0,0 0-1 0 0,-1 0 1 0 0,1-1-1 0 0,-1 0 1 0 0,-1-1 0 0 0,0 1-1 0 0,-13 7 1 0 0,6-2-191 0 0,-5 2-159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45:02.6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10179 932 10127 0,'2'15'896'0,"-1"-1"-704"0,0-2-192 0,0-3 0 15,2 1 704-15,-2 2 96 0,-1 14 32 0,2 17 0 16,1 21 816-16,-3 16 160 0,-1 11 48 0,-6 1 0 0,1 2 64 0,-4 5 32 15,-1 8 0-15,0 3 0 0,2-12 128 0,1 3 32 16,2 13 0-16,-1 0 0 16,3-3-624-16,1-3-112 0,2-3-32 0,1-3 0 0,1-3-768 15,2-5-176-15,0-2-16 0,0-9-16 16,-3-4-368-16,1 2 144 0,-1 5-144 0,0-7 0 0,0-9 128 16,-3-3-128-16,0-4 0 0,-2-7 0 0,1-8 0 0,0-10 0 15,1-3 0-15,0-8-144 16,1-4-752-16,2-10-160 0</inkml:trace>
  <inkml:trace contextRef="#ctx0" brushRef="#br0" timeOffset="723.77">7301 2769 2751 0,'-16'3'256'0,"4"0"-256"16,3-1 0-16,1-2 0 0,4 0 864 0,2 0 128 16,-1 0 32-16,0 0 0 0,-3-2 304 0,-2 2 64 15,1 0 16-15,3-3 0 0,3 2-192 0,2 1-48 0,4-2 0 0,-5 2 0 16,0 0-400-16,0 0-96 16,57 0-16-16,-57 0 0 0,58 2-64 0,-58-2-16 15,84 1 0-15,-30-1 0 0,9 0 240 0,5 0 32 16,9 3 16-16,6-3 0 0,9 0-16 0,9 0 0 15,11-4 0-15,8 4 0 0,-1 0 1136 0,13-2 240 16,12-2 32-16,2 1 16 0,-5 0-1920 0,7-1-352 16,8 1-128-16,2 0 0 0,2 0 128 0,-1 1 192 0,-4 1-32 0,4-2-16 15,3-1 304-15,8-1 64 0,8 1 16 0,-9-3 0 16,-17 1 160-16,21-2 16 0,15-5 16 0,10 1 0 16,6-2-400-16,-1-1-64 0,0 2-32 0,-8 0 0 15,-7 1-80-15,-4 0-16 0,1 1 0 0,-1 2 0 16,4 3-128-16,-13 2 0 0,-16 4 0 0,-21-3 0 15,-14 3 0-15,11 0 128 0,9 3-128 0,-6-2 0 16,-20 2 224-16,-1-3-32 0,1 0-16 0,-11 0 0 16,-17-4 48-16,-4 1 16 0,-3 0 0 0,1-3 0 15,4 2-64-15,-10-5-16 0,-11 3 0 0,-2-4 0 16,2 0-160-16,-30 4 0 0,-37 6 0 0,65-9 0 16,-65 9-592-16,66-13-160 0</inkml:trace>
  <inkml:trace contextRef="#ctx0" brushRef="#br0" timeOffset="3135.68">7303 2527 1839 0,'-2'2'160'0,"-1"-2"-160"15,2 0 0-15,0 0 0 0,1 0 352 0,0 0 32 16,0 0 16-16,0 0 0 0,0 0-16 0,-2 2 0 0,4-2 0 0,-2 0 0 16,0 1 704-16,1 2 128 0,0-1 16 0,2 2 16 15,0-1-32-15,2 0-16 0,0 1 0 0,3-2 0 16,-8-2-128-16,0 0-32 0,0 0 0 0,0 0 0 16,63 8-176-16,-63-8-32 15,0 0-16-15,58 0 0 0,-58 0-304 0,0 0-48 0,73-4-16 0,-73 4 0 16,0 0-32-16,84-1-16 0,-84 1 0 0,57 0 0 15,-57 0 32-15,57 0 0 0,-57 0 0 0,60-3 0 16,-60 3-112-16,64-2-32 0,-64 2 0 0,0 0 0 0,76-1-96 0,-76 1-32 16,0 0 0-16,80-6 0 15,-80 6 0-15,0 0 0 0,82-3 0 0,-82 3 0 16,0 0 32-16,78 0 16 0,-78 0 0 0,0 0 0 16,63 6 112-16,-63-6 0 0,0 0 16 0,62 10 0 0,-62-10 752 0,0 0 160 15,62 9 32-15,-62-9 0 16,0 0-1680-16,71 3-336 0,-71-3-64 0,0 0-16 15,84 0 816-15,-84 0 224 0,63-7 16 0,-63 7 0 16,59-9-80-16,-59 9-16 0,56-8 0 0,-56 8 0 0,0 0-144 0,78-14 192 16,-78 14-192-16,0 0 192 0,70-9-64 0,-70 9 0 15,0 0 0-15,64-3 0 0,-64 3 32 0,0 0 0 16,65-4 0-16,-65 4 0 0,0 0 32 0,67-2 0 0,-67 2 0 16,0 0 0-16,73-10-16 0,-73 10 0 15,0 0 0-15,76-15 0 0,-76 15-176 0,0 0 0 16,73-20 0-16,-73 20 128 0,51-16-128 0,-51 16 0 0,55-21 0 0,-55 21 0 15,53-20 0-15,-53 20 0 16,53-20 128-16,-53 20-128 0,0 0 0 0,69-28 0 16,-69 28 0-16,0 0 0 0,60-25 0 0,-60 25 0 0,0 0 144 0,54-24-144 15,-54 24 160-15,0 0-32 0,0 0-128 0,61-26 192 16,-61 26-64-16,0 0 0 16,0 0-128-16,54-21 192 0,-54 21-192 0,0 0 144 0,0 0-144 0,60-23 128 15,-60 23-128-15,0 0 0 0,0 0 0 0,58-26 0 16,-58 26 0-16,0 0 0 0,47-26 0 0,-47 26 0 15,0 0 0-15,0 0 0 0,50-34 0 0,-50 34 0 16,0 0 0-16,0 0 0 0,46-37-144 0,-46 37 144 16,0 0 0-16,0 0 0 0,0 0 0 0,42-39 0 0,-42 39 0 0,0 0 0 15,0 0 0-15,0 0 0 16,37-34 0-16,-37 34 0 0,0 0 0 0,0 0 0 0,45-39 0 0,-45 39 0 16,0 0 0-16,37-33 0 15,-37 33 0-15,0 0 0 0,36-33 0 0,-36 33 0 16,0 0 0-16,0 0 0 0,43-41 0 0,-43 41 0 0,0 0 0 0,0 0 0 0,37-34 0 0,-37 34 0 31,0 0 0-31,0 0 0 0,38-33 0 0,-38 33 0 16,0 0 0-16,0 0 0 0,47-35-128 0,-47 35 128 15,0 0 0-15,45-28 0 0,-45 28 0 0,0 0 0 0,49-31 0 0,-49 31 0 0,0 0 0 0,60-38 0 16,-60 38 0-16,50-29 0 16,-50 29 0-16,55-34 0 0,-55 34-144 0,53-33 144 0,-53 33 0 0,47-28-144 15,-47 28-64-15,45-27-16 16,-45 27 0-16,0 0 0 0,58-32 48 0,-58 32 16 15,0 0 0-15,55-29 0 0,-55 29 160 0,0 0 0 0,55-26 0 0,-55 26-128 16,0 0 128-16,57-22 0 0,-57 22 0 0,0 0 0 16,63-19 0-16,-63 19 0 0,0 0 0 0,76-21 0 15,-76 21 0-15,0 0 0 0,77-19 0 0,-77 19 0 16,52-13 0-16,-52 13 0 0,56-10 0 0,-56 10 0 16,58-10 0-16,-58 10 0 0,62-8 128 0,-62 8-128 15,64-9 144-15,-64 9-144 0,69-7 192 0,-69 7-192 16,71-10 176-16,-71 10-176 0,65-6 160 0,-65 6-160 15,59-7 192-15,-59 7-48 0,59-8-16 0,-59 8 0 16,59-8-128-16,-59 8 0 0,59-8 144 0,-59 8-144 0,63-9 0 0,-63 9 0 16,63-7 0-16,-63 7 0 15,63-9 0-15,-63 9 0 0,60-6 0 0,-60 6 128 16,58-4-128-16,-58 4 0 0,58-4 0 0,-58 4 128 16,59-2-128-16,-59 2 176 0,67-4-176 0,-67 4 192 0,71-6-64 0,-71 6 0 15,75-6 0-15,-75 6 0 16,76-6 16-16,-76 6 0 0,70-2 0 0,-70 2 0 0,68-2 80 0,-68 2 16 15,69 0 0-15,-69 0 0 16,70-4-16-16,-70 4 0 0,71-2 0 0,-71 2 0 16,71-4-32-16,-71 4-16 0,66-5 0 0,-66 5 0 0,59-4-176 0,-59 4 192 15,52-3-192-15,-52 3 192 0,45-3-192 0,-45 3 160 16,0 0-160-16,67-4 160 0,-67 4-160 0,46-6 160 0,-46 6-160 16,47-6 160-16,-47 6-160 0,47-6 0 15,-47 6 0-15,0 0 0 0,60-10-128 0,-60 10-64 0,0 0-16 0,52-15-17488 31</inkml:trace>
  <inkml:trace contextRef="#ctx0" brushRef="#br0" timeOffset="5359.2">10011 1073 10127 0,'-15'1'896'0,"5"2"-704"0,2-3-192 0,3 1 0 15,2-1 592-15,3-1 96 0,-1 1 16 0,0 0 0 16,0 0 96-16,-2-3 32 0,2 2 0 0,1-1 0 0,2-2-576 0,2 2-96 16,2-1-32-16,-6 3 0 0,0 0 320 0,0 0 64 15,0 0 16-15,63 0 0 16,-63 0-272-16,0 0-64 0,67 6-16 0,-67-6 0 0,0 0-176 0,84 9 0 16,-84-9 0-16,64 6-5600 15,-64-6-992-15</inkml:trace>
  <inkml:trace contextRef="#ctx0" brushRef="#br0" timeOffset="5705.81">10884 1032 12895 0,'-16'4'1152'0,"5"-1"-928"16,1-3-224-16,4 1 0 15,3-1 576-15,2 0 80 0,1 0 16 0,-2 0 0 0,-2 0-160 0,0 0-48 16,1 0 0-16,0 0 0 0,3 0-272 0,3 0-48 16,0 0-16-16,-3 0 0 15,0 0-128-15,0 0 128 0,0 0-128 0,65-1-5136 16,-65 1-1120-16</inkml:trace>
  <inkml:trace contextRef="#ctx0" brushRef="#br0" timeOffset="5866.08">11418 1113 14735 0,'-2'2'640'0,"1"1"160"0,1-3-640 0,1-3-160 0,1 3 0 0,0-2 0 31,1 1-1008-31,1-2-224 0,-4 3-48 0,0 0-3984 0</inkml:trace>
  <inkml:trace contextRef="#ctx0" brushRef="#br0" timeOffset="6010.79">12021 1077 4607 0,'-3'4'400'0,"-1"-2"-400"0,2-2 0 0,1 1 0 0,1-1 1232 0,0 0 176 15,1 0 16-15,-1 3 16 16,1-3-1440-16,0 0-192 0</inkml:trace>
  <inkml:trace contextRef="#ctx0" brushRef="#br0" timeOffset="6167.84">12290 1130 12895 0,'-2'4'576'0,"0"-3"112"0,2 1-560 0,2-2-128 0,-1 0 0 0,1 0 0 0,1 0-144 0,1-2-64 16,-4 2-16-16,0 0 0 15,0 0-544-15,0 0-128 0,70-14 0 0,-70 14-16 0,0 0 704 0,78-16 208 16,-78 16 0-16,54-10 0 0</inkml:trace>
  <inkml:trace contextRef="#ctx0" brushRef="#br0" timeOffset="6255.48">12711 1083 16575 0,'-7'4'736'0,"4"-2"160"0,-1-2-720 0,3 2-176 15,1-2 0-15,2-2 0 16,2 2-400-16,0 0-112 0,-4 0-32 0,0 0-2544 15,0 0-512-15,71-12-112 0</inkml:trace>
  <inkml:trace contextRef="#ctx0" brushRef="#br0" timeOffset="6389.18">13288 1071 17503 0,'2'2'1552'0,"1"-4"-1232"0,1-1-320 0,-4 3 0 31,0 0-960-31,0 0-256 0,0 0-64 0,0 0 0 0,73-16 976 0</inkml:trace>
  <inkml:trace contextRef="#ctx0" brushRef="#br0" timeOffset="8041.08">10030 2015 911 0,'-21'4'0'0,"8"-1"0"0,0 0 0 0,3-3 0 16,4 3 2176-16,2-3 368 15,-1 1 64-15,-4 2 16 0,-2-3-512 0,-4 3-112 0,0 0-16 0,1 0 0 16,1 0 240-16,5 1 32 0,0-4 16 0,6 2 0 16,3-2-1024-16,3 0-208 0,-4 0-32 0,0 0-16 15,0 0-144-15,0 0-16 0,64-5-16 0,-64 5 0 16,0 0 16-16,77-4 0 0,-77 4 0 0,74-3 0 15,-74 3-384-15,74-3-64 0,-74 3 0 0,59 0-16 16,-59 0-224-16,67-2-144 0,-67 2 192 0,61-1-192 0,-61 1 0 0,0 0 0 16,60 0 0-16,-60 0 0 15,0 0 208-15,0 0-64 0,0 0-16 0,0 0 0 16,0 0 80-16,0 0 16 0,0 0 0 0,0 0 0 16,0 0-64-16,3-17-16 0,-14 15 0 0,-4 0 0 15,0 0-144-15,-4 2 0 0,-2-2 0 0,-2 2 0 16,-1 2 0-16,-3 0 0 0,-1 2-160 0,1 3 160 15,6-4-800-15,1 1-64 0,1 2-16 0,1-2 0 16,2 2-736-16,3-1-160 0,3-1-16 0,4 0-12048 16</inkml:trace>
  <inkml:trace contextRef="#ctx0" brushRef="#br0" timeOffset="8491.41">10794 1968 5519 0,'-9'-6'240'0,"4"4"64"0,2-2-304 0,-1 2 0 0,1 0 0 0,2 0 0 15,-1 2 640-15,-2-4 64 0,-1 1 0 0,-2-2 16 16,-3 1 928-16,0 1 176 0,-3 6 32 0,2-1 16 16,0 2 352-16,-1 3 64 0,1 5 16 0,0-3 0 15,2 4-432-15,0-1-80 0,3-2 0 0,0 4-16 16,1-2-496-16,2 0-112 0,3-2-16 0,3-1 0 15,1 1-592-15,2-1-128 0,1-2-32 0,2 2 0 16,1-3-400-16,-10-6 0 0,0 0 128 0,42 13-128 16,-42-13 0-16,0 0 0 0,0 0 0 0,64-2-176 15,-64 2-144-15,0 0-16 0,0 0-16 0,0 0 0 16,51-30-224-16,-51 30-64 0,0 0 0 0,13-34 0 16,-13 24-80-16,-1-3-32 0,0 3 0 0,-3-1 0 15,-1 1-432-15,-2 1-96 0,-2 2 0 0,1 0-10176 16</inkml:trace>
  <inkml:trace contextRef="#ctx0" brushRef="#br0" timeOffset="8702.87">10930 2048 10127 0,'-5'6'448'0,"2"-6"96"0,1 2-544 0,1 2 0 0,0-4 0 0,1 4 0 16,0-2 960-16,-2 2 96 0,1 2 16 0,1 1 0 16,-1 5 16-16,1 1 16 0,0 2 0 0,1-3 0 15,3 2-1104-15,-1-2-368 0,2-2 0 0,3-1 0 16</inkml:trace>
  <inkml:trace contextRef="#ctx0" brushRef="#br0" timeOffset="8992.94">11136 1987 9215 0,'-14'4'816'0,"6"-4"-656"0,1 2-160 0,2-2 0 0,2 0 1696 0,2 0 304 15,1 0 64-15,-1 0 16 0,-2 0-96 0,1 0-32 16,1 1 0-16,1 2 0 0,1 1-208 0,3-1-32 0,1 2-16 15,2 1 0-15,0 2-608 0,2 1-112 16,1-2-16-16,0 4-16 0,2-1-400 0,-1 0-80 16,0 0-16-16,-1 0 0 0,-1 1-224 0,-3-4-48 15,-1 2-16-15,-4-2 0 0,-1 2-160 0,-3-3 0 16,-4-2 0-16,-1-2 0 16,-2 2-512-16,-2-6-48 0,-2 0 0 0,-1-3 0 15,1 0-1280-15,0-1-256 0,1-2-48 0,0-2-10496 0</inkml:trace>
  <inkml:trace contextRef="#ctx0" brushRef="#br0" timeOffset="9089.04">11047 2060 1375 0,'-8'-61'0'0,"8"56"128"0,0 5-128 0,1-1 0 0,-1 1 0 0,2 0 0 16,-2 0 2624-16,0 0 496 0,0 0 96 0,0 0 32 16,60-15 688-16,-60 15 144 0,0 0 16 0,68 0 16 15,-68 0-2208-15,54 0-448 0,-54 0-96 0,57 0-10416 16,-57 0-2080-16</inkml:trace>
  <inkml:trace contextRef="#ctx0" brushRef="#br1" timeOffset="19672.65">10366 3226 4607 0,'-2'0'400'16,"-1"0"-400"-16,2-2 0 0,0 2 0 16,-1 0 704-16,1 0 48 0,-3 0 16 0,-2 2 0 15,-2-2 640-15,-2 1 144 0,0 2 32 0,-1 1 0 0,1-1-176 0,1 3-48 16,0 1 0-16,1 1 0 0,-1 2-32 0,2 3-16 16,-1 3 0-16,2 5 0 0,2 1 160 0,-1 4 16 15,3 0 16-15,1 2 0 0,0 1-464 0,1-2-80 16,2 1-32-16,3 1 0 0,2-3-608 0,2-2-112 15,2-4-16-15,0-1-16 16,3-1-992-16,2-5-192 0</inkml:trace>
  <inkml:trace contextRef="#ctx0" brushRef="#br1" timeOffset="20637.74">10323 3281 911 0,'1'-4'0'0,"0"1"0"15,0 0 0-15,-1 3 0 0,0-3 528 0,0 3 32 16,2-4 0-16,0-4 0 0,2 0 368 0,-2 0 80 0,2-2 16 0,-1 0 0 15,0 4 368-15,0-3 80 0,-1 2 0 0,1 0 16 16,-1 1-144-16,-1 4-16 0,-1-2-16 0,0 0 0 16,-1 4 112-16,-1 0 32 0,-2 2 0 0,-1 4 0 15,-1 0 160-15,-2 6 48 0,-3 2 0 0,-2 5 0 16,-2 5-320-16,-1 5-64 0,-2 0-16 0,4 5 0 16,0 0-624-16,3-1-112 0,3-5-16 0,3 3-16 15,3-3-496-15,2-2 0 0,5-1 0 0,2-5 0 16,5-4-512-16,2-1-192 15,6-3-32-15,-20-12-13744 0</inkml:trace>
  <inkml:trace contextRef="#ctx0" brushRef="#br1" timeOffset="21492.1">10205 3403 911 0,'-8'7'0'0,"3"-4"0"16,0-2 0-16,1 2 0 0,3-3 1008 0,0 0 112 0,-1 2 32 0,1-2 0 16,-1 1 624-16,0-1 128 0,1 0 16 0,1-1 16 15,4 1-464-15,1-2-112 0,1-2-16 0,3 1 0 16,0 1 256-16,-9 2 64 0,0 0 0 0,0 0 0 0,0 0-160 0,65-8-32 16,-65 8 0-16,0 0 0 15,0 0-320-15,70 3-80 0,-70-3-16 0,0 0 0 0,76 10-224 0,-76-10-64 16,64 10 0-16,-64-10 0 0,82 6-256 0,-82-6-64 15,87 6-16-15,-87-6 0 0,88 0-144 0,-88 0-32 16,90 0 0-16,-90 0 0 0,93-5-64 0,-93 5-32 16,87-4 0-16,-87 4 0 0,80-3-160 0,-80 3 160 15,71-6-160-15,-71 6 160 16,57-3-32-16,-57 3-128 0,0 0 192 0,60-4-64 0,-60 4-128 0,0 0 0 16,0 0 0-16,0 0 0 15,59 4 0-15,-59-4-224 0,0 0 32 0,0 0-16752 16</inkml:trace>
  <inkml:trace contextRef="#ctx0" brushRef="#br1" timeOffset="22145.84">12008 3277 10127 0,'-2'-5'896'0,"-1"4"-704"0,2-2-192 0,0 1 0 16,-1 2 432-16,0 0 48 0,-2-2 16 0,-4 2 0 15,-3 0 832-15,-4 4 160 0,-3 5 48 0,1 2 0 16,0 6 0-16,-2 1 16 0,2 3 0 0,0 1 0 16,-1 0-288-16,3 3-64 0,2-2-16 0,2-2 0 15,3 2-384-15,6-7-80 0,1-1-16 0,2-4 0 16,4 3-704-16,5-4-240 0,2-1 0 0,-12-9 0 15,0 0-1824-15,54 10-368 0</inkml:trace>
  <inkml:trace contextRef="#ctx0" brushRef="#br1" timeOffset="22395.74">12254 3366 16575 0,'-17'0'736'0,"8"0"160"0,1 0-720 0,0 0-176 16,3 0 0-16,0 2 0 0,-2 0 832 0,-5 3 144 0,-8 2 32 0,-1 3 0 15,-2 5 512-15,2 1 96 16,3 0 32-16,3-1 0 0,3 1-384 0,4-4-80 0,3 2-16 0,4-2 0 16,4-2-848-16,0 0-192 15,5-2-128-15,0-1 192 16,3-1-720-16,2-2-144 0,-13-4-32 0,0 0 0 15,0 0-592-15,65 0-128 0,-65 0-32 0,0 0-6016 0,0 0-1200 0</inkml:trace>
  <inkml:trace contextRef="#ctx0" brushRef="#br1" timeOffset="22756.64">12268 3027 10127 0,'-10'4'448'0,"4"-4"96"0,0 2-544 0,2 2 0 16,1-3 0-16,1 2 0 0,-1 0 1232 0,-2 6 144 0,-3 5 32 0,-3 9 0 16,-3 6 832-16,-1 6 192 15,-2 6 16-15,0 4 16 0,-3 2-608 0,3-5-128 16,3-3-32-16,2 0 0 0,0-5-608 0,4-5-112 16,3-3-16-16,1-4-16 0,3-1-688 0,1-5-256 15,4-4 176-15,1-2-176 16,1-4-1088-16,2-2-304 0,4-1-64 0,-12-3-12112 0</inkml:trace>
  <inkml:trace contextRef="#ctx0" brushRef="#br1" timeOffset="23121.42">12380 3357 8287 0,'-11'-1'736'0,"5"-2"-592"0,1 0-144 0,0 0 0 0,1 1 1664 0,2 1 288 15,-2 1 64-15,-3-3 16 16,-6 2 384-16,-3 2 80 0,-5 4 0 0,3 2 16 0,-1 6-528 0,2 0-96 16,1 5-32-16,2-2 0 15,2 0-848-15,3 0-176 0,2-4-48 0,2 2 0 16,2 1-496-16,3-3-96 0,4-2-32 0,2 0 0 16,1-4-352-16,1-2-64 0,5 1 0 0,-13-5-16 15,0 0-672-15,0 0-128 0,0 0-16 0,70-9-16 16,-70 9 48-16,0 0 16 0,0 0 0 0,61-34 0 15,-61 34 80-15,0 0 32 0,0 0 0 0,42-47 0 0,-36 35 512 0,-2 4 96 0,-2-2 32 0,-1 0 0 16,-2 4 448-16,-1 3 96 16,-2 1 0-16,-1 4 16 0,-1 1 1104 0,0 0 224 15,-2 4 32-15,1-1 16 0,2 4-432 0,-1-2-96 16,2 4-16-16,0-1 0 0,3 0-896 0,1 0-208 0,1 0 0 16,4 0 0-1,0-5-1792-15,4 2-352 0</inkml:trace>
  <inkml:trace contextRef="#ctx0" brushRef="#br1" timeOffset="23356.5">12609 3417 12895 0,'-12'0'576'0,"6"-3"112"0,-1 2-560 0,2-2-128 0,3 1 0 0,1 1 0 16,-1 1 1088-16,-1-5 192 0,-2 0 48 0,-3-1 0 15,2-1 112-15,0 2 32 0,2 4 0 0,2-2 0 16,-1 3-480-16,3 1-96 0,0 1 0 0,2 2-16 15,-1 2-464-15,0 0-96 0,2 0 0 0,-1 2-16 0,1 3 16 0,-1-1 16 16,-1 0 0-16,-1 2 0 16,-1-2 128-16,-1 0 32 0,-2 1 0 0,-2 0 0 0,-2 0-160 0,-2 0-16 15,-1 1-16-15,0-3 0 16,-1 1-304-16,-2-1 0 0,0-3 128 0,2 0-128 16,1-2-832-16,1-4-208 0,1 0-48 15,3 0-11792-15</inkml:trace>
  <inkml:trace contextRef="#ctx0" brushRef="#br1" timeOffset="23638.84">12748 3384 21183 0,'-9'0'944'0,"5"0"192"0,1 0-912 0,-1 0-224 15,1 0 0-15,2 0 0 0,0 0 640 0,-3 0 64 16,0 4 32-16,-2-1 0 0,0 3 208 0,1 0 32 15,1 4 16-15,4-3 0 0,2 4-528 0,0-1-96 16,3 0-32-16,0-1 0 0,2 1-336 0,1 2 0 16,-1-2-160-16,2 0 160 0,-2-1-192 0,1 0 192 0,-3 1-192 0,-3-1 192 15,-1-2 0-15,-2 2 0 16,-1-3 0-16,-4 0 144 0,-2-1 464 0,-2 0 96 0,-1-1 0 0,-2-2 16 16,-2-2-208-16,-1 2-64 0,-3-2 0 0,-1-2 0 15,0 2-592-15,3-2-128 0,2-2-32 0,2 2-9120 16,0-4-1840-16</inkml:trace>
  <inkml:trace contextRef="#ctx0" brushRef="#br1" timeOffset="23790.69">12863 3350 1839 0,'-2'6'160'0,"1"-2"-160"0,0-2 0 0,1-1 0 15,0 2 2496-15,0-1 448 0,0 0 112 0,-1 3 16 16,1 4-448-16,-2 4-96 0,0 3-16 0,1 0 0 15,-1 0-768-15,0 3-144 0,2-3-48 0,0 0 0 16,1-4-1328-16,2 2-224 0,0-3-128 0,1-4-12016 16</inkml:trace>
  <inkml:trace contextRef="#ctx0" brushRef="#br1" timeOffset="23935.67">12915 3250 9215 0,'-7'-13'400'0,"5"6"96"0,-1 1-496 0,2-1 0 0,1 4 0 0,0 0 0 15,1 1 640-15,1-3 48 16,1-4 0-16,1-1 0 16,-4 10-1152-16,0 0-240 0,0 0-32 0,33-34-16 0</inkml:trace>
  <inkml:trace contextRef="#ctx0" brushRef="#br1" timeOffset="24157.37">13227 3119 7359 0,'-2'-3'656'0,"-1"-1"-528"0,2 2-128 0,0 2 0 16,1 0 1680-16,-1-4 304 0,-3 2 64 0,-2-4 16 16,-3-2 304-16,-1 3 64 0,-1 4 16 0,0 1 0 15,-1 4-272-15,-1 3-48 0,1 5-16 0,0 4 0 16,0 8-912-16,1 2-192 0,0 5-48 0,1 1 0 0,2 6-336 0,1 1-80 16,3-1-16-16,2-1 0 15,2-2-288-15,3-3-64 0,2 0-16 0,0-5 0 0,0-5-160 0,0 1-144 16,1-1 144-16,-1 0-208 15,1-3-1200 1,-2-3-256-16,-2-4-32 0,-1-2-12928 0</inkml:trace>
  <inkml:trace contextRef="#ctx0" brushRef="#br1" timeOffset="24316.87">12978 3451 17503 0,'-2'3'768'0,"1"-3"176"0,0 0-752 0,1 0-192 15,1 0 0-15,0 0 0 0,2-3 1600 0,2 3 304 16,-5 0 48-16,0 0 16 0,0 0-1280 0,57-10-256 0,-57 10-48 0,0 0-16 31,75-8-1328-31,-75 8-272 0,58-4-48 0,-58 4-16 0</inkml:trace>
  <inkml:trace contextRef="#ctx0" brushRef="#br1" timeOffset="24601.94">13261 3445 8287 0,'-6'4'736'0,"3"-2"-592"0,2-2-144 0,0 3 0 16,1-3 1312-16,1 1 224 0,0 1 64 0,2-2 0 15,-1 4-112-15,2 2-16 0,1 0 0 0,1 1 0 16,0-1 128-16,-1-2 0 0,2 2 16 0,1 0 0 16,-1-4-1008-16,1 2-208 0,-1-1-32 0,2-3-16 15,-2 0-352-15,1 0 0 0,-8 0 0 0,0 0-192 16,0 0-160-16,0 0-32 0,0 0-16 0,0 0 0 15,52-29 400-15,-52 29-128 0,0 0 128 0,0 0 0 0,0 0 0 16,0 0 256-16,0 0-48 0,0 0 0 16,0 0 672-16,0 0 128 0,0 0 16 0,0 0 16 0,13 8 112 0,-17 4 32 15,0-3 0-15,-1 4 0 0,0 6-608 0,-3 3-128 16,1 0-32-16,1 0 0 0,1-2-416 0,1 1 0 0,1-2 0 0,3-3-10352 31,2 0-2000-31</inkml:trace>
  <inkml:trace contextRef="#ctx0" brushRef="#br1" timeOffset="25135.73">13979 3441 18431 0,'-17'0'816'0,"7"0"160"15,1-2-784-15,2 2-192 0,3-3 0 0,2 3 0 16,-1-1 448-16,-2 1 64 0,-2-4 0 0,-2 2 0 0,-1-2 336 0,2 4 80 16,0 1 16-16,3 2 0 0,2 3-384 0,1-2-80 15,2 0-16-15,2 2 0 0,-1 2-464 0,-1 2 0 16,1-1 0-16,0 1 0 0,2 0 160 0,-2-2-160 16,2 0 160-16,-2 0-160 0,2 0 176 0,0 0-176 15,1 0 192-15,-1 1-192 0,2-3 0 0,0 0 0 16,0-4 0-16,0 2 0 15,0-3-640-15,1 2-96 0,0-6-16 0,-1 2 0 16,2-1-240-16,-1 0-48 0,-1-3-16 0,0 2 0 16,-2-1-96-16,0-1-32 0,1 4 0 0,-2-4 0 15,1 4-48-15,-1-3-16 0,-1 4 0 0,2-3 0 16,-2 1 480-16,1 2 112 0,0 0 16 0,-1 0 0 0,0 2 208 0,-1 1 48 0,1-3 16 0,-1 4 0 16,2-4 368-16,-2 3 0 0,2-3-144 15,1 0 144-15,-1 0-160 0,2 0 32 16,1 0 0-16,1-2 0 0,1 1 128 0,-7 1 0 0</inkml:trace>
  <inkml:trace contextRef="#ctx0" brushRef="#br1" timeOffset="25465.94">14281 3430 3679 0,'-7'-1'320'0,"2"1"-320"0,0-4 0 0,1 4 0 0,1 0 1408 0,1-2 224 16,-1 2 32-16,-3 0 16 0,-4-3 464 0,-3 2 96 15,-2 1 0-15,-2 0 16 0,1 0-176 0,1 4-32 16,0-2-16-16,4-1 0 0,2 2-800 0,2-1-144 16,4 2-48-16,2 0 0 0,3-2-528 0,2 0-96 15,1 2-32-15,1-2 0 0,2 3-256 0,-1-2-128 16,2 1 0-16,-1 2 128 0,1 0-128 0,-1 1 0 15,-2-1 0-15,1 0 0 0,1 4 0 0,-3 0 128 16,-2-2-128-16,0 2 128 0,-2-1 32 0,-2 2 0 16,-3 0 0-16,-3-1 0 0,-1-2-160 0,-1 0 192 15,0-2-192-15,-3-2 192 0,4-1-192 0,-2-2 0 16,-1-2 0-16,-2-2 0 16,1-1-1264-16,0 1-224 0</inkml:trace>
  <inkml:trace contextRef="#ctx0" brushRef="#br1" timeOffset="25700.13">14026 3423 13823 0,'-5'6'608'0,"4"-5"128"0,0 4-592 0,0-1-144 0,1-2 0 0,0 0 0 16,2 2 1408-16,0 4 240 0,1 4 48 0,1 7 16 0,1-1-112 0,1 5 0 16,1-1-16-16,2-4 0 15,1 0-1776-15,3-2-336 0,6-1-80 0,-3-3-16 16</inkml:trace>
  <inkml:trace contextRef="#ctx0" brushRef="#br1" timeOffset="26065.82">14724 3499 18431 0,'-5'-1'816'0,"2"-1"160"0,1-1-784 0,0 0-192 0,4-1 0 0,-1 1 0 16,1 0 1120-16,2-7 176 0,-4 10 48 0,0 0 0 15,29-53-64-15,-29 53-16 0,29-45 0 0,-29 45 0 0,30-41-560 0,-30 41-128 16,0 0 0-16,38-44-16 16,-38 44-432-16,0 0-128 0,0 0 0 0,0 0 0 0,0 0 192 0,0 0 0 15,0 0-16-15,0 0 0 16,0 0 784-16,35 18 176 0,-41 0 16 0,0 5 16 0,-1 3-144 0,1-1-16 15,-1 3-16-15,2 1 0 0,0-1-496 0,0 1-112 16,4-4 0-16,1 1-16 0,1-1-368 0,3-3 0 16,1-5 0-16,1-3-17568 0</inkml:trace>
  <inkml:trace contextRef="#ctx0" brushRef="#br1" timeOffset="26475.93">15195 3483 8287 0,'-8'7'368'0,"5"-7"80"0,0 2-448 0,1-2 0 0,2 0 0 0,0 0 0 0,0 0 1040 0,2 0 128 16,2 0 32-16,-4 0 0 0,0 0 464 0,0 0 112 15,0 0 16-15,54-9 0 16,-54 9-240-16,0 0-32 0,56-7-16 0,-56 7 0 0,0 0-656 0,74-9-128 16,-74 9-16-16,57-6-16 15,-57 6-448-15,53-6-96 0,-53 6-16 0,0 0 0 16,74-4-128-16,-74 4 0 0,73 0 0 0,-73 0 0 16,82-4-400-16,-82 4-16 0,69-6 0 0,-69 6-11296 0</inkml:trace>
  <inkml:trace contextRef="#ctx0" brushRef="#br1" timeOffset="27151.81">16010 3480 26719 0,'-2'0'2368'0,"1"0"-1888"16,1 0-480-16,0 0 0 15,1 0 928-15,1-3 96 0,-2 3 0 0,0 0 16 0,0 0-848 0,0 0-192 16,0 0 0-16,50-18-8992 31,-50 18-1824-31</inkml:trace>
  <inkml:trace contextRef="#ctx0" brushRef="#br1" timeOffset="27305.72">16331 3506 33167 0,'-11'0'1472'0,"7"-2"304"0,2 0-1424 0,1-1-352 15,1 2 0-15,1 1 0 16,-1 0-624-16,0 0-192 0,0 0-32 0,0 0-16 16,38-33-2224-16,-38 33-448 0,0 0-96 0,47-20-16 0</inkml:trace>
  <inkml:trace contextRef="#ctx0" brushRef="#br1" timeOffset="27435.8">16628 3455 4607 0,'-5'9'400'0,"2"-8"-400"15,1-1 0-15,1 0 0 0,1 0 5648 0,0 0 1056 16,0 0 208-16,0 0 32 0,0 0-4272 0,0 0-864 16,0 0-160-16,0 0-48 15,52-24-3328-15,-52 24-656 0,0 0-144 0</inkml:trace>
  <inkml:trace contextRef="#ctx0" brushRef="#br1" timeOffset="27542.23">16822 3441 7359 0,'0'0'656'16,"0"0"-528"-16,0 0-128 0,0 0 0 0,0 0 2672 0,0 0 496 0,0 0 96 0,0 0 32 15,0 0-1184-15,56 0-256 0,-56 0-32 0,0 0-16 16,68-16-4304-16,-68 16-848 0,53-8-176 0,-53 8-48 0</inkml:trace>
  <inkml:trace contextRef="#ctx0" brushRef="#br1" timeOffset="27887.54">17400 3370 19343 0,'0'0'848'0,"0"0"192"0,0 0-832 0,0 0-208 0,0 0 0 0,0 0 0 0,0 0 1296 0,0 0 224 16,42 9 32-16,-42-9 16 15,44 0-16-15,-44 0 0 0,66 0 0 0,-66 0 0 0,76-3-1280 0,-76 3-272 16,81-8 0-16,-81 8-13568 15</inkml:trace>
  <inkml:trace contextRef="#ctx0" brushRef="#br1" timeOffset="28165.72">18140 3107 22111 0,'0'0'976'0,"0"0"208"0,0 0-944 0,0 0-240 16,0 0 0-16,0 0 0 0,0 0 1008 0,0 0 144 0,36 21 48 0,-36-21 0 16,27 35 576-16,-14-9 112 15,-2 6 32-15,-5 8 0 0,-2 4-176 0,-6 2-16 0,-3 3-16 0,-4-2 0 16,-7 4-848-16,-6-3-160 15,-3-1-48-15,-6-5 0 0,0-2-384 0,-4-4-80 0,-2-2 0 0,-1-1-18992 16</inkml:trace>
  <inkml:trace contextRef="#ctx0" brushRef="#br1" timeOffset="29269.06">17741 3360 5519 0,'0'0'496'0,"0"0"-496"0,0 0 0 0,0 0 0 16,5-10 1008-16,-6 6 96 0,1-1 32 0,-2-2 0 15,0-2 192-15,-2 0 32 0,0 4 16 0,-1 3 0 0,0-1-160 0,1 3-16 16,0 3-16-16,-1-1 0 15,2 2 352-15,2 0 80 0,0 2 16 0,2 0 0 0,0-2 160 0,3 1 48 16,1 0 0-16,2 0 0 0,-7-5-528 0,0 0-96 16,0 0-32-16,50 16 0 0,-50-16-400 0,0 0-80 15,56 7 0-15,-56-7-16 0,0 0-240 0,61 5-64 16,-61-5 0-16,0 0 0 0,62 4-192 0,-62-4-64 16,0 0 0-16,55 2 0 0,-55-2-128 0,0 0 0 0,53 4 0 0,-53-4 0 15,0 0 0-15,0 0 0 16,70 4 0-16,-70-4 0 15,0 0-512-15,57 2-176 0,-57-2-32 0,0 0-16304 0</inkml:trace>
  <inkml:trace contextRef="#ctx0" brushRef="#br1" timeOffset="30215.63">9740 3132 13823 0,'2'0'1216'0,"0"3"-960"0,0-3-256 0,1 1 0 16,-1 1 800-16,2 1 112 0,2 0 32 0,3 4 0 15,-9-7 784-15,28 19 176 0,-10-4 16 0,-1-1 16 16,0 4-368-16,1 1-80 0,-1 1-16 0,0 2 0 0,-2 3-368 0,-4 0-80 15,-1 0 0-15,-4 1-16 16,-2 3 0-16,-1-2 0 0,-5-5 0 0,-3 3 0 16,-1 4-352-16,-1-1-64 0,-3 0-16 0,-1-2 0 15,0-3-576-15,-1-1-208 0,-1-2 0 0,2 1-16848 16</inkml:trace>
  <inkml:trace contextRef="#ctx0" brushRef="#br1" timeOffset="31059.06">8017 3449 14735 0,'-4'2'1312'0,"3"-2"-1056"0,2 0-256 0,0 0 0 0,2 3 848 0,-1-3 112 15,2 0 32-15,-4 0 0 16,0 0 736-16,0 0 128 0,52 7 48 0,-52-7 0 0,49 3 64 0,-49-3 16 16,66-5 0-16,-66 5 0 15,80-4-704-15,-30 3-128 0,1-4-16 0,5 1-16 0,8 2-464 0,2 0-80 16,4-3-32-16,1 2 0 16,-1-1-160-16,-2 0-16 0,0 2-16 0,3-2 0 15,2 2-160-15,-4-1-16 0,-5 2-16 0,-1-4 0 16,-2 4-160-16,-4-2 0 0,-4 2 0 0,-5 1 128 0,-2-1-128 15,-46 1 0-15,82-2 0 0,-82 2 0 0,64-3 0 0,-64 3 0 16,48-9 128-16,-48 9-128 16,0 0 0-16,55-20-272 0,-55 20 64 0,0 0-17552 15</inkml:trace>
  <inkml:trace contextRef="#ctx0" brushRef="#br1" timeOffset="31873.23">5656 3476 10127 0,'-10'4'896'0,"0"-2"-704"0,3-2-192 0,2 4 0 0,1-3 1792 0,-3 4 320 16,-9 1 64-16,-9 7 0 15,-6 4 512-15,-4 4 80 0,2 1 32 0,3 3 0 0,7-3-944 0,5-6-176 16,9 0-32-16,1-2-16 16,6-2-1120-16,3-3-240 0,6 1-32 0,3-4-16 15,-10-6-1376-15,0 0-288 0,51 6-48 0,-51-6-7920 16,0 0-1568-16</inkml:trace>
  <inkml:trace contextRef="#ctx0" brushRef="#br1" timeOffset="32186.94">5870 3224 13823 0,'-5'2'1216'0,"1"-2"-960"0,2 1-256 0,1 2 0 15,-1-1 2464-15,0 2 448 0,-3 2 96 0,-4 7 0 16,-2 4-320-16,-4 10-80 0,-1 5-16 0,0 0 0 15,3 2-1248-15,-1-1-240 0,2 4-48 0,0-2-16 0,4-4-720 0,0-3-128 16,3 4-48-16,4-6 0 16,1-3-928-16,4-5-192 0,2-2-48 0,4-3-14976 15</inkml:trace>
  <inkml:trace contextRef="#ctx0" brushRef="#br1" timeOffset="32476.85">5995 3487 6447 0,'-14'-1'576'0,"7"1"-576"0,-1-3 0 0,2 2 0 0,2 1 2480 0,1 0 384 16,-1 0 80-16,-2 0 0 0,-4 1-64 0,-4 2 0 15,0 1-16-15,-1 2 0 0,2-3-1072 0,2 6-192 16,3-3-64-16,1 0 0 0,2 1-976 0,3-1-208 16,2 1-32-16,2-1-16 15,3-2-688-15,2-1-128 0,0-1-16 0,3-1-16 16,-10-1-848-16,0 0-160 0,0 0-48 0,0 0 0 15,67-13-32-15,-67 13-16 0,0 0 0 0,0 0 0 16,0 0 528-16,49-32 96 0,-45 29 32 0,-2-1 0 0,1 2 768 0,-4 2 224 0,-1 2 0 0,0 0 0 0,-2 3 992 0,-1-1 320 16,0 5 64-16,0-3 16 15,3 0-160-15,-3 2-16 0,1 3-16 16,-1-4 0-16,3 2-816 0,0 1-176 0,4-1-16 0,1-3-16 31,2-1-1440-31,4 0-272 0</inkml:trace>
  <inkml:trace contextRef="#ctx0" brushRef="#br1" timeOffset="32737.66">6235 3490 14735 0,'-9'-3'640'0,"4"2"160"16,0-2-640-16,0 2-160 0,3 1 0 0,-1-2 0 16,0 2 1584-16,-4-3 272 0,-4 2 64 0,-2-2 16 15,-2 1 208-15,1 1 32 0,4-2 16 0,2 3 0 0,1 0-1152 0,5 0-224 16,0 0-48-16,3 0-16 0,1 3-608 0,2-2-144 15,2 4 0-15,0-1 0 0,0-1 0 0,-1 4 0 16,0-4 0-16,0 2-176 0,-1 3 176 0,0 0 0 16,-2 2-144-16,-1-1 144 0,-1 2 0 0,-2 0 0 15,-1-4 0-15,0 2 0 0,-2 1 128 0,-3-1-128 16,1-2 192-16,0-1-64 0,-2 0-128 0,2-3 0 16,-1-2 0-16,2-1-9680 0,0-1-1824 0</inkml:trace>
  <inkml:trace contextRef="#ctx0" brushRef="#br1" timeOffset="33025.69">6274 3471 6447 0,'-1'-1'576'0,"1"1"-576"0,0 0 0 0,0-3 0 15,0 3 1328-15,0 0 144 0,0-2 48 0,0 1 0 16,-1-3-560-16,-2 1-128 0,2 3 0 0,-1 0-16 15,0 0 320-15,1 2 64 0,1-1 16 0,0 3 0 16,1-1-192-16,1 0-48 0,0 0 0 0,1 0 0 0,1 1-256 0,0-1-48 16,0 4-16-16,0-1 0 15,-1 0-336-15,0 0-64 0,-1-2 0 0,0 4-16 16,0 0 48-16,-2 0 16 0,0 2 0 0,-1-1 0 16,0 1 80-16,-3-3 0 0,0 2 16 0,0-3 0 0,-1 0 16 0,0 1 0 15,1-1 0-15,-1 0 0 16,0-2-416-16,0-2 0 0,-1 2 128 0,1-4-128 15,0 0-672-15,0 0-160 0,-1-4-48 0,1-1-11600 0</inkml:trace>
  <inkml:trace contextRef="#ctx0" brushRef="#br1" timeOffset="33205.58">6454 3470 17791 0,'0'13'384'0,"-2"-4"96"0,1-3 16 0,0 0 0 0,0-2-496 0,1 0 0 16,-2-1 0-16,1 6 0 0,-1 1 2352 0,-2 6 368 0,1 1 80 16,0-3 16-16,-1 1-1616 0,2-5-320 15,0 0-64-15,2-7-16 0,2 0-2848 0,-1-3-576 16,0-4-128-16,3 2 0 0</inkml:trace>
  <inkml:trace contextRef="#ctx0" brushRef="#br1" timeOffset="33315.73">6470 3319 21183 0,'-9'-4'944'0,"5"0"192"0,1 2-912 0,0-1-224 0,2 2 0 0,0 1 0 16,1-2 608-16,-2-2 80 0,2 2 16 0,0-6 0 15,0 8-1280-15,0 0-240 0,0 0-48 0,0 0-16 0</inkml:trace>
  <inkml:trace contextRef="#ctx0" brushRef="#br1" timeOffset="33549.28">6660 3278 12895 0,'-7'-4'576'0,"3"2"112"0,0 1-560 0,2-2-128 15,-1 1 0-15,2 0 0 0,-1 2 1024 0,-3-2 192 16,-3 1 16-16,-2 1 16 0,-3 0 992 0,0 3 192 16,1 4 32-16,0-1 16 0,2 5-560 0,1 0-96 15,0 5-32-15,3 0 0 0,1 3-576 0,3-1-128 16,-1 2-32-16,3-1 0 0,0-1-496 0,0 0-112 15,3 4 0-15,2 0-16 0,0-1-240 0,1-1-64 0,1 1 0 0,-1-5 0 16,2 0-272-16,-1-4-64 0,-2 1-16 0,0-6-11072 31,0 2-2208-31</inkml:trace>
  <inkml:trace contextRef="#ctx0" brushRef="#br1" timeOffset="33695.47">6497 3543 8287 0,'-3'-3'736'0,"3"2"-592"0,2 1-144 0,-1-3 0 16,0 1 2224-16,2 1 400 0,0-2 96 0,-3 3 16 16,0 0-1424-16,0 0-288 0,0 0-48 0,68-32-16 15,-68 32-1152-15,0 0-224 0,66-22-48 0,-66 22-16 16</inkml:trace>
  <inkml:trace contextRef="#ctx0" brushRef="#br1" timeOffset="34001.46">6749 3445 15663 0,'-4'2'688'0,"2"0"144"0,-1 0-656 0,2 1-176 16,1-3 0-16,0 0 0 0,0 1 1136 0,1 1 192 16,1 1 32-16,0 1 16 0,1 2 288 0,-1 0 48 15,3 0 16-15,0-2 0 0,1 0-768 0,0-1-128 0,-6-3-48 0,0 0 0 16,0 0-784-16,0 0-256 0,44 5 0 0,-44-5 0 31,0 0-784-31,0 0-176 0,0 0-16 0,0 0-16 16,0 0 320-16,0 0 64 0,0 0 16 0,0 0 0 0,0 0 848 0,0 0 208 15,0 0 32-15,0 0 0 0,0 0 1072 0,0 0 224 0,0 0 32 0,23 20 16 16,-29-4-464-16,-3 3-96 0,1 0 0 0,-2 2-16 16,1 2-576-16,0-1-112 0,2 0-32 0,2-1 0 15,1-5-480-15,3 0-80 0,1-3-32 0,5-3-13808 16</inkml:trace>
  <inkml:trace contextRef="#ctx0" brushRef="#br1" timeOffset="34426.69">7315 3388 2751 0,'-3'3'128'0,"1"-3"16"0,1 1-144 0,1 1 0 15,0-2 0-15,0 3 0 0,0-2 576 0,0 3 64 16,0 1 32-16,1 1 0 0,1 1 352 0,0 2 64 0,-1-3 0 0,2 0 16 16,-1-2-672-16,0 0-144 0,-1 1-32 0,0-4 0 15,0 1-256-15,-1 0 0 0,-1 0 0 0,1-2 0 16,-1 3-304-16,0-3-64 0,-1 0-16 0,1 0 0 15,-1 0-592-15,-1 0-128 0,2 0-32 0,-2 0 0 16,1 0 880-16,0 0 256 0,-1 0 0 0,1-3 0 0,-1 6 0 0,-1-3-160 16</inkml:trace>
  <inkml:trace contextRef="#ctx0" brushRef="#br1" timeOffset="35005.58">7280 3379 15663 0,'-4'3'1392'0,"0"-1"-1120"0,2 2-272 0,0-4 0 15,2 3 1616-15,-2 0 272 0,-2 3 48 0,-3 4 16 0,-1 3 64 0,0 0 16 16,-1 2 0-16,2-1 0 16,2 1-1056-16,0-3-208 0,2 0-32 0,3-2-16 15,2-2-512-15,-1 0-208 0,4-2 176 0,1 1-176 16,1-1-144-16,1-5-128 0,0 2-32 0,0-3 0 31,-1 0-576-31,-7 0-112 0,0 0-32 0,0 0 0 0,0 0-176 0,0 0-32 0,52-23-16 0,-52 23 0 16,0 0-144-16,0 0-16 0,0 0-16 0,29-44 0 15,-29 44 0-15,0 0 0 0,8-35 0 0,-8 23 0 16,0-1 544-16,0 1 112 0,0 2 32 0,-2 0 0 0,1 4 1152 16,-1 0 224-16,1 2 64 0,-1 4 0 0,-1-2 1424 0,1 2 304 15,0 0 48-15,1 2 16 0,0 2-400 0,-1 2-80 0,-1 0-16 0,2 3 0 16,0 1-1104-16,1 2-208 16,1 2-48-16,0-2-16 0,0 1-448 0,2-1-176 0,2 2 128 15,2-2-128 1,2 0-672-16,1 1-224 0,1-6-32 0,1-1-12320 15</inkml:trace>
  <inkml:trace contextRef="#ctx0" brushRef="#br1" timeOffset="35245.46">7569 3408 18143 0,'-7'-1'384'0,"2"1"96"0,0 0 16 0,1 0 16 0,0 0-512 0,2 0 0 0,-2 0 0 0,-2 1 0 15,-4 1 2896-15,-2 1 480 0,-1 3 80 0,2 0 32 16,4-2-1888-16,2 2-384 0,2 0-80 0,3 0-16 0,3 2-800 0,2 1-176 16,2-3-16-16,2 1-128 15,1 2 144-15,-2-3-144 0,0 0 0 0,0 0 144 0,1 1 48 0,-2 0 0 16,1-1 0-16,-4-2 0 16,-3 1 96-16,-4 1 32 0,0-2 0 0,-5-3 0 0,1 1 0 0,-4 1 16 15,-2-3 0-15,-3 0-11536 16,0-3-2320-16</inkml:trace>
  <inkml:trace contextRef="#ctx0" brushRef="#br1" timeOffset="35687.73">7118 4045 19343 0,'-7'0'1728'0,"1"0"-1392"0,3-3-336 0,0 3 0 16,-1 0 1536-16,-1 0 256 0,-5 0 32 0,-6 3 16 15,-5 0-720-15,0 4-144 0,3 0-16 0,3 4-16 16,4 0-48-16,3 2 0 0,5-1 0 0,1-3 0 16,5 1-384-16,2-3-96 0,4 2-16 0,2-3 0 15,4 0-208-15,-15-6-64 0,38 4 0 0,-38-4 0 16,44-1-128-16,-44 1 0 0,45-7 0 0,-45 7 0 0,0 0 0 0,52-18 0 0,-52 18 0 0,0 0 0 15,0 0 0-15,0 0 0 16,41-39 128-16,-43 31-128 0,-3 4 0 0,-2-2 0 0,-2 2 0 16,-1 2 0-1,-1-2-448-15,0 2-64 0</inkml:trace>
  <inkml:trace contextRef="#ctx0" brushRef="#br1" timeOffset="36825.58">3790 3577 18431 0,'-7'2'1632'15,"-1"0"-1312"-15,4-2-320 0,3 0 0 16,0 0 768-16,-1 2 64 0,-3-2 32 0,-4 4 0 0,-1-1-448 0,1-3-96 16,2 3 0-16,4-3-16 15,2 3-880-15,5-3-160 0,2 0-32 0,-6 0-8512 16</inkml:trace>
  <inkml:trace contextRef="#ctx0" brushRef="#br1" timeOffset="37003.26">4151 3640 10127 0,'-5'0'896'0,"1"2"-704"15,3 0-192-15,1-2 0 0,0 0 1856 0,0 0 320 0,-2 0 80 0,-1 0 16 16,2 0-992-16,0 0-208 16,3 0-48-16,3-2 0 0,1 0-864 0,-6 2-160 15,0 0 0-15,0 0 0 16,0 0-768-16,68-5-48 0,-68 5 0 0,0 0-8048 0</inkml:trace>
  <inkml:trace contextRef="#ctx0" brushRef="#br1" timeOffset="37325.82">4403 3656 8287 0,'-5'2'368'0,"3"-2"80"0,-1 2-448 0,2-2 0 0,0 0 0 0,0 0 0 16,1 0 832-16,-1-2 64 0,-1 0 32 0,2 2 0 0,-1-2-736 0,1 1-192 16,3-2 0-16,-1 1 0 15,2 1-832-15,1 1-192 0,2 0-32 0,-1-3-16 16,-6 3 848-16,0 0 224 0,0 0 0 0,0 0 0 0,0 0 0 0,0 0-160 15,56 4 160-15,-56-4 0 0,0 0-128 0,0 0 128 16,0 0 0-16,0 0 0 0,54 0-176 0,-54 0 176 16,0 0-128-16,0 0 128 15,0 0 0-15,0 0 160 0,63-14-16 0,-63 14 32 0,0 0 160 0,0 0 48 16,0 0 0-16,62-6 0 16,-62 6-384-16,0 0 0 0,0 0 0 0,0 0-144 0,55 0 144 0,-55 0-128 15,0 0 128-15,0 0 0 0,0 0-384 0,61 0 32 16,-61 0 16-16,0 0 16 0,0 0 112 0,0 0 16 15,60-2 0-15,-60 2 16 0,0 0 1232 0,0 0 240 16,0 0 48-16,55-4 32 0,-55 4-16 0,0 0 0 16,0 0 0-16,0 0 32 0,55-10-928 0,-55 10-176 0,0 0-32 0,0 0 0 31,0 0-2256-31,0 0-448 0,0 0-96 0,0 0 16 0</inkml:trace>
  <inkml:trace contextRef="#ctx0" brushRef="#br1" timeOffset="37916.8">3707 3644 911 0,'-10'0'0'0,"5"0"0"0,0 0 0 0,3-2 0 16,-1 2 1008-16,2 0 112 0,1 0 32 0,-1-2 0 15,0 2 704-15,-2-2 160 0,3-1 32 0,0 2 0 16,3-1-784-16,2-2-160 0,0 0-16 0,1 2-16 15,-6 2-848-15,0 0-224 0,0 0 0 0,0 0 0 16,0 0-912-16,63-29-272 0,-63 29-48 0,0 0-16 0</inkml:trace>
  <inkml:trace contextRef="#ctx0" brushRef="#br1" timeOffset="38052.44">3835 3616 16575 0,'-2'8'736'0,"2"-6"160"16,0 0-720-16,2-1-176 0,0 2 0 0,0-3 0 0,3 0 224 0,3 0 16 15,-8 0 0-15,0 0 0 0,0 0-240 0,78-3-208 16,-78 3 32-16,0 0 16 16,76-1-800-16,-76 1-176 0,55 0-16 0,-55 0-16 0</inkml:trace>
  <inkml:trace contextRef="#ctx0" brushRef="#br1" timeOffset="38685.49">3689 3394 7359 0,'1'-2'656'0,"-1"1"-528"16,0-2-128-16,1 3 0 0,-1 0 800 0,0 0 128 15,0-2 32-15,1 0 0 0,-1 0 800 0,-1 2 160 16,0-3 48-16,-3 3 0 0,-1 3 112 0,-1-1 32 15,-1 2 0-15,-3 2 0 0,-3 2-1072 0,-3 3-208 0,0-1-32 0,-4 2-16 0,-3 0-480 0,-3 5-112 16,-2-4 0-16,2 2-16 16,0-3-176-16,0 4 0 0,-2-2 0 0,1 1 0 15,2-3 192-15,3 2 0 0,1 1 0 0,4-2 0 16,1 0 192-16,3-1 64 0,2 0 0 0,1 1 0 0,4 0 64 0,1 0 0 16,3-3 16-16,1 2 0 15,2-2-224-15,3 2-48 0,0 1-16 0,4-4 0 0,3 4-240 0,1-1 0 16,4-2 0-16,-16-10 0 15,44 20 0-15,-44-20 0 0,58 17 0 0,-58-17 0 16,74 16 0-16,-74-16 0 0,84 13 0 0,-84-13 0 16,81 3-496-16,-81-3-80 15,72 0-32-15,-72 0-13888 0</inkml:trace>
  <inkml:trace contextRef="#ctx0" brushRef="#br1" timeOffset="39171.74">3337 3622 12895 0,'-12'6'576'0,"6"-2"112"0,0-2-560 0,2 2-128 0,3-4 0 0,1 0 0 15,0 2 1120-15,-1-2 192 0,1 0 32 0,1 2 16 16,1 0-528-16,4-2-128 0,3-2 0 0,-9 2-16 16,0 0 96-16,0 0 32 0,64-16 0 0,-64 16 0 15,57-14-16-15,-57 14 0 0,72-12 0 0,-72 12 0 16,79-7-112-16,-79 7-32 0,71-6 0 0,-71 6 0 0,65 0 96 0,-65 0 16 16,79 0 0-16,-79 0 0 15,77 0-272-15,-77 0-48 0,72-2-16 0,-72 2 0 0,64-2-192 0,-64 2-48 16,0 0 0-16,75-6 0 0,-75 6-192 15,0 0 0-15,0 0 0 0,67-16 0 16,-67 16-368-16,0 0-64 0,0 0-16 0,0 0-9168 0,0 0-1840 0</inkml:trace>
  <inkml:trace contextRef="#ctx0" brushRef="#br2" timeOffset="131838.88">6067 14213 9999 0,'0'-1'0'16,"0"-3"0"0,0 4 0-16,0 0 0 0,1 0 0 0,-1 0 0 15,0-2 0-15,0-2 0 0,0 2 0 0,0-2 0 16,-1 1 0-16,-1 3 0 0,1-2 0 0,0 1 0 15,-2 1 0-15,0 0 0 0,0 0 0 0,-1 0 0 16,2 0 0-16,-1 0 0 0,1 0 0 0,-2 0-128 16,2 0 368-16,-2 0 80 0,2-3 0 0,-1 1 16 0,2 1 320 0,0 1 64 15,-1-4 16-15,1 4 0 0,1-3 96 0,0 1 0 16,0 1 16-16,0 1 0 0,0-3-16 0,0 3-16 16,1-2 0-16,-1 1 16 0,3 1-320 0,-2 0-64 15,2-3-16-15,-1 3 0 0,2 0-48 0,0-2 0 16,0 2 0-16,0 0 0 0,0 2 0 0,0-2 0 15,-1 3 0-15,0-3 0 0,-1 1-112 0,0 1-16 16,-1 1-16-16,0-2 0 0,-1 1-240 0,-1 1 176 0,0-2-176 0,-1 2 176 16,-1-2-176-16,-1 0 128 15,0 3-128-15,-1-4 128 0,1 0-128 0,0 0-192 0,-3 0 32 0,0 0 16 16,0-4-64-16,-2 3-16 16,1 0 0-16,0-2 0 0,2-1 224 0,1 1-144 0,-2 0 144 0,3-3 0 15,1 2 0-15,-1 1 0 16,3-4 0-16,0 1 0 0,1 0 224 0,0 0-16 0,1 2 0 0,0-1 0 15,2 2-16-15,-1 0 0 0,3-1 0 0,0 4 0 16,1-2 208-16,2 2 48 0,-1 0 0 0,3 2 0 16,1-2 16-16,2 3 16 0,0 1 0 0,2 2 0 15,0-3-112-15,-3 4-32 0,-1-1 0 0,-1 0 0 16,0 0-144-16,-2 2-48 0,-2-2 0 0,-3 0 0 0,0-1-144 0,-2-1 0 16,-1 2 144-16,-1-5-144 15,-2 4 192-15,-1-5-16 0,-3 4-16 0,0-4 0 0,-2 0-160 0,-1 0 128 16,-1 0-128-16,-1 0 128 0,-3-4-128 0,1 1 0 15,2 3 0-15,1-3 0 0,0-3 0 0,1 2 0 16,3-1 0-16,0 1 0 0,2-2-128 16,2-1 128-16,1 0 0 0,4 1 0 0,0 0 0 0,1 0 0 15,0 2 0-15,1-1 0 0,1 2 0 0,2-1 0 16,2-1 0-16,2 1 0 0,0 4 0 16,2-2 192-16,-2 4-64 0,1-2 0 0,3 3 208 0,0 0 48 15,-5 0 0-15,1 1 0 0,-2 2-64 0,-2 0 0 16,-1 0 0-16,-2-2 0 0,-2 2 112 0,-3 0 16 15,-1 0 0-15,-3 1 0 0,-3-4-80 0,0 3-16 0,-4-3 0 0,-1 1 0 16,-3-1-224-16,0 0-128 16,-2 0 128-16,1-3-128 0,0 3 0 0,1-6 0 15,2 3 0-15,2-2 0 16,1-2-544-16,1-3-80 0,2 1-16 0,2-7-14896 0</inkml:trace>
  <inkml:trace contextRef="#ctx0" brushRef="#br2" timeOffset="133485.65">16377 14072 5519 0,'-3'0'496'0,"2"0"-496"0,0 0 0 0,1 0 0 16,0 0 528-16,0 0 16 0,-1-2 0 0,-1 2 0 16,1-3 96-16,1 2 32 0,0-1 0 0,3 2 0 15,-2 0 0-15,1 0 0 0,2 0 0 0,0 2 0 0,-2-2 80 0,1 4 16 16,-2-2 0-16,-1 0 0 15,0 4-80-15,-2 0-16 0,-1-2 0 0,-1 2 0 0,-2 2-128 0,0-1-32 16,0-4 0-16,-2 4 0 16,1-4 96-16,0 2 16 0,-2-5 0 0,0 1 0 0,2-2-144 0,-2 1-32 15,2-2 0-15,-1-2 0 0,2-2-256 0,0 1-64 16,1-3-128-16,1 2 192 0,2-2-192 0,1 0 0 16,1-2 0-16,1 2 0 15,-1 1 0-15,2 1 0 0,1-1 0 0,0-2 0 0,1 3 0 0,1 0 0 16,0 2 0-16,-1 2 0 0,-2 0 192 0,1 0-16 15,2 2 0-15,1-3 0 0,1 3 560 0,3 0 112 0,1 3 32 0,2 3 0 16,2-2 784-16,-2 4 144 16,-1-1 48-16,0-1 0 15,-1 1-1856-15,-3 2-384 0,0-3-64 0,-2 2 0 0,-1 0 624 0,-3 2 128 16,0-1 16-16,-4-2 16 0,0-1-32 0,-3 1-16 0,-2-4 0 0,-5 2 0 16,1-1-96-16,-2-4-32 15,-2-3 0-15,0 2 0 0,1-1-160 0,1-2 0 0,0-1 0 0,2 1 0 16,0-2 0-16,3-1-176 15,1 2 176-15,2-3-192 0,2 2-64 0,0-4 0 0,2 4-16 16,0 0 0-16,2 0 80 0,0 0 32 0,2 2 0 16,-1 1 0-16,1 1 160 0,-1 2 0 15,2 0 0-15,1 2 0 0,0 2 0 0,0 2 0 0,0 0 160 0,0-2-160 16,-2 1 304-16,0 1-48 0,0-2 0 0,-1 2 0 16,0-5-96-16,-1 2-32 0,1-3 0 0,0-4-10432 15,2-1-2080-15</inkml:trace>
  <inkml:trace contextRef="#ctx0" brushRef="#br2" timeOffset="134595.57">27233 14064 5519 0,'1'0'496'0,"0"0"-496"0,0 0 0 0,1 0 0 16,-1 0 848-16,1 0 80 0,2 0 16 0,3 0 0 15,2 0 320-15,0 2 64 0,1-1 16 0,-1 4 0 16,1-1-192-16,-1 0-16 0,-3-1-16 0,0 4 0 16,1-2-192-16,-4 1-32 0,0-1-16 0,-2 0 0 15,-1 1-256-15,-1 0-48 0,-3 0-16 0,0-2 0 16,-1 0-160-16,-2-2-16 0,0-2-16 0,-2 0 0 0,-2 0-240 0,-2-2-128 16,1 2 128-16,-2-3-128 15,2 2 0-15,0-3 0 0,2 2 0 0,1-2 0 0,3 2 0 0,1-2 0 16,3-2 0-16,0-1-128 15,4 1 128-15,-1 0 0 0,2 0 0 0,1 0 0 0,4 0 0 0,-1 2 0 16,2 0 0-16,1-1-128 0,-10 5 128 0,0 0 0 0,0 0 0 0,0 0 128 16,0 0 368-16,64 5 80 15,-53 1 0-15,1-1 16 0,-1 4 336 16,-1 0 64-16,0 0 16 0,-2 1 0 0,-2-1-224 0,-1 1-32 16,-1 0-16-16,-3-2 0 0,-1 2-128 0,-3-2-32 0,0 0 0 0,-2-1 0 15,-2-1-160-15,1-3-32 16,-1 1-16-16,-1-1 0 0,0-1-240 0,-1-2-128 15,-1 1 160-15,0-2-160 0,2-1 0 0,-2-2 0 16,-1-2 0-16,2 0 0 0,0-3-160 0,2 2 32 0,1-3 0 0,2 1 0 31,2 0-416-31,0 2-80 0,2-3-16 0,3 1 0 16,-1 3-176-16,3-1-32 0,1 1-16 0,1-3 0 0,1 3-512 16,-8 6-96-16,0 0-32 0,0 0-10512 0</inkml:trace>
  <inkml:trace contextRef="#ctx0" brushRef="#br2" timeOffset="135149.28">26522 14133 6447 0,'-14'0'576'0,"3"-3"-576"0,3 3 0 0,6 0 0 16,1 0 1328-16,-4-1 144 16,-5 1 48-16,-6 0 0 0,-5-2 224 0,0 2 48 15,2-3 16-15,4 2 0 0,7 1-400 0,2 0-96 16,4 0-16-16,4 0 0 0,4 0-336 0,4 0-80 16,-10 0-16-16,0 0 0 0,0 0-176 0,74-9-48 0,-74 9 0 0,0 0 0 15,74-6-80-15,-74 6-32 0,84-4 0 0,-84 4 0 16,105 0 48-16,-47 0 0 0,0 4 0 0,-1-1 0 15,-2 3 64-15,9-2 0 0,8-1 16 0,4 2 0 16,4 0-128-16,1 1-16 0,2 3-16 0,-3 0 0 16,-3-4 16-16,1 0 0 0,6-2 0 0,-6-3 0 15,-5 3-176-15,-11-3-16 0,-7 0-16 0,1-3 0 16,1 0-176-16,0-2-128 0,-57 5 144 0,100-12-144 0,-100 12 176 0,73-8-176 16,-73 8 192-16,0 0-192 15,74-10 176-15,-74 10-176 0,0 0 160 0,0 0-160 0,0 0 128 0,0 0-128 16,54-19 0-16,-52 13 0 15,-1 2 0-15,-1-2 0 0,0-2 0 0,-1 1-11936 16,-1 1-2480-16</inkml:trace>
  <inkml:trace contextRef="#ctx0" brushRef="#br2" timeOffset="135904.82">27260 13495 6447 0,'1'-10'272'0,"-1"6"80"0,0-2-352 0,0 4 0 0,0-2 0 0,0 4 0 16,0-3 1232-16,-1 1 176 0,0 1 48 0,-2-4 0 0,1 3 736 0,-1 0 160 15,-1 6 16-15,2 2 16 16,-1 5-256-16,1 3-48 0,1 4-16 0,0 7 0 0,2 3-512 0,1 8-96 16,2 7-32-16,1 6 0 0,2 5-528 0,1-4-96 15,-1-6-32-15,3 7 0 0,1 12-320 0,4 6-80 16,-3 0-16-16,-1-2 0 0,1-3-128 0,-5-4-32 16,-1-3 0-16,-1-7 0 0,-2-5-192 0,-3-2 176 15,-2-4-176-15,1-7 160 0,-1-1-160 0,-2-7-144 16,0-1 144-16,1-4-208 0,-1-4 0 0,0-4 0 15,0-2 0-15,2-3 0 0,-1-6-32 0,2 0 0 16,0-4 0-16,0-2 0 0,0-2-48 0,-1-2-16 0,1-3 0 0,0-3 0 16,-3-5 96-16,2-6 16 15,-2-1 0-15,0-6 0 0,1-2 192 0,1-1 0 16,0-1 0-16,2-3 0 0,0-3 0 0,0-1 0 0,1 1 0 16,0-3 0-16,2 2 0 0,-2-2 0 15,0 3-128-15,2 0 128 0,-1 6 0 0,2-4 0 0,0 1 0 0,-1 0 0 16,2 0 0-16,-1 6 0 0,1 0 0 0,-1 2 0 15,1 3 0-15,-2 3 0 0,1 3 0 0,-2 2 0 16,1 3 128-16,-1 5 0 0,-2 1 16 0,0 3 0 16,0 3 176-16,0 4 16 0,-2 0 16 0,1 3 0 15,-3 3 192-15,0 4 32 0,2 1 16 0,-1 6 0 16,1 2-192-16,-2 9-32 0,2 3-16 0,0 13 0 16,1 7-160-16,0 12-48 0,0 6 0 0,1 11 0 15,1 7-144-15,-1 3 0 0,1 3 144 0,-1-7-144 16,0-7 0-16,0-3 0 0,-1-5 0 0,1-5 0 15,-1-8-656-15,-1-4-160 16</inkml:trace>
  <inkml:trace contextRef="#ctx0" brushRef="#br2" timeOffset="136952.69">16241 13637 9215 0,'1'-4'816'0,"0"2"-656"0,1-1-160 0,-2 2 0 16,1 1 720-16,-1 0 112 0,1-2 32 0,0 0 0 15,2 2 544-15,-1 0 96 0,-1 5 32 0,1 6 0 16,-1 3 448-16,0 5 80 0,0 5 32 0,2 5 0 15,-1 5-384-15,1 6-80 0,1 0-16 0,-2 4 0 16,3 8-592-16,-1 1-112 0,2 0-16 0,0-4-16 16,0 1-400-16,-1 0-80 0,1 0-16 0,-1-3 0 15,-1-2-112-15,0-4-16 0,-2-9-16 0,-1-1 0 0,1 1-240 0,0-4 0 16,-1-5 0-16,1-1 0 0,-1-2-192 0,1-3-96 16,1-3-16-16,-1-8 0 15,1-2-560-15,-1-4-112 0,2-2-32 0,0-3 0 16,-1-2-192-16,0-5-32 0,-1-4-16 0,1-7 0 15,-3-4 384-15,0-3 80 0,0-4 16 0,-3-1 0 0,2 1 448 0,-1-7 112 16,0-6 16-16,2 1 0 0,-2 11 416 0,1-5 96 16,-2-5 0-16,1-4 16 0,-1-2 768 0,1 0 160 15,0 3 16-15,0 3 16 0,2 6-80 0,0 3 0 0,0 1-16 16,-1 3 0-16,1 5-368 0,0 7-64 0,0 2 0 16,0 3-16-16,0 4-224 0,0 2-32 0,0 3-16 0,0 6 0 15,0 0-80-15,0 6-16 16,-1 4 0-16,1 8 0 0,-2 7-96 0,2 5-32 0,2 9 0 15,-1 6 0-15,1 6-128 0,-1 2-128 0,3 1 144 16,0 7-144-16,1 4 0 0,0-4 0 0,-1-10 0 0,0-3 0 16,0 1 0-16,0-8-208 0,-2-6 16 0,1-3 0 31,-2-6-1344-31,0-4-272 0</inkml:trace>
  <inkml:trace contextRef="#ctx0" brushRef="#br2" timeOffset="137285.73">15576 14106 3679 0,'-7'0'320'0,"2"0"-320"16,4-2 0-16,1 2 0 0,1 0 1168 0,2-2 176 15,-1 1 16-15,2-2 16 0,5 0 336 0,-9 3 64 16,0 0 16-16,68-5 0 0,-68 5 704 0,73 5 160 16,-31-2 32-16,8 3 0 0,7 1-448 0,5-1-96 15,5-5-16-15,6-1 0 0,5-1-848 0,0-2-160 16,-2 6-32-16,0-3-16 0,-2 0-656 0,1-3-128 0,1-3-32 16,-3 2 0-16,-9 4 0 0,-1 0 0 15,0 4 0-15,-2-1 0 0,-3 0 32 0,-7-3 0 16,-4-3 0-16,-47 3 0 0,73-5-160 0,-73 5-128 0,50-4 192 0,-50 4-192 15,0 0 0-15,0 0 0 0,52-20 0 0,-52 20-17568 16</inkml:trace>
  <inkml:trace contextRef="#ctx0" brushRef="#br2" timeOffset="138288.53">5926 13696 12895 0,'0'-2'1152'0,"0"-1"-928"16,1 3-224-16,-1 0 0 0,1 3 1072 0,0-1 160 15,0 2 48-15,3 2 0 0,1 10 544 0,1 9 112 16,-1 7 32-16,1 9 0 0,2 7-304 0,-1 3-48 0,2 2-16 0,1-2 0 15,0 2-704-15,0 1-160 16,-2 3-32-16,1 0 0 0,-2 0-448 0,1-6-112 0,-1-4-16 0,-3-6 0 16,0-7-128-16,-3-8-176 0,-1-5 48 0,0 1 0 15,-3-2-224-15,1-1-32 0,-1-6-16 0,0-3 0 32,1-5-304-32,1-4-48 0,2-5-16 0,1-3 0 15,-2-1-320-15,1 1-64 0,0 0 0 0,2-2-16 0,2-10 176 16,2-12 32-16,2-10 16 0,-1-6 0 0,2-5 560 0,-1-4 128 0,-2-2 0 0,1 5 16 15,-3 12 240-15,-2 0 0 0,1-3 0 0,-1 2 160 16,-1 8 496-16,-1-4 112 0,-1-6 0 0,0-11 16 0,-2 5 272 0,-1 6 48 16,0 10 16-16,-1 5 0 0,0 7 48 0,-1 3 16 15,0 7 0-15,2 6 0 16,-4 5 32-16,1 2 16 0,0 5 0 0,-1 5 0 16,2 3-192-16,-1 7-32 0,1 15-16 0,2 7 0 15,3 5-608-15,3 5-112 0,3 10-16 0,2-6-16 0,2 0-240 0,0-5 0 16,3 1 0-16,-2 0 0 0,1-4-192 0,-3-2-64 15,-1 0-32-15,-1-12 0 16,-3-4-1184-16,1-5-224 0,-1 2-48 0,0-12-14000 16</inkml:trace>
  <inkml:trace contextRef="#ctx0" brushRef="#br2" timeOffset="138669.46">5603 14137 13823 0,'-25'3'1216'0,"13"-3"-960"0,1-1-256 0,4 1 0 16,6-2 464-16,1 2 48 0,1-3 16 0,2 2 0 16,-1-3-32-16,6-2-16 0,-8 6 0 0,0 0 0 15,58-6 1056-15,-58 6 224 0,64 10 32 0,-24-4 16 16,6 0 48-16,4-2 0 0,7 4 0 0,6-4 0 15,5-4-704-15,0 0-128 0,0 0-16 0,0 0-16 16,-2 3-560-16,-3 0-112 0,-3-1-32 0,-1 0 0 16,-1-2-288-16,-4 0 0 0,-6 3 0 0,-4-3 0 15,-44 0 0-15,64 3 0 0,-64-3 0 0,42 6 0 16,-42-6 0-16,0 0 0 0,0 0 0 0,33 7 0 0,-34-6 304 0,-3 0 48 16,-2-1 16-16,-5 0 0 0,-1 0 336 15,-8-1 64-15,-5 0 0 0,-5-3 16 0,-4 1-416 0,-7 0-96 16,-6 0-16-16,-1 1 0 0,2 1-256 0,-7-2 128 15,-5 1-128-15,-2-2 0 0,4-4 0 0,0 2 0 16,-1-2 0-16,4 0-11904 16,6 6-2432-16</inkml:trace>
  <inkml:trace contextRef="#ctx0" brushRef="#br2" timeOffset="-155441.2">30356 10243 8287 0,'0'-2'736'0,"1"-1"-592"16,3 1-144-16,-1 1 0 0,-1 1 768 0,0-2 128 16,3-2 32-16,-5 4 0 0,0 0 176 0,0 0 48 15,46-35 0-15,-46 35 0 0,0 0 128 0,58-48 16 16,-58 48 16-16,45-37 0 0,-45 37-240 0,50-42-48 15,-50 42-16-15,66-52 0 0,-66 52-128 0,80-58-32 16,-80 58 0-16,82-61 0 0,-82 61-80 0,79-62-32 16,-34 30 0-16,-1 0 0 0,-1-1-176 0,2-1-48 15,-2 1 0-15,-2-2 0 0,0 0 144 0,-3 0 32 16,-2 0 0-16,-5-3 0 0,-5 5-48 0,-1-2-16 16,-4 2 0-16,-3-2 0 0,0 2 0 0,-5 0 0 15,1 1 0-15,-4 0 0 0,1 1-240 0,-4 0-64 16,1 5 0-16,-2-2 0 0,-1-1-144 0,-3 3-48 15,1-2 0-15,-3 3 0 0,0-1-128 0,-2 2 192 16,0 1-192-16,0 1 192 0,-1 0-64 0,-1 3-128 16,1-2 192-16,-1 1-64 0,0 2-128 0,1 2 0 0,0-4 0 15,2 3 128-15,0 1-128 0,1-2 0 0,0 1 0 16,1 0 128-16,-1-2-128 0,1 1 0 0,0-1 0 0,-1 0 0 16,0 2 0-16,0-1 0 0,0-3 0 0,-1 1 0 15,0 0 0-15,0 1 0 0,-1-2 0 0,1 4 0 16,-1-1 0-16,0-1 0 0,1 3 0 0,-1 0 0 15,0 4 0-15,0-3-224 0,1 5 80 0,-1 0 16 16,1 1-640 0,0 4-128-16,0-1-32 0,0 1-16240 0</inkml:trace>
  <inkml:trace contextRef="#ctx0" brushRef="#br2" timeOffset="-154889.93">31023 9597 15663 0,'-7'3'1392'0,"2"3"-1120"0,2-3-272 0,2 1 0 15,-2 1 1024-15,-1-1 128 0,-2 3 48 0,-4 8 0 16,-6 1 640-16,-2 9 128 0,-2 1 16 0,-1 0 16 16,1 2-592-16,3-1-112 0,2-3-16 0,3-1-16 15,2-3-496-15,3-4-80 0,5-1-32 0,2-3 0 0,4-2 0 0,3-2 0 16,2 0 0-16,-9-8 0 0,0 0-384 0,0 0-80 15,54 10 0-15,-54-10-16 0,0 0 144 0,56 3 48 16,-56-3 0-16,0 0 0 0,53-5-96 0,-53 5-16 16,0 0 0-16,0 0 0 0,59-10-80 0,-59 10-32 15,0 0 0-15,0 0 0 0,51-16-144 0,-51 16 0 16,0 0 144-16,0 0-144 0,0 0 0 0,0 0 0 16,42-26 0-16,-38 20-11872 15,0 1-2336-15</inkml:trace>
  <inkml:trace contextRef="#ctx0" brushRef="#br2" timeOffset="-153707.52">28331 7946 9215 0,'-10'4'816'0,"1"0"-656"0,4-2-160 0,3 1 0 16,-1 0 1200-16,-1 0 208 0,-3 4 32 0,-4 6 16 15,0-1 96-15,-4 4 32 0,1 3 0 0,2 4 0 16,1 1-208-16,5-2-32 0,2 1-16 0,3-2 0 15,2-1-352-15,1-1-64 0,5-3-16 0,0-4 0 16,2-2-384-16,-1-1-64 0,1-3-32 0,-2-2 0 16,1-2-48-16,1-4-16 0,-2-2 0 0,0-2 0 15,1-1-128-15,-1-2-32 0,1-3 0 0,-2-1 0 16,-6 13-64-16,15-39-128 0,-8 17 176 0,0-3-176 16,1 0 0-16,-2-4 0 0,1-2 0 0,2-6 0 15,-1-4 0-15,0-1 0 0,1-2 0 0,0-1 0 16,0 1 0-16,1 0-144 0,0 2 144 0,-1 5-128 0,0 5 128 15,-1 1 0-15,1-1 0 0,-1 4 0 0,0 5 0 0,-2 5 0 16,-3 4 0-16,-2 6 0 0,0 1 576 16,-2 4 64-16,-2 3 0 0,-2 3 0 0,0 6 384 0,0 5 96 15,-1 4 16-15,-1 8 0 0,-1 9-480 0,2 3-80 16,0 5-32-16,0 6 0 0,2 1-272 0,0 3-48 16,3-2-16-16,1-4 0 0,1 0-48 0,3-2-16 0,1-3 0 15,3-2 0-15,-1-5-144 0,0-4 0 16,2-3 0-16,-2-8 128 0,0-4-128 0,-1-1 0 15,0-5-160-15,1-4 160 16,2-2-832-16,0-2-64 0</inkml:trace>
  <inkml:trace contextRef="#ctx0" brushRef="#br2" timeOffset="-152101.04">28535 8143 16575 0,'-2'0'1472'15,"2"0"-1168"-15,3 0-304 0,1 0 0 0,-1-3 368 0,0 2 16 0,2 1 0 0,1-4 0 16,-6 4 272-16,0 0 64 16,0 0 16-16,62-24 0 0,-62 24 64 0,0 0 16 0,59-35 0 0,-59 35 0 15,0 0-464-15,52-44-96 16,-52 44 0-16,0 0-16 0,38-51-32 0,-30 35 0 15,-1 1 0-15,-4 1 0 0,-2-1-208 0,-1 3 176 0,-4 5-176 0,-3 0 160 16,-2 3 96-16,-2 2 32 16,-3 4 0-16,0 2 0 0,0 3 160 0,-3 0 48 15,-1 5 0-15,1 1 0 0,1 3-208 0,0-1-32 0,1 5-16 16,1 2 0-16,3 0 144 0,3 0 16 0,1 3 16 0,5-3 0 16,1 1-80-16,4-5-16 0,5 2 0 0,3-2 0 15,4-4-320-15,3 1 0 16,-18-15 0-16,47 20 0 15,-47-20-848-15,62 8-240 0,-62-8-64 0,65 3-11824 0</inkml:trace>
  <inkml:trace contextRef="#ctx0" brushRef="#br2" timeOffset="-151888.31">29070 7959 9215 0,'-5'-9'400'0,"0"3"96"0,1 0-496 0,1 2 0 0,0 4 0 0,0 0 0 16,-1 0 1616-16,-1 0 240 0,-4 0 32 0,-6 0 16 15,-3 4 528-15,-6 2 96 0,0 2 32 0,-1 2 0 0,0 4-960 0,3 1-176 16,1 1-32-16,2 0-16 0,5 0-416 0,1 2-64 16,5-3-32-16,3 1 0 0,2 0-208 0,2-3-32 15,3 0-16-15,5 0 0 0,1-5-432 16,3 2-176-16,3-3 128 0,-14-7-128 16,0 0-304-16,53 12-144 0,-53-12-16 0,0 0-16 15,72-6-1888-15,-72 6-368 0</inkml:trace>
  <inkml:trace contextRef="#ctx0" brushRef="#br2" timeOffset="-151729.78">29202 7938 18431 0,'-6'3'816'0,"1"0"160"16,3-1-784-16,1 2-192 0,-1-2 0 0,2 0 0 0,-1 3 1728 0,0 1 320 16,-2 5 48-16,1 4 16 0,1 3 208 0,-2 0 48 0,2 3 16 0,1-5 0 15,0-6-1392-15,1 2-288 16,2-2-48-16,0 2-16 15,1-2-1072-15,1-1-208 0,1-7-64 0,0-1-14992 0</inkml:trace>
  <inkml:trace contextRef="#ctx0" brushRef="#br2" timeOffset="-151591.09">29261 7715 5631 0,'-10'1'128'0,"3"-1"16"0,2 3 16 0,3-3 0 0,2 0-160 0,1 0 0 0,0 0 0 0,2 3 0 15,2 0 144-15,2 3 0 0</inkml:trace>
  <inkml:trace contextRef="#ctx0" brushRef="#br2" timeOffset="-151360.95">29434 7816 8287 0,'-7'4'736'0,"1"0"-592"0,4-2-144 0,1-1 0 0,-1 1 2160 0,0 1 400 15,-2 1 64-15,-3 5 32 0,-3 1-224 0,-1 0-32 16,2 4-16-16,2-4 0 0,2 3-848 0,1-3-192 15,4-1-16-15,2 1-16 0,2 3-576 0,1-5-112 16,1 5-32-16,0-3 0 0,2 2-80 0,-2 2 0 16,3-2-16-16,-3-2 0 0,0 2-32 0,-2 1 0 15,-2-4 0-15,-2 1 0 0,-1 2 32 0,-1-5 0 16,-5-1 0-16,0 0 0 0,0 0-224 0,-3-2-32 0,-3 0-16 0,1-2 0 16,1-2-224-16,-2-2 0 15,2 1-144-15,0-6 144 16,-1 1-1264-16,1-2-144 0,1 0-48 0,1-2-14448 0</inkml:trace>
  <inkml:trace contextRef="#ctx0" brushRef="#br2" timeOffset="-151202.33">29507 7871 11055 0,'-2'6'976'0,"1"-2"-784"0,1-1-192 0,0 0 0 15,1-1 3008-15,-1 2 576 0,0 2 96 0,0 4 32 16,2 5-800-16,-2 5-160 0,2-2-16 0,1-2-16 0,0 3-1616 0,0-5-320 15,2 0-64-15,-2-1-16 16,1-3-1232-16,0-1-256 0,1-2-48 0,-3-1-14656 16</inkml:trace>
  <inkml:trace contextRef="#ctx0" brushRef="#br2" timeOffset="-151076.68">29560 7703 7359 0,'-5'-9'320'0,"2"5"80"0,2-2-400 0,0 2 0 15,1 2 0-15,0-1 0 0,0 2 256 0,0-1-48 16,1-2 0-16,0-2 0 0,3 2-208 0,1 5 0 0,2 8 0 0</inkml:trace>
  <inkml:trace contextRef="#ctx0" brushRef="#br2" timeOffset="-150829.28">29786 7879 10127 0,'-9'-6'448'0,"6"4"96"0,-1-1-544 0,0 2 0 0,1 1 0 0,0 0 0 16,-1 0 784-16,-3 0 48 0,-3 0 16 0,-5 1 0 0,0 4-80 0,-1 3-32 15,3 2 0-15,-1 2 0 16,3 3 32-16,1-3 16 0,3 4 0 0,0 0 0 16,5 0 320-16,2-3 64 0,2 3 16 0,3-4 0 15,2 1-288-15,1-4-48 0,2 1-16 0,-10-10 0 0,0 0-192 0,42 19-32 16,-42-19-16-16,0 0 0 15,0 0-288-15,65-10-64 0,-65 10-16 0,0 0 0 32,0 0-544-32,45-38-128 0,-45 38 0 0,14-29-7824 0,-14 29-1568 0</inkml:trace>
  <inkml:trace contextRef="#ctx0" brushRef="#br2" timeOffset="-150540.77">29848 7839 5519 0,'5'0'240'0,"-1"1"64"0,-1 1-304 0,0 1 0 16,-2-2 0-16,0 2 0 0,0 0 1680 0,2 3 288 15,2 3 48-15,0 5 16 0,1 2 688 0,-1 5 144 16,-1-1 16-16,-3 1 16 0,0-2-608 0,-2 0-128 16,0-1-32-16,-2-1 0 0,2-4-896 0,-2-1-176 15,0 1-32-15,1-4-16 0,0-5-592 0,1 1-112 16,2-5-32-16,0 0 0 0,2-5-272 0,-1 1 0 0,-2 4 0 0,0 0-144 31,0 0-272-31,22-44-48 0,-22 44-16 0,18-34 0 0,-18 34 128 0,20-36 32 0,-20 36 0 0,21-37 0 16,-21 37 320-16,0 0 0 15,32-39 0-15,-32 39 0 0,0 0 384 0,0 0 80 16,0 0 32-16,0 0 0 0,59 0 528 0,-50 10 128 0,-2 0 0 16,2 2 16-16,-3 1-640 0,1 3-128 0,-2-1-16 15,2 1-16-15,-3-3-368 0,1 2 0 0,0-2 0 0,-1-6-11712 16,-1-1-2432-16</inkml:trace>
  <inkml:trace contextRef="#ctx0" brushRef="#br2" timeOffset="-150060.89">30812 7424 11967 0,'-5'2'1072'0,"2"0"-864"15,0-2-208-15,2 3 0 0,0 0 2304 0,0 1 400 16,-3 5 96-16,-4 7 16 0,0 8 640 0,-1 5 128 16,2 7 16-16,2 1 16 0,0-1-2784 0,2 2-576 15,1-1-96-15,1 0-32 0,1-3 32 0,1-3 0 16,-1-1 0-16,1-6 0 0,-1-1-288 0,0-3-64 15,-1-6-16-15,0-2 0 0,-1-3 48 0,1-3 16 16,0-5 0-16,0-2 0 16,1-1-1904-16,-2-2-384 0,4-5-80 0,-1 2-16 15,3-3 848-15,1-1 160 0,-5 11 48 0,0 0 0 0,0 0 1024 0,35-36 192 0,-35 36 64 0,0 0 0 16,0 0 192-16,0 0 160 0,59-12-32 0,-59 12 0 0,0 0 800 0,0 0 160 16,50 12 16-16,-50-12 16 15,0 0 592-15,0 0 112 0,45 22 32 0,-40-16 0 0,-3 2-352 0,-3-2-64 16,-3 0-16-16,-3 0 0 15,-4 3-400-15,-4-3-64 0,-2 0-32 0,-4-1 0 0,-3 0-640 0,-2-1-128 16,0-2-32-16,0-2 0 16,4 0-752-1,2 0-144-15,2-2-48 0,3-2-16112 0</inkml:trace>
  <inkml:trace contextRef="#ctx0" brushRef="#br2" timeOffset="-149656.64">31185 7829 23039 0,'-13'-9'1024'0,"5"-1"192"0,-1 4-960 0,5 2-256 15,2 3 0-15,-1 1 0 0,0-1 1280 0,-4 1 224 16,-3-4 32-16,-3 4 16 0,-4-2 128 0,-3 4 32 0,-1 3 0 0,-2 4 0 16,2 1-880-16,5 1-192 15,4 5-16-15,3-4-16 0,7 4-176 0,2-2-48 16,4 1 0-16,1-2 0 0,4 2-256 0,3-4-128 0,-12-11 128 0,24 18-128 0,-24-18 0 0,0 0 0 15,55 16 0-15,-55-16 0 16,0 0 0-16,50-7 0 16,-50 7 0-16,0 0 0 15,39-37-512-15,-39 37-48 0,20-38 0 0,-13 13 0 16,-1-1-672-16,0-6-144 0,-1 1-32 0,-2-3 0 16,0-1-16-16,0-1-16 0,1-3 0 0,-1-1 0 0,2-3 864 0,1 2 192 0,2-1 16 0,-1 4 16 0,3 3 352 15,-2 4 0-15,-1 6 0 0,-2 7 0 16,-3 7 608-16,-2 2 96 0,-1 6 0 0,-4 3 16 0,0 5 944 15,-2 5 176-15,-1 6 32 0,1 3 16 0,0 6-480 0,-2 4-80 16,2 8-32-16,-1 4 0 0,3 1-832 16,0 5-160-16,4 2-48 0,2 0 0 0,4-1-256 0,3-1 0 15,3-6 0-15,1-3 0 16,3-3-368-16,1-7-176 0,0-3-32 0,-2-8-16640 0</inkml:trace>
  <inkml:trace contextRef="#ctx0" brushRef="#br2" timeOffset="-149357.54">31424 7748 17503 0,'-4'3'768'0,"2"-3"176"0,1 0-752 0,1 0-192 16,0 0 0-16,0 2 0 0,1 0 1264 0,1 2 208 16,-1 0 64-16,1 5 0 0,1 2 672 0,-1 1 144 0,-1 3 16 0,-2-1 16 15,0 1-800-15,-2-2-176 16,0 2-16-16,-2-3-16 0,0 2-736 0,0-5-128 15,0 1-48-15,0-3 0 0,3-2-272 0,-2-1-48 16,1-4-16-16,1 0 0 0,1-3-128 0,1-1 0 0,0-2 0 0,1-1 0 16,1-2 0-16,1-3 0 15,-3 12 0-15,11-26 0 0,-11 26 0 0,17-29 0 16,-17 29 0-16,0 0 0 0,37-47 0 0,-37 47 0 16,0 0 0-16,40-32-176 15,-40 32-528-15,0 0-128 0,0 0 0 0,0 0-16 16,47-31-816-16,-47 31-176 0,0 0-16 0,0 0-12032 0</inkml:trace>
  <inkml:trace contextRef="#ctx0" brushRef="#br2" timeOffset="-149077.11">31641 7732 5519 0,'0'3'240'0,"0"-1"64"0,0-2-304 0,0 0 0 0,0 0 0 0,0 0 0 15,0 0 1936-15,0 4 336 0,1-3 64 0,-1 2 16 16,1 3 736-16,-1-4 160 0,0 4 16 0,2 1 16 16,-1-4-784-16,-1 4-176 0,2 0-16 0,0 2-16 15,0-2-1104-15,-1 4-224 0,2-1-32 0,-2 0-16 16,1 0-320-16,1 1-64 0,1 0-16 0,1 0 0 15,-2-1-208-15,3 0-48 0,-1-1-16 0,-5-9 0 0,14 13-240 0,-14-13 144 16,0 0-144-16,0 0 128 0,0 0-128 0,36 16 0 16,-36-16 0-16,0 0 0 0,0 0 0 0,0 0 0 15,0 0 0-15,42-29 0 0,-42 29 0 0,0 0-144 16,0 0 144-16,27-35 0 0,-27 35 0 0,0 0 0 0,0 0 0 0,0 0 0 16,0 0 0-16,0 0 0 15,0 0 192-15,-2-12-48 0,-10 25 256 0,-2 6 48 0,-2 6 16 0,0-1 0 16,1 2-144-16,-1 5-48 15,-2 1 0-15,2 3 0 0,3 1-144 0,0-2-128 0,6-1 144 16,1-5-144 0,4-1-352-16,4-4-160 0</inkml:trace>
  <inkml:trace contextRef="#ctx0" brushRef="#br2" timeOffset="-105409.54">23472 8927 12895 0,'-1'6'1152'15,"1"-2"-928"-15,0 1-224 0,0-2 0 0,0 0 1056 0,0 4 160 16,0 3 48-16,-1 9 0 0,-2 3 336 0,1 5 64 16,-1-1 0-16,0-1 16 0,-1-5-848 0,0-4-160 15,0-4-32-15,2-3-16 0,0-4-624 0,-1-3 0 16,3-2 0-16,-1-6-7552 16,2 0-1568-16</inkml:trace>
  <inkml:trace contextRef="#ctx0" brushRef="#br2" timeOffset="-105259.64">23514 8724 15663 0,'-10'0'688'0,"3"-2"144"0,-2 2-656 0,3 0-176 0,2 0 0 15,1 0 0-15,-1 0 1584 0,-3 2 272 16,-3-2 64-16,-3 0 16 0,3 1-800 0,3 2-176 0,5-3-16 0,4 0-16 31,3 2-1840-31,-5-2-368 0,0 0-80 0,0 0-16 0</inkml:trace>
  <inkml:trace contextRef="#ctx0" brushRef="#br2" timeOffset="-104941.17">23550 9055 23039 0,'-12'7'1024'0,"7"-4"192"15,0-1-960-15,2 0-256 0,3-2 0 0,2 0 0 16,0-2 512-16,3 0 48 0,2 0 16 0,-7 2 0 15,0 0 176-15,0 0 32 0,60-26 16 0,-60 26 0 0,0 0-336 0,60-34-64 16,-60 34-16-16,0 0 0 0,65-42-384 0,-65 42 0 16,0 0 0-16,48-44 0 0,-48 44-224 0,0 0-80 15,20-38-16-15,-22 31 0 16,-2 1-144-16,-6 6-48 0,-4 4 0 0,-3 0 0 0,-4 4 512 0,-2-2 0 16,2 4 176-16,-2 3-48 0,1 0 736 0,-2 2 160 15,3 4 16-15,3-3 16 0,2 2 96 0,2 2 32 16,2-1 0-16,3 0 0 0,3 0-416 0,4-3-96 15,2-1-16-15,4-3 0 0,2-1-416 0,4-2-96 16,3 0-16-16,-13-9 0 16,0 0-752-16,55 5-144 0,-55-5-48 0,0 0-15088 0</inkml:trace>
  <inkml:trace contextRef="#ctx0" brushRef="#br2" timeOffset="-104795.56">23878 9114 20271 0,'-16'9'1792'0,"8"-4"-1424"0,1-3-368 0,2 0 0 16,2 1 2128-16,2-3 368 0,0 0 64 0,0 0 0 16,0-3-1296-16,-1 1-272 0,4-2-48 0,2-2-16 31,-4 6-1648-31,0 0-336 0,0 0-64 0,0 0-16 0</inkml:trace>
  <inkml:trace contextRef="#ctx0" brushRef="#br2" timeOffset="-104074.83">24298 8550 14735 0,'-2'-3'640'0,"1"1"160"0,-1 0-640 0,2 2-160 0,0 0 0 0,0 2 0 16,0 0 896-16,2 2 128 0,-1 5 48 0,-1 4 0 15,0 9 592-15,-1 6 112 0,-2 4 16 0,-1 5 16 16,-1 1-288-16,0 3-64 0,-1 1-16 0,-1-1 0 16,1 0-576-16,-2-5-112 0,2-3-32 0,0-3 0 15,2-3-496-15,0-5-96 0,2 0-128 0,1-6 176 16,0-3-176-16,1-3 0 0,1-4 0 0,1-2 0 16,2-2-256-16,1-4-48 0,1-2 0 0,1-2 0 15,-7 6-544-15,0 0-112 0,0 0-32 0,41-47 0 16,-41 47-32-16,0 0 0 0,37-49 0 0,-37 49 0 15,0 0 256-15,42-44 64 0,-42 44 0 0,0 0 0 16,0 0 192-16,0 0 32 0,0 0 16 0,0 0 0 16,25 14 1520-16,-29 0 304 0,0 2 64 0,-1 1 16 0,1 1 448 0,0-1 96 15,2 2 0-15,2-3 16 0,0-1-656 0,2-3-128 16,2 1-16-16,2-4-16 0,1-2-704 0,2-1-144 16,1 0-16-16,-10-6-16 0,0 0-304 0,0 0 0 15,52 6 0-15,-52-6 0 0,0 0 0 0,0 0-144 16,52-25 144-16,-52 25-192 15,0 0-384-15,38-34-96 0,-38 34-16 0,0 0 0 16,34-48-48-16,-34 48-16 0,0 0 0 0,23-47 0 0,-18 31 400 0,-3 3 80 0,-2 1 16 16,-1 3 0-16,-1 5 256 0,-4 1 0 0,-1 3 0 15,-1 0 0-15,-2 3 704 0,-1 0 112 16,0 3 16-16,-2 0 0 0,3 2 144 0,2 0 48 0,-1 2 0 0,2 0 0 16,2 3-512-16,2-1-112 0,2 1-16 0,1 0 0 15,4-1-192-15,-1-2-32 0,5 0-16 0,2-1 0 16,1-1-144-16,-11-8 0 0,28 14 0 0,-28-14 0 31,0 0-416-31,52 2-64 0,-52-2-16 0,0 0 0 16,0 0-2208-16,67-22-448 0</inkml:trace>
  <inkml:trace contextRef="#ctx0" brushRef="#br2" timeOffset="-103860.92">24748 9015 911 0,'3'-29'0'0,"-2"21"0"0,-1 5 0 0,0 2 0 16,1 1 2016-16,-1-3 320 0,2 0 64 0,1-1 16 0,1-2 752 0,1 3 160 15,0 1 16-15,0 4 16 16,1 2-1264-16,-1 7-256 0,-1-1-48 0,1 4-16 0,-2 0-496 0,0 3-80 15,-1-1-32-15,-1-2 0 16,-1 3-112-16,0-4-32 0,-1 2 0 0,-1-5 0 16,-1 2-192-16,-2-6-64 0,0 1 0 0,-1-4 0 0,0 0-304 0,0-6-64 15,-2 0-16-15,2-4 0 0,3 1-240 0,0-6-144 16,3-1 160-16,1 0-160 0,-1 13 0 0,0 0 0 16,20-43 0-16,-20 43 0 0,0 0 0 0,37-45 0 15,-37 45 0-15,0 0 0 16,53-35-1360-16,-53 35-176 0,0 0-16 0,78-22-14752 15</inkml:trace>
  <inkml:trace contextRef="#ctx0" brushRef="#br2" timeOffset="-103309.22">25422 8475 13823 0,'-1'3'608'0,"0"-3"128"15,0 2-592-15,1 2-144 0,0 0 0 0,0 1 0 0,0 1 1168 0,0 10 208 16,0 8 32-16,-2 13 16 0,0 10 784 0,-2 3 160 16,0 5 16-16,-2-5 16 0,0 0-784 0,-1-2-144 15,-1-5-48-15,1-1 0 0,1-7-640 0,-2-4-128 16,1-3-16-16,2-5-16 0,1-6-352 0,0-2-64 15,2-3-16-15,-1-4 0 0,2-2-192 0,0-1 0 16,1-5 0-16,1-3 0 0,0 1 0 0,2-2 0 16,1-6 0-16,-1-2 0 0,4-1 0 0,-7 13 0 0,17-30 0 15,-17 30 0-15,23-39 0 0,-23 39 0 0,30-38 0 0,-30 38 0 16,0 0-144-16,42-47 144 16,-42 47 0-16,0 0-144 0,0 0 144 0,0 0 0 15,0 0 0-15,0 0 0 0,0 0 128 0,0 0 96 0,0 0 32 0,0 0 0 16,48 9 288-16,-45 7 64 0,-1 2 16 0,1-1 0 15,0 5-368-15,0 0-80 0,1 3-16 0,-1-3 0 16,0-2-160-16,-3 1 0 0,1-2-192 0,-2-3 192 31,1 1-1408-31,-4-5-144 0</inkml:trace>
  <inkml:trace contextRef="#ctx0" brushRef="#br2" timeOffset="-102910.31">24882 9132 9215 0,'-4'3'816'0,"2"-2"-656"16,0-1-160-16,4 0 0 0,-1 0 1792 0,0-1 320 16,2 1 64-16,-1 0 0 0,3 0-912 0,1-5-192 15,-6 5-48-15,0 0 0 0,0 0-384 0,0 0-96 16,56-29-16-16,-56 29 0 0,0 0-528 0,0 0 0 16,51-42 0-16,-51 42 0 0,0 0-240 0,0 0-48 15,28-44-16-15,-28 37 0 0,-1 4 112 0,-3 1 32 0,-1 5 0 0,-4 1 0 16,1 4 880-16,-2 1 176 0,-1 2 48 0,-2 4 0 15,1 1 912-15,1 0 176 16,2 3 32-16,1 0 16 0,1 2-752 0,4-2-160 0,2 1-16 0,2-2-16 16,2 1-576-16,4-3-112 0,4-4-32 0,1-1 0 31,2 1-752-31,4-5-160 0,-18-7-16 0,51 12-15584 0</inkml:trace>
  <inkml:trace contextRef="#ctx0" brushRef="#br2" timeOffset="-102509.04">25875 9148 24879 0,'-6'-7'1088'0,"2"1"256"0,0-1-1088 0,2 1-256 16,-1 4 0-16,1 2 0 0,-2-3 1168 0,-5 0 176 0,-4-1 48 16,-8 0 0-16,-6 4 80 0,-6 6 32 15,1 2 0-15,-1 7 0 0,2 1-768 0,3 3-160 16,0 2-16-16,6 2-16 0,5-4-80 0,3 0-16 0,6-3 0 0,1 3 0 15,6-1-80-15,5 0-32 16,2-2 0-16,4-2 0 0,4-4-336 0,3 3 144 0,3-5-144 16,-20-8 0-16,48 14 0 0,-48-14 0 0,57 2 0 0,-57-2 0 15,58-9 0-15,-58 9 0 0,51-25-208 0,-51 25 80 32,0 0-576-32,55-55-128 0,-55 55 0 0,0 0-16 0,34-56-1232 15,-34 56-240-15,8-35-48 0,-8 16-11584 0</inkml:trace>
  <inkml:trace contextRef="#ctx0" brushRef="#br2" timeOffset="-102349.81">25671 9250 27647 0,'-8'8'1216'0,"5"-4"256"15,0 0-1168-15,2-2-304 0,2 1 0 0,0-2 0 0,2 1 832 0,1 1 128 16,3 0 0-16,-7-3 16 0,0 0-416 0,48 7-96 15,-48-7-16-15,0 0-14736 16</inkml:trace>
  <inkml:trace contextRef="#ctx0" brushRef="#br2" timeOffset="-101705.56">26210 8686 9215 0,'-6'3'816'0,"-2"4"-656"0,3-4-160 0,2 3 0 16,-1 1 1792-16,-2 1 320 0,-8 12 64 0,-6 11 0 15,-4 11 32-15,-4 8 0 0,4 0 0 0,1 1 0 16,6-5-336-16,4-3-64 0,5-11-16 0,3 0 0 15,4 2-960-15,5-2-208 0,3-4-48 0,2-2 0 16,4-4-768-16,2-4-144 0,-15-18-48 0,37 17-14144 16</inkml:trace>
  <inkml:trace contextRef="#ctx0" brushRef="#br2" timeOffset="-101520.52">26262 8999 27647 0,'-3'3'1216'0,"3"-2"256"0,0 1-1168 0,2-1-304 16,0 1 0-16,1 0 0 0,0 3 592 0,6-2 64 15,5 6 16-15,3 5 0 0,6 2 32 0,1 2 0 16,-1-2 0-16,2 0 0 0,-5-1-704 0,-2-2 0 16,-18-13-128-16,30 19-9472 15,-30-19-1904-15</inkml:trace>
  <inkml:trace contextRef="#ctx0" brushRef="#br2" timeOffset="-101334.62">26478 8927 11967 0,'-6'0'1072'0,"0"2"-864"0,2 0-208 0,2 0 0 16,-1 0 2448-16,-3 2 448 0,-5 5 96 0,-6 4 16 15,-7 10-512-15,-6 1-112 0,1 5-16 0,-1 1 0 16,3 0-1040-16,2-4-224 0,4 2-32 0,4-6-16 15,4-4-880-15,6-1-176 0,5-8 0 0,2-2-15616 16</inkml:trace>
  <inkml:trace contextRef="#ctx0" brushRef="#br2" timeOffset="-101108.09">26635 8697 29487 0,'-2'15'1296'0,"2"-9"288"0,1 0-1264 0,2 0-320 15,-1 0 0-15,2 1 0 0,1 2 512 0,3 8 32 16,6 13 16-16,0 12 0 0,-1 8 592 0,-7 1 112 16,-3-3 16-16,-7 0 16 0,-2-2-432 0,-6-2-96 15,-5-2 0-15,-1-3-16 0,-1-2-432 0,-2-5-96 0,2 1-16 16,-1-7 0-1,4-10-848-15,1-2-192 0</inkml:trace>
  <inkml:trace contextRef="#ctx0" brushRef="#br2" timeOffset="-100799.93">26944 9015 2751 0,'-2'3'256'0,"0"0"-256"0,0 1 0 0,2-4 0 0,0 2 5200 0,2-2 1008 15,0 0 192-15,2 1 32 0,-4-1-3168 0,0 0-624 16,0 0-128-16,53 9-16 0,-53-9-1152 0,0 0-240 16,68 0-32-16,-68 0-16 0,52-4-816 0,-52 4-240 15,51-6 0-15,-51 6-11392 16,0 0-2384-16</inkml:trace>
  <inkml:trace contextRef="#ctx0" brushRef="#br2" timeOffset="-100573.27">26970 9154 27647 0,'-11'7'1216'0,"5"-7"256"0,1 2-1168 0,1-2-304 0,3 1 0 0,1 2 0 16,1-3 1120-16,2 2 160 0,1-2 48 0,2 0 0 15,-6 0-32-15,0 0 0 0,49 0 0 0,-49 0 0 16,53-2-912-16,-53 2-176 0,65-10-32 0,-65 10-16816 16</inkml:trace>
  <inkml:trace contextRef="#ctx0" brushRef="#br2" timeOffset="-100107.77">27810 8931 21183 0,'-16'2'944'0,"9"-4"192"0,-1 0-912 0,-1 0-224 15,3 2 0-15,0 0 0 0,-4 0 1264 0,-6 2 208 0,-10 0 32 16,-10 4 16-16,-3 5 256 0,-1 2 48 0,2 6 16 0,2 3 0 16,3 1-496-16,4 1-80 0,4 2-32 15,7-1 0-15,3 1-496 0,5-4-96 0,5 0-32 0,5 1 0 16,4-2-336-16,5-2-64 0,3-2-16 0,5-3 0 15,3 0-192-15,2-2 0 0,3-2 0 0,-25-10 0 16,53 11 0-16,-53-11 0 0,57 2 0 0,-57-2 0 16,54-10-240-16,-54 10 16 15,0 0 0-15,62-39 0 0,-62 39-32 0,31-40-16 0,-31 40 0 0,24-47 0 16,-24 47 272-16,15-51-192 0,-15 51 192 0,8-57-160 16,-7 31 160-16,1-1-160 0,-4 1 160 0,0 4-160 15,-2 3-336-15,-1 3-64 0,-1-4-16 0,-1 8 0 16,-2 2-1072-16,0 1-208 0,2 6-64 15,1 0-12176-15</inkml:trace>
  <inkml:trace contextRef="#ctx0" brushRef="#br2" timeOffset="-99909.35">27887 9277 21183 0,'-10'3'1888'0,"5"-3"-1504"16,1 3-384-16,2-3 0 0,2 0 1248 0,1-3 176 0,0 3 48 0,0-2 0 31,3 1-2768-31,-4 1-560 0,0 0-96 0,0 0-32 0,0 0 1536 0</inkml:trace>
  <inkml:trace contextRef="#ctx0" brushRef="#br2" timeOffset="-99557.85">28156 8986 15663 0,'-6'0'1392'0,"1"0"-1120"0,3 0-272 0,-1 0 0 0,2 0 2480 0,-3 0 432 16,-2 1 96-16,-4 2 0 0,-1 1-800 0,0 2-160 15,1 0-48-15,3 3 0 0,2 1-672 0,2 2-144 16,4 0-32-16,4 1 0 0,3 0-544 0,2 2-112 16,2 1-32-16,0 0 0 0,3 0-304 0,1 0-160 15,0-1 160-15,-1 1-160 0,1 0 0 0,-2 0 128 16,-2 0-128-16,-1-1 0 0,-3 1 0 0,-3 0 0 15,-2-3 0-15,-4-3 0 0,-2 2 128 0,-4-2 0 16,0-1-128-16,-2-3 192 0,-1 1-64 0,-2-3-128 16,-4 1 176-16,-3-5-176 0,1 0 0 0,-3-5 0 15,1-1 0-15,-1-2-18080 0</inkml:trace>
  <inkml:trace contextRef="#ctx0" brushRef="#br2" timeOffset="-99398.89">28107 8927 18431 0,'5'6'1632'0,"-2"-4"-1312"0,1 0-320 0,1 0 0 16,-5-2 4192-16,0 0 768 0,0 0 160 0,0 0 16 15,67 6-3168-15,-67-6-640 0,79 7-128 0,-79-7-32 16,78 3-784-16,-78-3-176 0,65 3-16 0,-65-3-16 16,52 3-496-16,-52-3-80 0</inkml:trace>
  <inkml:trace contextRef="#ctx0" brushRef="#br2" timeOffset="-87193.3">23430 16042 15663 0,'-32'8'1392'0,"10"-3"-1120"15,2-2-272-15,6 0 0 0,7-3 496 0,2 1 32 16,-1 1 16-16,-7 2 0 0,-6 0 656 0,-6 5 128 16,0-1 16-16,3 2 16 0,5 0-32 0,4 2-16 0,6 1 0 0,3-1 0 15,3 2-112-15,5 2-32 16,2 2 0-16,2 5 0 0,2 1-544 0,3-1-112 16,-1 0-32-16,0 1 0 0,0-5-304 0,-4 1-176 15,0-1 192-15,-3-3-192 0,-3 0 0 0,-3-4 0 0,-2-1 0 0,-3-3 0 16,-1-2 0-16,-2 0 0 0,-1-3 0 0,-2-3 0 15,-1 0-320-15,-1-5 0 0,0 1-16 0,-1-2 0 32,0-2-1216-32,1 2-240 0,1-3-64 0,0 1-10560 0</inkml:trace>
  <inkml:trace contextRef="#ctx0" brushRef="#br2" timeOffset="-86889.39">23566 16197 15663 0,'-12'3'688'0,"2"-3"144"15,0 0-656-15,1 0-176 0,8 2 0 0,-1-1 0 0,-5 0 1248 0,-4 2 224 16,-8 3 32-16,-7 4 16 0,-3 2-576 0,4 4-112 16,3 3-32-16,4-2 0 0,5 0 352 0,5 1 80 15,4-3 16-15,5-3 0 0,7 0-96 0,1-4 0 16,5 0-16-16,3-4 0 0,-17-4-688 0,47 2-144 15,-47-2-32-15,0 0 0 0,72-8-272 0,-72 8 0 16,0 0 0-16,67-29 0 0,-67 29 0 0,0 0 0 16,0 0-128-16,44-48 128 0,-41 36 0 0,-3-1 0 15,-4 4 0-15,-1-1-144 0,-2 1 144 0,-3 0 0 16,-1 2 0-16,-2 1 0 0,0 0 0 0,-3-1 0 16,1 1 0-16,-1 0-9920 15,3 2-1888-15</inkml:trace>
  <inkml:trace contextRef="#ctx0" brushRef="#br2" timeOffset="-79010.32">24302 15932 10127 0,'0'-6'896'0,"1"0"-704"0,0 2-192 0,1 4 0 16,-1 0 880-16,0-2 144 0,2-2 16 0,0 0 16 16,2-2 480-16,0 1 112 0,1 5 16 0,-2 6 0 15,0 5-96-15,-2 7-16 0,1 4 0 0,-3 6 0 16,0 3-592-16,-1 4-128 0,-3 0-32 0,-1 3 0 15,-1 3-576-15,-2-4-224 0,0 1 176 0,-1-3-176 16,0-6 0-16,1-1-128 0,1-6-16 0,1-6 0 16,1 0-128-16,3-6-32 0,1-1 0 0,2-6 0 0,1-3 112 0,3-3 0 15,3-4 16-15,2-1 0 16,-10 8-352-16,0 0-80 0,0 0-16 0,48-58 0 16,-48 58 128-16,34-44 32 0,-34 44 0 0,38-44 0 15,-38 44 336-15,0 0 128 0,55-51 0 0,-55 51-144 0,0 0 144 0,0 0 0 16,0 0 0-16,0 0 0 0,0 0 720 0,0 0 80 15,43 14 16-15,-46 1 0 0,-1 1 208 0,-2 2 32 16,1 1 16-16,0-3 0 0,0 0 400 0,1 0 64 16,1 0 32-16,1-1 0 15,4-3-1568-15,0-1-432 0,3-2-16 0,1-3-16 0,3 0 464 0,1-6 192 16,1 0-16-16,-11 0 0 0,0 0-176 0,0 0 0 16,0 0 0-16,65-38 0 0,-65 38 0 0,0 0 0 15,44-51 0-15,-44 51 0 0,26-40-128 0,-26 40 128 16,22-47 0-16,-15 24 0 0,1 4 0 0,-5 0 0 15,0 3 0-15,-4 7 0 0,-2 6 0 0,-3 0 0 16,-3 6 0-16,-1 0 0 0,1 6 304 0,-4 4 80 16,0 0 0-16,-2 5 16 0,1-2 176 0,-1 4 48 0,2 3 0 15,-1-2 0-15,4 1-304 0,0-4-48 0,4 2-16 16,1 0 0-16,4-2-256 0,1-1 0 0,4-3 0 0,1-1 0 16,5-3-208-16,1-2-112 0,2-4 0 0,-13-4-16 31,0 0-1328-31,0 0-272 0,67-16-48 0,-67 16-16 15,0 0-704-15,51-41-144 0,-51 41-32 0,0 0 0 16,39-49 240-16,-39 49 32 0,0 0 16 0,28-51 0 0,-28 51 1536 16,0 0 304-16,0 0 64 0,24-46 16 0,-20 40 1408 0,0 4 288 0,-2-1 48 0,-1 6 16 15,1-1 512-15,-1 4 96 0,-1 4 32 0,1 0 0 16,-1 4-288-16,1 0-48 0,-1 5-16 0,2-3 0 16,-2 0-608-16,-2 3-128 0,1-3-32 0,0 0 0 0,-3-1 112 15,2-2 32-15,-2-3 0 0,0-1 0 0,1-3-48 16,-1 0 0-16,1-6 0 0,1 0 0 0,-1-6-96 0,1 0-32 15,2-4 0-15,0 1 0 0,1-4 0 16,2-2 0-16,2 1 0 0,0-4 0 0,-5 18 144 0,0 0 32 16,27-55 0-16,-27 55 0 0,0 0-336 0,38-47-64 15,-38 47-16-15,0 0 0 0,0 0-208 0,56-34-128 16,-56 34 128-16,0 0-128 0,0 0 0 0,0 0-288 16,62-10 48-16,-53 7 16 15,-1 3-304-15,-2-2-64 0,1 1-16 0,-2 1 0 16,-1-3-2592-16,0 3-512 0,-2 0-96 0,1 0-32 15,-3 0 832-15,0 3 144 0,-1-2 48 0,-1 4 0 16,1-2 1520-16,0 4 304 0,-2-1 64 0,2 4 16 0,0-4 1376 0,0 4 288 0,1-2 48 0,0 2 16 16,2-2 560-16,-1 0 112 0,3-1 32 0,1-1 0 15,0-2-48-15,2-1-16 0,1 0 0 0,-1-3 0 16,-7 0-480-16,0 0-80 0,0 0-32 0,0 0 0 16,0 0-208-16,60-20-32 0,-60 20-16 0,0 0 0 15,0 0-144-15,0 0-16 0,0 0-16 0,43-47 0 16,-39 35 0-16,-2 2 0 0,-1 0 0 0,-2 1 0 15,1 3-16-15,-4-1 0 0,-1 2 0 0,-3 3 0 16,-1 2 160-16,-2 2 48 0,0 3 0 0,-2 2 0 16,1 3 304-16,0 1 64 0,1 5 16 0,-1 0 0 15,4 0-256-15,-1 0-48 0,2 5-16 0,1 3 0 16,2 1-384-16,4-1-80 0,2-2-16 0,3 1 0 0,3-7-208 16,3 0 176-16,4-1-176 0,2-8 160 15,1-1-320-15,-18-6-64 0</inkml:trace>
  <inkml:trace contextRef="#ctx0" brushRef="#br2" timeOffset="-70156.95">15004 8067 11055 0,'-8'9'976'0,"3"-6"-784"0,1-2-192 0,2 1 0 16,0-2 768-16,2-2 96 0,2 1 32 0,-1 1 0 15,1-5 752-15,3-2 144 0,-5 7 48 0,0 0 0 0,0 0-240 0,53-48-32 16,-53 48-16-16,50-37 0 0,-50 37-560 0,59-32-112 16,-59 32-32-16,71-31 0 15,-71 31-512-15,79-30-96 0,-79 30-32 0,79-24 0 16,-79 24-592-16,72-23-112 0,-72 23-16 0,60-18-12432 16</inkml:trace>
  <inkml:trace contextRef="#ctx0" brushRef="#br2" timeOffset="-69947.6">15070 8151 12895 0,'-9'4'1152'0,"2"0"-928"16,3-2-224-16,3-4 0 0,1 1 1408 0,-1 1 224 15,-3 1 48-15,-1 1 16 0,2-2 112 0,3 0 32 16,7 0 0-16,-7 0 0 0,0 0-368 0,0 0-80 15,82-26-16-15,-82 26 0 0,75-21-528 0,-75 21-96 16,94-26-32-16,-40 10 0 0,2-1-720 0,1 0 0 0,2-4 0 0,0 1-9760 16,4-2-1984-16</inkml:trace>
  <inkml:trace contextRef="#ctx0" brushRef="#br2" timeOffset="-69480.86">15840 7510 7359 0,'0'-3'656'0,"0"1"-528"15,1 0-128-15,1 2 0 0,-1 0 1728 0,1 0 320 16,2 0 64-16,1 0 16 0,4 4 16 0,-2 2 0 16,2 4 0-16,-2 3 0 0,1 3 128 0,-2 2 32 15,-1 1 0-15,-3 1 0 0,-1-2-1152 0,-1 1-208 16,-1-2-48-16,-1 0-16 0,-2-3-560 0,-2 1-128 16,-2-4 0-16,-1 0-16 0,-1-5-176 0,-3-2 0 15,2-3 0-15,-4-1 0 0,2 0 0 0,-2-1-256 16,1-5 48-16,-1-3 0 15,1-2-416-15,-1-1-80 0,4-1 0 0,-2-2-16 16,2-2-48-16,0-4-16 0,2-1 0 0,3 0 0 0,2 3 336 0,2-1 80 0,2-5 16 16,4-1 0-16,3-1 352 0,-7 27 0 0,19-41 0 0,-19 41 0 15,0 0 800-15,0 0 80 0,44-42 16 0,-44 42 0 16,0 0 496-16,58-12 96 0,-58 12 32 0,57 0 0 16,-57 0-432-16,71 0-96 0,-71 0-16 0,81 0 0 15,-81 0-640-15,89-1-128 0,-89 1-16 0,82-3-16 16,-82 3-176-16,69-3 0 0,-69 3 0 0,60-5-18032 15</inkml:trace>
  <inkml:trace contextRef="#ctx0" brushRef="#br2" timeOffset="-68639.83">16703 7056 10127 0,'-2'-4'896'0,"1"2"-704"0,1 0-192 0,0 2 0 15,-2 0 1472-15,1-2 272 0,-3 1 48 0,-2 1 16 0,-4 3 368 0,-3 7 80 16,-3 9 16-16,-4 7 0 0,-2 11 32 0,-2 7 16 16,-2 10 0-16,3 3 0 15,2 3-704-15,2 1-144 0,4-1-16 0,4-4-16 16,4-4-672-16,4 1-144 0,4-6-32 0,8-2 0 0,4-7-464 0,4-3-128 16,4-5 0-16,4-6-11968 15,2-1-2432-15</inkml:trace>
  <inkml:trace contextRef="#ctx0" brushRef="#br2" timeOffset="-67454.21">16663 7529 12895 0,'-4'0'1152'16,"1"0"-928"-16,3 0-224 0,2-2 0 15,-1 2 1152-15,0-1 192 0,2 1 48 0,0-5 0 16,3 1-496-16,-6 4-112 0,0 0-16 0,0 0 0 0,56-16-112 0,-56 16-16 15,0 0-16-15,61-6 0 16,-61 6-880-16,0 0-192 0,83-1-16 0,-83 1-9248 16</inkml:trace>
  <inkml:trace contextRef="#ctx0" brushRef="#br2" timeOffset="-67030.64">17163 7308 17503 0,'-8'-4'1552'0,"4"2"-1232"16,1-1-320-16,2 2 0 0,1-2 1056 0,1 3 160 0,3-3 16 0,0-1 16 16,-4 4-336-16,0 0-64 0,0 0-16 0,0 0 0 15,57-11 192-15,-46 17 16 0,1 3 16 0,-3-2 0 16,0 5-320-16,-2-3-64 0,-2 4-16 0,-1-1 0 15,-2-2-464-15,-3 0-192 0,-2 2 176 0,-2-2-176 16,1-1-160-16,-4-3-128 0,-1 2-32 0,-3-2 0 16,-1 0-48-16,-2 0-16 0,0-3 0 0,1 0 0 15,2-2 384-15,3 1 0 0,3-1 0 0,2 1 0 16,3-2 176-16,2 0 0 0,4 2 0 0,3 0 0 0,-1 1 32 0,4 3 16 16,3 0 0-16,1 4 0 15,-15-10 192-15,33 18 32 0,-16-6 16 0,-1-1 0 0,-1 0 64 0,-1 0 16 16,-2-4 0-16,1 3 0 15,-1 5 16-15,-2-3 0 0,-4 1 0 0,-3-1 0 0,-5-1 80 16,-1 0 0-16,-2-3 16 0,-5 1 0 0,-3-3-176 16,-3 0-32-16,0 0-16 0,-2-2 0 0,-1-1-304 0,-2-3-128 15,0 0 0-15,-1-2 128 16,2-2-464-16,3-2-112 0,-1 0 0 0,4-1-11200 16,2-2-2224-16</inkml:trace>
  <inkml:trace contextRef="#ctx0" brushRef="#br2" timeOffset="-66510.95">17820 7353 22111 0,'-1'2'1968'0,"1"2"-1584"0,0 2-384 0,0-4 0 16,0 5 1104-16,-2-1 144 0,0 7 32 0,0 7 0 15,-2 9 368-15,-2 4 80 16,1-1 0-16,0-3 16 0,2-3-1072 0,1-5-224 16,-1-3-32-16,2-2-16 15,0-6-1616-15,0 0-320 0,1-6-64 0,-2-2-12096 0</inkml:trace>
  <inkml:trace contextRef="#ctx0" brushRef="#br2" timeOffset="-66369.17">17684 7516 14735 0,'-10'-9'640'0,"5"5"160"16,1-2-640-16,2 4-160 0,1-1 0 0,1 2 0 0,0 1 2352 0,1-2 432 15,3 0 96-15,1 0 0 16,-5 2-256-16,0 0-48 0,0 0-16 0,54 2 0 0,-54-2-1280 0,0 0-256 16,66 10-48-16,-66-10-16 15,51 10-960-15,-51-10 0 0,56 6-256 0,-56-6-16384 16</inkml:trace>
  <inkml:trace contextRef="#ctx0" brushRef="#br2" timeOffset="-66170.99">18186 7339 32255 0,'-3'1'1424'0,"3"-1"304"0,2 3-1392 0,-1-3-336 15,0 2 0-15,0-2 0 0,3 4 624 0,2 2 48 16,3 2 16-16,3 6 0 0,3 2 288 0,-1 4 64 0,-2 1 16 0,1-2 0 16,-2 1-672-16,0-2-144 0,-1 1-32 0,-2-3 0 31,1-4-1168-31,0 2-256 0,-3-2-32 0,0-3-14944 0</inkml:trace>
  <inkml:trace contextRef="#ctx0" brushRef="#br2" timeOffset="-66000.85">18397 7343 27647 0,'-11'6'1216'0,"4"-4"256"0,-1 2-1168 0,2 0-304 0,1 0 0 0,0 0 0 0,-1 3 1440 0,-5 4 224 16,-9 10 64-16,-7 7 0 16,-4 3-608-16,-1 3-112 0,-1-1-32 0,3-1 0 0,3-3-976 0,4-5-288 15,6 0-16-15,5-6-16016 16</inkml:trace>
  <inkml:trace contextRef="#ctx0" brushRef="#br2" timeOffset="-65730.68">18332 7747 25791 0,'-6'6'1152'0,"3"-6"224"0,1 0-1104 0,2 0-272 15,2-2 0-15,1-1 0 0,-3 3 608 0,0 0 64 16,0 0 16-16,0 0 0 0,57-52-688 0,-57 52 0 0,40-37 0 0,-40 37 0 16,39-36 0-16,-39 36 0 0,0 0 0 0,58-43 0 15,-58 43 0-15,0 0 0 0,49-20 0 0,-49 20 0 16,0 0 896-16,0 0 128 16,20 13 48-16,-22-3 0 0,-2 3 352 0,-2 3 80 15,-2 5 16-15,1 2 0 0,-2-1-624 0,1 0-112 16,0 0-16-16,2-1-16 0,2-3-752 0,3-2 0 0,2-4 0 0,2-2-17856 15</inkml:trace>
  <inkml:trace contextRef="#ctx0" brushRef="#br2" timeOffset="-65420.72">19144 7380 22863 0,'-5'1'496'0,"2"2"96"0,-2-3 32 0,1 1 32 0,3 1-528 0,0-2-128 0,-2 4 0 0,-2 2 0 0,-1 5 2288 0,-3 5 416 16,1 4 96-16,-2 0 16 0,1 5-1216 0,2-3-256 16,0 0-32-16,1-1-16 0,1-2-896 0,2-3-176 0,0 0-32 0,2-6-16 31,2-2-1408-31,0-1-288 0</inkml:trace>
  <inkml:trace contextRef="#ctx0" brushRef="#br2" timeOffset="-65270.76">18923 7481 10127 0,'-4'6'896'0,"2"-2"-704"0,-1-3-192 0,2 1 0 0,1-1 3920 0,3-1 752 16,-1 2 160-16,3-2 32 15,-5 0-2176-15,0 0-448 0,46 8-64 0,-46-8-32 0,55 5-1088 0,-55-5-224 16,75 3-32-16,-75-3-16 31,87 3-1232-31,-87-3-256 0</inkml:trace>
  <inkml:trace contextRef="#ctx0" brushRef="#br2" timeOffset="-65068.26">19466 7367 26719 0,'-3'7'1184'0,"2"-7"240"0,1 1-1136 0,1 1-288 15,1 0 0-15,-1 0 0 0,1 1 1248 0,3 3 192 16,4 4 32-16,2 3 16 0,3 6 160 0,-2 2 16 15,0-4 16-15,1 0 0 0,2 3-944 0,-1-1-192 0,1-1-32 0,0-4-16 16,-1-2-496-16,-2-4-288 16,-12-8 32-16,22 11-11424 15,-22-11-2288-15</inkml:trace>
  <inkml:trace contextRef="#ctx0" brushRef="#br2" timeOffset="-64890.67">19695 7365 3679 0,'-9'2'320'0,"4"0"-320"0,-1 0 0 0,1 1 0 16,1 0 3808-16,0-1 688 0,-1 3 144 0,-4 4 32 16,-8 4-1312-16,-4 7-256 0,-5 4-48 0,-1 5-16 15,-1-3-1648-15,1 1-336 0,2-1-64 0,1-1-16 16,3-3-1440-16,3-4-304 0,5-1-48 16,5-4-13888-16</inkml:trace>
  <inkml:trace contextRef="#ctx0" brushRef="#br2" timeOffset="-64605.01">19698 7555 17503 0,'1'-1'1552'0,"1"1"-1232"0,-2 0-320 0,0 0 0 0,0 0 2048 0,0 0 368 15,0 0 64-15,0 0 16 0,48-12-832 0,-48 12-176 16,0 0-16-16,38 2-16 0,-38-2-592 0,19 10-112 15,-14-2-32-15,-3 0 0 0,-2 2-464 0,-2-1-80 16,-3 3-32-16,-3-1 0 0,0 0-144 0,-2 3 0 16,-1-4 0-16,1 2 0 0,2-2 0 0,3 1 240 0,4-3-64 0,1 0-16 15,3-1 160-15,2-1 48 16,1 0 0-16,1-2 0 0,3-1-112 0,-10-3 0 16,0 0-16-16,26 9 0 0,-26-9 0 0,0 0 0 15,0 0 0-15,48 0 0 0,-48 0-240 0,0 0 128 16,42-2-128-16,-42 2 0 15,0 0-256-15,0 0-128 0,60-10-48 0,-60 10-10736 0,0 0-2144 0</inkml:trace>
  <inkml:trace contextRef="#ctx0" brushRef="#br2" timeOffset="-64326.95">20140 6958 17503 0,'0'0'1552'0,"0"0"-1232"16,0 0-320-16,0 0 0 0,0 0 2832 0,22 15 512 16,-22-15 112-16,31 35 0 0,-8-4-752 0,3 13-144 15,-2 7-48-15,-4 7 0 0,-7 4-1360 0,-5 4-256 16,-7-1-64-16,-7 3-16 0,-3 0-112 0,-6 0-32 15,-3 1 0-15,-6-5 0 0,-4-4-288 0,-7-3-48 16,-2-5-16-16,-4-3 0 0,-1-7-320 0,-2-2-128 16</inkml:trace>
  <inkml:trace contextRef="#ctx0" brushRef="#br2" timeOffset="-60600.98">26039 16296 14735 0,'-1'0'1312'0,"0"0"-1056"0,1 0-256 0,0 0 0 15,1 0 928-15,0 2 128 0,1-2 32 0,0 1 0 16,3 2 64-16,2-1 0 0,-7-2 16 0,0 0 0 16,0 0-16-16,60 0-16 0,-60 0 0 0,0 0 0 15,73-2-272-15,-73 2-48 0,55-3-16 0,-55 3 0 0,55-1-560 0,-55 1-112 16,0 0-128-16,69 4 176 15,-69-4-1120-15,0 0-208 0</inkml:trace>
  <inkml:trace contextRef="#ctx0" brushRef="#br2" timeOffset="-60138.09">26593 16103 12895 0,'-5'-4'576'0,"3"-1"112"0,1 1-560 0,-1 1-128 16,4 0 0-16,-1 2 0 0,1 1 912 0,2-2 160 15,-4 2 16-15,0 0 16 0,0 0 448 0,0 0 96 16,57-26 16-16,-57 26 0 0,0 0-288 0,0 0-48 0,62 0-16 0,-62 0 0 15,0 0-672-15,33 17-128 0,-25-8-16 0,-4-1-16 16,-2 2-352-16,-5 0-128 0,-2 0 0 0,-2 0 0 16,-4 1 0-16,-3-4 0 0,-1 2 0 0,0-3 0 15,1 0 0-15,-2 1 0 0,-1-4 0 0,3 1 0 16,0-2 0-16,2 2 0 0,1-1 0 0,3-3 0 16,2 0 0-16,3 1 0 0,3 1 0 0,3-2 0 15,2 3 0-15,1-3 0 0,-6 0 0 0,0 0 0 16,0 0 0-16,45 13 0 0,-45-13 0 0,0 0 144 15,55 23 320-15,-55-23 64 0,40 21 16 0,-40-21 0 16,36 26 128-16,-20-14 32 0,-4 0 0 0,-3-1 0 0,-3 2-48 0,-5-1 0 16,-2 1 0-16,-4-1 0 15,-2 0 96-15,-6 1 16 0,-2-3 0 0,-2 2 0 0,-1-2-320 0,-3-3-48 16,-2 2-16-16,0-5 0 0,0 1-384 0,-1-2 0 16,-2-3 128-16,1 0-128 15,0-3-848-15,4-4-208 0</inkml:trace>
  <inkml:trace contextRef="#ctx0" brushRef="#br2" timeOffset="-59527.97">27099 16153 3679 0,'-1'4'320'0,"-3"1"-320"0,0-1 0 16,3-2 0-16,1-2 3120 0,0 4 544 0,0-1 112 0,-1 4 32 16,0 2-1312-16,-2 4-272 0,1 6-48 0,-1-1-16 15,0 5-1056-15,-2-1-208 0,1-2-32 0,-2 1-16 16,1-3-640-16,0-1-208 0,0-2 128 0,0-1-8512 16,1-2-1680-16</inkml:trace>
  <inkml:trace contextRef="#ctx0" brushRef="#br2" timeOffset="-59379.61">26946 16304 8287 0,'-3'2'736'15,"1"0"-592"-15,2-2-144 0,0 0 0 0,2 0 1712 0,-1 3 304 16,3-2 64-16,1 1 16 0,3 2-528 0,3 2-96 16,-11-6-32-16,37 15 0 0,-37-15-896 0,54 14-176 15,-54-14-48-15,76 14-6736 16,-31-4-1360-16</inkml:trace>
  <inkml:trace contextRef="#ctx0" brushRef="#br2" timeOffset="-59174.06">27522 16178 24879 0,'-3'6'1088'0,"3"-4"256"0,2 0-1088 0,-1 1-256 0,1 0 0 0,1 0 0 15,1 0 768-15,3 4 112 0,5 3 16 0,4 8 0 16,5 4-208-16,-1 3-48 0,0 1 0 0,0-1 0 16,-3 1-192-16,0-4-64 0,-2 0 0 0,-2-3 0 31,-1-3-1184-31,-3-1-240 0</inkml:trace>
  <inkml:trace contextRef="#ctx0" brushRef="#br2" timeOffset="-58999.85">27768 16178 14735 0,'-11'4'1312'15,"1"-2"-1056"-15,3 2-256 0,2-1 0 16,0 0 2240-16,-3 3 400 0,-2 1 80 0,-14 6 16 0,-11 8-1392 16,-7 5-288-16,0 3-48 0,1-3-16 0,4 1-992 0,5-5-240 15,6-3-16-15,5 0-16 0</inkml:trace>
  <inkml:trace contextRef="#ctx0" brushRef="#br2" timeOffset="-58727.48">27723 16536 29487 0,'-7'0'1296'0,"5"-4"288"0,3 1-1264 0,3 0-320 0,-3 3 0 0,1 0 0 16,3-5 0-16,-5 5-224 0,0 0 32 0,0 0 16 16,69-42 176-16,-69 42-192 0,0 0 192 0,64-37-192 15,-64 37 192-15,0 0 0 0,0 0 0 0,60-18 0 0,-60 18 0 0,0 0 0 16,20 10 0-16,-20 0 128 16,0-1 512-16,-4 4 128 0,-2 2 0 0,-1 1 16 15,-2 4-160-15,-2-1-48 0,0-1 0 0,1-2 0 16,-1 0-576-16,3 0 0 0,2-3-224 0,4-3-14576 15</inkml:trace>
  <inkml:trace contextRef="#ctx0" brushRef="#br2" timeOffset="-58509.76">28370 16160 23039 0,'-1'3'1024'0,"-2"0"192"0,0-1-960 0,2 2-256 15,1 0 0-15,0-1 0 0,0 2 1088 0,0 2 192 16,-3 6 16-16,-1 9 16 0,-1 7-464 0,-2 2-80 16,-2 0-32-16,1 1 0 0,-1-2-128 0,0-2-32 15,1-3 0-15,0-3-9920 16,2-3-2000-16</inkml:trace>
  <inkml:trace contextRef="#ctx0" brushRef="#br2" timeOffset="-58350.76">28202 16324 19343 0,'-1'0'1728'0,"0"-2"-1392"0,1 2-336 0,1 0 0 0,0 0 2496 0,0 0 448 16,0 0 64-16,2 2 32 15,2-2-1312-15,-5 0-272 0,0 0-48 0,0 0-16 0,49 10-736 0,-49-10-144 16,44 9-16-16,-44-9-16 15,55 3-1152-15,-55-3-224 0</inkml:trace>
  <inkml:trace contextRef="#ctx0" brushRef="#br2" timeOffset="-58115.36">28682 16280 9215 0,'1'-4'816'0,"0"1"-656"16,-1 3-160-16,0 0 0 0,0 0 3360 0,0 0 640 0,0 0 128 0,0 0 32 15,0 0-1664-15,47 7-336 16,-32 3-64-16,-1 4-16 0,-2 2-432 0,-2 3-96 16,0 1-16-16,-1 0 0 0,-2 1-880 0,-2 1-176 15,1-4-32-15,-1-2-16 16,-1 1-800-16,-1-4-144 0,1-2-48 0,0-1-16112 0</inkml:trace>
  <inkml:trace contextRef="#ctx0" brushRef="#br2" timeOffset="-57950.53">28955 16235 27647 0,'-9'0'1216'0,"3"0"256"0,0 0-1168 0,1 1-304 0,1 2 0 0,3-3 0 16,0 2 1552-16,-5 4 256 0,-7 2 48 0,-5 7 16 0,-6 3-752 0,-3 5-160 15,-1-1-16-15,-2 1-16 0,2 0-560 0,-2-2-112 16,3-2-32-16,1 0-11536 16,1-4-2304-16</inkml:trace>
  <inkml:trace contextRef="#ctx0" brushRef="#br2" timeOffset="-57619.8">28948 16456 16575 0,'1'0'1472'0,"1"-2"-1168"16,2 1-304-16,0 1 0 0,-2 0 1568 0,2 1 256 15,-2-1 48-15,5 2 16 0,1-2-768 0,2 4-160 16,0 0-16-16,-3 2-16 0,0 3-160 0,-5-2-16 15,-1 4-16-15,-4-1 0 0,-2 0-592 0,-4 2-144 0,-5 2 0 0,-2 1 0 0,-1-3 0 0,-3 1-144 16,1-4 144-16,-1 4-208 16,0-3 352-16,3-3 80 0,2 2 16 0,2-1 0 15,5 2 816-15,2-2 160 0,3 0 48 0,4-1 0 16,2-1-336-16,3 0-64 0,3 1-16 0,2 2 0 16,4-3-512-16,-1-2-96 0,5 2-32 0,1-2 0 15,-20-4-208-15,43 6-240 0,-43-6 48 0,40 5-16608 16</inkml:trace>
  <inkml:trace contextRef="#ctx0" brushRef="#br2" timeOffset="-57220.71">29500 16362 16575 0,'3'3'1472'0,"1"-3"-1168"0,-1 0-304 0,1-3 0 0,0 6 1536 0,-4-3 256 15,0 0 64-15,0 0 0 16,60-3-512-16,-60 3-112 0,67-1-16 0,-67 1 0 15,71-2-960-15,-71 2-256 0,65-4 0 0,-65 4-8128 16,56-5-1696-16</inkml:trace>
  <inkml:trace contextRef="#ctx0" brushRef="#br2" timeOffset="-57009.93">29435 16456 3679 0,'-6'2'320'0,"2"0"-320"16,2-4 0-16,2 2 0 0,2 0 3712 0,0 0 688 15,2 0 128-15,-4 0 16 0,0 0-2432 0,0 0-480 0,48 5-96 0,-48-5-32 16,49 6-496-16,-49-6-112 16,63 10 0-16,-63-10-16 0,80 10-880 0,-35-4-160 0,2-2-32 0,0 0-12352 31</inkml:trace>
  <inkml:trace contextRef="#ctx0" brushRef="#br2" timeOffset="-56660.82">30413 16343 19343 0,'-2'-6'1728'0,"-1"-1"-1392"0,3 5-336 0,0 1 0 15,0 1 2640-15,-1-5 464 0,-2-2 96 0,-3-2 0 16,-4-4-1456-16,-3 3-288 0,-5 4-64 0,-1 5-16 15,-5 5-288-15,-2 3-64 0,-1 4-16 0,0 5 0 16,-1 0-624-16,3 7-128 0,1-1-32 0,1-1 0 0,0 5-224 0,3-4 0 16,3 3 0-16,1 1 0 15,2-1 0-15,5-3 0 0,2 3 0 0,4-6 0 16,3 0 0-16,3-2 0 0,5 0 0 0,2-3 0 16,3 1 0-16,5-3 0 0,1-2-160 0,4-4 160 0,-23-6-192 0,52 0 32 15,-52 0 16-15,60-14 0 0,-60 14 144 0,65-23 0 16,-65 23 0-16,58-32-128 0,-58 32 128 0,55-41 0 15,-55 41 0-15,52-50 0 0,-52 50 0 0,42-60 128 0,-42 60-128 0,29-50 176 16,-29 50-176-16,15-43 0 16,-15 43 144-16,-3-40-144 0,-4 21 0 0,-6 3 0 15,-2 4 0-15,-3-2 0 0,-1 5 0 0,1-3-128 16</inkml:trace>
  <inkml:trace contextRef="#ctx0" brushRef="#br2" timeOffset="-6310.81">1928 17184 6335 0,'5'-4'128'0,"-4"1"48"0,0 0 0 0,0-3 0 0,-1 6-176 0,0 0 0 0,0-3 0 0,-1-3 0 16,-3-2 1696-16,-3 0 304 0,-3-2 64 0,-5 4 16 15,-1 2-160-15,-2 2-16 0,-5 2-16 0,-1 0 0 16,-2 0-288-16,-1 2-64 0,-1 3-16 0,2 1 0 15,4 3-480-15,1-1-80 0,4 2-32 0,1 3 0 16,3 0-144-16,3 2-16 0,4 1-16 0,3 3 0 0,4 1-64 0,4 2-16 16,5 0 0-16,1-1 0 15,4-1-416-15,-1-2-96 0,6 1-16 0,2 1 0 0,4 0-144 0,-2 1 0 16,-2-5 0-16,-6 0 0 0,-2-4 0 0,-2-2 0 16,-2 5-144-16,-4-4 144 0,-2 0 0 0,-5-1-128 15,-5 2 128-15,-7-2 0 0,-5 3-192 0,-8-4 64 16,-3 0 128-16,-2-3-208 0,-1-2 208 0,-1-3-176 15,-3 2 176-15,1-3-160 0,6 0-96 0,0 0 0 16,2 0-16-16,5 0 0 16,7 0-944-16,3-3-192 0,2 3-48 0,2-1-11760 0</inkml:trace>
  <inkml:trace contextRef="#ctx0" brushRef="#br2" timeOffset="-6007.51">2032 17423 9215 0,'-18'4'816'0,"6"-1"-656"0,5-3-160 0,0 0 0 16,4 1 1056-16,0-1 176 0,-1 2 48 0,-2 0 0 16,-4 4 0-16,-1 5 0 0,1-1 0 0,3 3 0 15,2 2 96-15,4-2 32 0,1-1 0 0,1-1 0 16,4 0-320-16,1 2-48 0,4 0-16 0,1 0 0 15,-1-4-608-15,4-2-128 0,3 1-32 0,2-4 0 16,-1 0-256-16,-1-4 0 0,-17 0 0 0,0 0 0 16,0 0 0-16,54-14 0 0,-48 9 0 0,-1-1 0 0,-3-1 0 0,-2-2 0 15,1 5-160-15,-2-2 160 0,0-4 0 0,-5-2 0 16,-2-7-144-16,-4-1 144 0,0-1-384 0,-3 2 0 16,0 3-16-16,0 3-11520 15</inkml:trace>
  <inkml:trace contextRef="#ctx0" brushRef="#br2" timeOffset="-4892.2">3168 17133 3679 0,'-1'4'320'0,"1"-1"-320"0,2 2 0 0,1-1 0 16,-1 0 1344-16,1-2 208 0,2 8 48 0,5 12 0 15,4 7-48-15,5 8 0 0,-1-5 0 0,1 0 0 16,1-3-624-16,0-2-128 0,-2-4-32 0,-1-2 0 0,-2-5-624 0,-1 0-144 16,-3-3 0-16,-2-6-7888 15</inkml:trace>
  <inkml:trace contextRef="#ctx0" brushRef="#br2" timeOffset="-4718.6">3398 17171 14735 0,'-9'6'640'0,"2"-3"160"0,-2 1-640 0,6-3-160 15,0 1 0-15,1 1 0 0,-5 0 1104 0,-4 6 192 16,-7 2 48-16,-9 10 0 0,-3 4-272 0,0 1-48 0,3 0-16 0,2 1 0 15,3-1-704-15,1 0-144 0,4-1-32 0,3-3-10560 16</inkml:trace>
  <inkml:trace contextRef="#ctx0" brushRef="#br2" timeOffset="-4439.28">3402 17624 17503 0,'-5'2'1552'0,"4"-4"-1232"15,2 1-320-15,1-2 0 16,2-1 912-16,1-1 128 0,1-2 32 0,-6 7 0 0,0 0-944 0,43-47-128 16,-43 47 0-16,50-47-192 0,-50 47 576 0,53-46 128 15,-53 46 32-15,0 0 0 0,59-39-32 0,-59 39-16 16,0 0 0-16,0 0 0 0,0 0-304 0,34 10-64 15,-35 1-128-15,-3 2 192 0,-1 2-192 0,-3 1 176 16,1 0-176-16,-3-1 160 0,0 1-160 0,0-3 0 16,2-2 0-16,-1 0 0 15,0-1-784-15,2-4-48 0</inkml:trace>
  <inkml:trace contextRef="#ctx0" brushRef="#br2" timeOffset="-4254.7">3828 17472 17503 0,'-27'31'1552'0,"19"-19"-1232"0,-1-1-320 0,3 0 512 0,1-5 32 16,2-2 16-16,1 2 0 16,-1 1-560-16,2 0 0 0,0 4 0 0,3 0 0 15,6-2 0-15,2-3 0 0,2-6 0 0</inkml:trace>
  <inkml:trace contextRef="#ctx0" brushRef="#br2" timeOffset="-4069.27">4100 17169 20271 0,'-7'5'1792'0,"5"-4"-1424"15,2 1-368-15,1-2 0 0,0 3 1984 0,0 1 336 16,0 3 64-16,3 8 16 0,5 5-1552 0,3 2-304 0,4 0-64 0,2-1-16 15,1-5-320-15,1 0-144 16,1-1 128-16,1-2-128 16,1-2-544-16,-4 0-192 0,-1-5-32 0,-1 1-12160 0</inkml:trace>
  <inkml:trace contextRef="#ctx0" brushRef="#br2" timeOffset="-3910.8">4334 17145 18431 0,'-12'6'816'0,"2"-1"160"0,1 2-784 0,5-5-192 0,2 1 0 0,-2 3 0 16,-2 1 1152-16,-7 12 192 0,-9 7 48 0,-7 11 0 0,-2-1-176 0,4-3-48 15,2-5 0-15,4-2 0 16,5-7-1536-16,4-1-304 0,5-5-64 0,6 0-16 0</inkml:trace>
  <inkml:trace contextRef="#ctx0" brushRef="#br2" timeOffset="-3630.7">4400 17360 19343 0,'-2'0'1728'0,"1"2"-1392"16,2-2-336-16,1 0 0 0,0 0 1792 0,1 0 272 16,3 0 64-16,2 0 16 0,-8 0-1328 0,0 0-272 15,46 0-48-15,-46 0-16 0,0 0 32 0,45 8 16 16,-33-4 0-16,-2 1 0 0,-4 2-224 0,-3 2-48 15,-3 1-16-15,-5 2 0 0,-2 1-240 0,-2 0 0 0,-3 3 128 0,0-1-128 16,-2 1 0-16,3-3 0 16,4-1 0-16,0-2 0 0,3 2 176 0,1-4 80 15,3-2 32-15,3 0 0 0,3-2 112 0,5 1 32 16,3-4 0-16,1 1 0 0,-15-2-432 0,0 0 0 0,47 0 0 0,-47 0 0 16,0 0-160-16,59-8-112 15,-59 8-32-15,0 0-9632 16,68-18-1936-16</inkml:trace>
  <inkml:trace contextRef="#ctx0" brushRef="#br2" timeOffset="-3431.01">4762 17070 23951 0,'1'-4'1056'0,"0"2"224"0,3-1-1024 0,-1 3-256 15,-1 3 0-15,1-1 0 16,-2-1 1456-16,5 6 224 0,6 5 48 0,4 10 16 15,2 7-80-15,-2 5-32 0,-3 7 0 0,-3 4 0 16,-6 2-896-16,-8 3-176 0,-6 1-48 0,-7-3 0 16,-1-5-672-16,-8 2-144 0,-8-4-16 0,-4-5-16 15,0-5-1328-15,0-7-272 16</inkml:trace>
  <inkml:trace contextRef="#ctx0" brushRef="#br2" timeOffset="-3159.9">3297 16935 11967 0,'-15'5'1072'0,"7"-5"-864"0,5 1-208 0,0 2 0 15,2-1 1088-15,-4 4 160 0,-9 5 32 0,-8 13 16 0,-8 8-208 0,-5 16-32 16,0 12-16-16,3 4 0 16,5 8 48-16,4-3 0 0,6 0 0 0,6-6 0 15,4-7-464-15,7-9-96 0,7-6-16 16,7-7-11824-16</inkml:trace>
  <inkml:trace contextRef="#ctx0" brushRef="#br2" timeOffset="-900.78">7302 17212 9215 0,'-13'6'400'0,"4"-5"96"0,0 2-496 0,3-3 0 0,3 0 0 0,3 0 0 16,-1 0 0-16,-1 0 0 0,-1 0 0 0,3 0 0 16</inkml:trace>
  <inkml:trace contextRef="#ctx0" brushRef="#br2" timeOffset="3395.48">5279 17275 14735 0,'-3'0'1312'0,"2"4"-1056"16,0-4-256-16,1 2 0 0,1-2 864 0,-1 4 112 0,1 0 32 0,2 2 0 16,2 3 128-16,5 0 16 0,2 0 16 0,4-4 0 15,-16-5-608-15,0 0-128 0,69 9-32 0,-69-9 0 16,63-4-624-16,-63 4-128 0,68-6-32 0,-68 6-9904 15</inkml:trace>
  <inkml:trace contextRef="#ctx0" brushRef="#br2" timeOffset="3579.77">5268 17462 14735 0,'-8'7'1312'0,"2"-2"-1056"0,2-4-256 0,3 2 0 16,2-3 864-16,2 0 112 0,1 0 32 0,-1-3 0 0,8 2-16 0,-11 1 0 16,0 0 0-16,66-2 0 0,-66 2-480 0,63-4-80 15,-63 4-32-15,85-6 0 0,-85 6-528 0,102-10-128 16</inkml:trace>
  <inkml:trace contextRef="#ctx0" brushRef="#br2" timeOffset="3810.39">6075 17007 20271 0,'-17'2'896'0,"3"-1"192"0,2 2-880 0,3-1-208 0,4 2 0 0,2-3 0 15,-2 4 1584-15,-5 1 272 0,-6 7 48 0,-5 7 16 16,-3 6-1088-16,1 7-192 0,2 3-64 0,3 5 0 15,3-1-352-15,4 5-80 0,3-1-16 0,4-3 0 16,4 0-128-16,2-5 0 16,7-5 0-16,2-3 0 0,3-5-304 0,4-5-80 0,7-4-32 0,-25-14-12384 15</inkml:trace>
  <inkml:trace contextRef="#ctx0" brushRef="#br2" timeOffset="4119.24">6198 17151 4607 0,'-5'4'400'0,"2"-4"-400"15,2 0 0-15,1-4 0 0,1 2 3840 0,0 2 704 16,3-3 128-16,2 0 16 0,-6 3-3024 0,0 0-592 16,0 0-128-16,0 0-32 0,67-16-336 0,-67 16-80 15,0 0-16-15,43 16 0 0,-33-8 192 0,-4 2 32 16,-3 3 16-16,-4-2 0 0,-4 6-384 0,-4 0-80 0,-2 2 0 0,-4 2-16 15,0-1-240-15,-1 2 0 0,0-1 0 0,1-4 0 16,3 4 0-16,2-5 0 16,3 1 0-16,2-5 0 0,2 0 384 0,2 1 96 15,2-3 16-15,2-1 0 0,2 0-160 0,1-4-16 16,1 1-16-16,3 0 0 0,1-1-304 0,2-1 0 0,-1-1 0 16,-12-3 0-1,0 0-640-15,0 0-96 0,56-7-16 0,-56 7-13040 0</inkml:trace>
  <inkml:trace contextRef="#ctx0" brushRef="#br2" timeOffset="4326.2">6543 17364 18431 0,'-5'12'816'0,"1"-2"160"0,1-1-784 0,2-3-192 0,1-2 0 0,0 2 0 0,0 0 720 0,-1 7 112 0,0 3 0 0,0 10 16 16,-1 0-848-16,2-3-208 16,3-3-32-16,0-4 0 0,4-6 240 0,-2-4 128 15</inkml:trace>
  <inkml:trace contextRef="#ctx0" brushRef="#br2" timeOffset="4609.28">6770 17409 29487 0,'-9'6'1296'0,"5"-4"288"0,0-2-1264 0,4-2-320 0,1-1 0 16,2 2 0-16,0-5 0 0,2 0 0 0,-5 6 0 0,0 0 0 16,0 0 0-16,47-61 0 0,-47 61-128 15,0 0 128-15,42-59 0 0,-42 59 0 0,0 0-128 0,39-55 128 16,-39 55 0-16,0 0-144 0,0 0 144 0,35-44-128 15,-35 44-16-15,0 0 0 0,0 0 0 0,0 0 0 0,12 7 592 16,-15 6 128-16,-1-1 32 0,1 4 0 16,-2 6 608-16,-1 1 112 0,-1 3 16 0,1 1 16 0,2-5-800 0,1 3-176 15,-1 1-16-15,3-4-16 16,1-3-352-16,1-3-208 0,3-4 16 0,1 0-15968 16</inkml:trace>
  <inkml:trace contextRef="#ctx0" brushRef="#br2" timeOffset="4780.44">7043 17043 27647 0,'3'2'1216'0,"-1"1"256"0,2 0-1168 0,0 0-304 16,-2-2 0-16,1 1 0 0,-2-2 1088 0,5 9 176 15,4 5 16-15,4 5 16 0,0 9-32 0,0 4-16 16,-2 6 0-16,-4 5 0 0,-3 2-672 0,-4 2-144 15,-5-3-32-15,-3 1 0 16,-5-2-1104-16,-5-4-240 0</inkml:trace>
  <inkml:trace contextRef="#ctx0" brushRef="#br2" timeOffset="5559.3">8111 17301 2751 0,'-4'0'256'15,"1"0"-256"-15,2 0 0 0,0 0 0 0,0 0 976 0,-2 3 160 0,-2-2 16 0,-2 4 16 16,-3 1 16-16,0 0 0 16,3 4 0-16,-1 0 0 0,1 2-64 0,1 1-16 15,1-1 0-15,-2 2 0 0,4-5-64 0,-2 4-16 16,1-1 0-16,0 1 0 0,1-4-256 0,0 0-48 0,3-1-16 0,0-2 0 15,1-3-464-15,1 0-112 0,0-1 0 0,1-2-128 0,2 0 0 16,-2-2 0-16,1-2 0 0,2-1 0 16,2-1-128-16,-8 6 128 0,0 0 0 0,0 0-144 15,45-38 144-15,-45 38 0 0,0 0 0 0,0 0-128 16,54-42 128-16,-54 42 0 0,0 0 0 0,0 0 0 0,0 0 0 0,53-35 0 16,-46 31 0-16,-1 4 0 15,2 0 320-15,-2 0-16 0,-1 4 0 0,1-1 0 0,-1 0 336 16,-1 3 64-16,-1 2 0 0,0-2 16 15,-2 3-256-15,-1-3-48 0,0 4-16 0,0-2 0 0,0 2-272 16,0-4-128-16,0 4 128 0,0-3-128 16,3-1 0-16,-1-3 0 0,3 0 0 0,0 1 0 15,1-4-256-15,-1 2-48 0,2-2 0 0,0-2 0 16,1-1-192-16,0 2-32 0,-1-2-16 0,1 1 0 0,-1 1 224 0,2-2 64 16,-2 0 0-16,2 3 0 0,-1-4 96 0,0 4 32 15,-3 0 0-15,0 0 0 0,0 1 128 0,-2 2-160 16,2-2 160-16,-2 1-160 15,-1 2-368-15,1 1-80 0,-2-4-16 0,0 2 0 16,0-1-912-16,-1-1-192 0,2 2-48 0,-1-3 0 16,0 0 48-16,2-3 16 0,-1 2 0 0,1-1-2496 0</inkml:trace>
  <inkml:trace contextRef="#ctx0" brushRef="#br2" timeOffset="5720.32">8480 17395 5519 0,'2'0'240'0,"-2"0"64"0,0 1-304 0,0 2 0 16,0-3 0-16,-2 2 0 0,2 2 1344 0,-2 0 192 0,-1 4 64 0,1 2 0 15,-3 3 640-15,0-1 144 0,1 2 32 0,2 0 0 16,1-3-560-16,1 1-128 0,2-5 0 0,3-1-16 16,2 0-1136-16,1 1-240 0,2-5-32 0,0-2-16 15,-2 0-288-15,-8 0 0 0,0 0-128 0,0 0 128 32,0 0-864-32,60-35-80 0,-60 35-16 0,0 0-6432 0,0 0-1296 0</inkml:trace>
  <inkml:trace contextRef="#ctx0" brushRef="#br2" timeOffset="5959.22">8766 17342 9215 0,'-3'2'816'0,"1"-2"-656"0,1 2-160 0,-1 0 0 0,2-2 2080 0,0 3 384 16,-2 0 80-16,0 1 16 0,0 2-640 0,1 3-128 16,2-2-32-16,2 2 0 0,2-2-416 0,0 2-96 15,2 1-16-15,1 0 0 0,0 1-224 0,1 0-48 16,1 1-16-16,-3 1 0 0,-1-3-368 0,-2-1-80 0,0 3-16 0,-4-5 0 15,-3 3-16-15,-4-1 0 16,-2-1 0-16,-2 0 0 0,-1-3-128 0,-3-2-16 0,-2 1-16 16,-3-1 0-16,-1-3-304 0,1 0 0 15,1-3-176-15,2-3 176 16,1 0-1264-16,2-2-144 0,1 0-16 0,7-6-13472 0</inkml:trace>
  <inkml:trace contextRef="#ctx0" brushRef="#br2" timeOffset="6169.36">8991 17108 23039 0,'-1'0'1024'0,"-1"0"192"0,2 0-960 0,0 3-256 0,0-3 0 0,0 3 0 15,2 0 1088-15,-1 3 192 0,1 4 16 0,2 8 16 0,0 8 16 0,0 5 0 16,-2 3 0-16,2 3 0 0,-2 1-848 0,-1 0-160 15,-1 3-48-15,0-2 0 0,-1-5-528 0,0-5-96 16,-1-2-32-16,-1-9-14128 16</inkml:trace>
  <inkml:trace contextRef="#ctx0" brushRef="#br2" timeOffset="6298.92">8907 17433 12895 0,'0'0'576'0,"0"0"112"0,0 0-560 0,0 0-128 16,0 0 0-16,0 0 0 0,0 0 1328 0,57-28 224 15,-57 28 48-15,49-4 16 0,-49 4-320 0,69-2-64 16,-69 2-16-16,99-4-7488 16,-42 5-1488-16</inkml:trace>
  <inkml:trace contextRef="#ctx0" brushRef="#br2" timeOffset="6909.5">9993 17629 11967 0,'-5'3'1072'0,"2"1"-864"16,3-4-208-16,3-2 0 15,0 0 1088-15,0 0 160 0,1 1 32 0,3-4 16 16,-7 5-672-16,0 0-144 0,0 0-32 0,68-42 0 0,-68 42 160 0,51-39 32 16,-51 39 0-16,53-49 0 15,-53 49-240-15,54-54-32 0,-54 54-16 0,52-64 0 0,-52 64-224 0,47-69-128 16,-47 69 160-16,38-70-160 0,-38 70 0 0,31-66 0 15,-31 66 0-15,20-57 0 0,-14 38 0 0,-2 1 0 16,-3 5 0-16,-2 3 0 0,-3 4 320 16,-4 1 160-16,-2 5 32 0,-1 5 16 0,-3 1 944 0,2 1 176 15,2 2 32-15,-3 3 16 0,-3 5-576 0,0 8-112 0,-1 4-32 16,-2 2 0-16,2 3-544 0,0 2-112 16,2-1-32-16,3-2 0 0,3-1-112 0,3-3-32 15,2-6 0-15,4-2 0 0,4-2-144 0,2-6 0 16,0 2 0-16,2-7 0 15,-3 0-528-15,2-4-144 0,4-2-32 0,1-2 0 0,1 0-880 16,-13 0-176-16,0 0-32 0,0 0-16 16,0 0 80-16,65-44 0 0,-65 44 16 0,0 0 0 0,42-43 544 0,-42 43 96 0,0 0 32 0,46-39 0 0,-46 39 672 15,0 0 144-15,0 0 32 0,0 0 0 16,58-28 640-16,-52 30 128 0,1 2 16 0,-4 2 16 0,1 2 960 0,-1 3 192 16,-3 0 32-16,-2 4 16 15,0 1-112-15,-2 0-32 0,0 2 0 0,-1-3 0 0,2 3-896 0,-2-4-176 16,0 0-32-16,1-3-16 0,2-1-544 15,0-6 0-15,2-2-240 0,2-2-9168 16,-1-2-1824-16</inkml:trace>
  <inkml:trace contextRef="#ctx0" brushRef="#br2" timeOffset="7045.85">10559 17213 911 0,'-3'3'0'0,"2"-1"0"15,0-2 0-15,1 1 0 0,1 2 352 0,0-1-16 0,2 5 0 0,-1 2 0 16</inkml:trace>
  <inkml:trace contextRef="#ctx0" brushRef="#br2" timeOffset="7299.21">10690 17452 3679 0,'-4'4'320'0,"2"-2"-320"15,1-2 0-15,1 1 0 0,2-1 1728 0,-2 3 256 16,0-2 64-16,0 2 16 0,3-1-784 0,0-4-144 16,3-2-48-16,2-2 0 0,-8 6-848 0,0 0-240 0,0 0 0 0,0 0 0 15,41-50 0-15,-41 50 0 0,0 0-144 0,14-39 144 16,-14 26 0-16,-1 1 0 0,-1 2 0 0,-3 1 0 16,-1 6 640-16,-3 3 128 0,-1 2 16 0,-1 3 16 15,-1 4 816-15,-2 3 176 0,0 4 16 0,1-1 16 16,-2 5 96-16,1 2 32 0,2 0 0 0,2 1 0 0,3 1-1168 15,4-1-224-15,3-4-48 0,4-3-16 0,0-3-496 16,7-1-192-16,9 0 16 0,10-3-14368 16</inkml:trace>
  <inkml:trace contextRef="#ctx0" brushRef="#br2" timeOffset="7710.4">11625 17510 9215 0,'-6'-4'400'0,"2"1"96"0,1-2-496 0,1 1 0 0,1 1 0 0,0 2 0 16,-2-2 736-16,-1-6 48 0,-2 0 16 0,-3-2 0 0,1 5 400 0,-2 0 80 16,0 6 0-16,0 1 16 15,1 4-144-15,0 2-16 0,-1 3-16 0,-1 3 0 0,2 1-480 16,2-1-80-16,-2 3-32 0,3 0 0 15,1 0 48-15,1-4 0 0,3 4 0 0,1-3 0 16,1-1-384-16,4 1-64 0,1-4 0 0,3-2-128 31,1 0-336-31,1-2-176 0,-11-5-48 0,0 0 0 0,0 0-1168 0,0 0-224 0,68-15-48 0,-68 15-3648 16,0 0-736-16</inkml:trace>
  <inkml:trace contextRef="#ctx0" brushRef="#br2" timeOffset="7943.29">11664 17496 1839 0,'0'0'160'16,"0"0"-160"-16,0 0 0 0,0 0 0 0,0 0 1056 0,0 0 176 15,0-2 48-15,0 2 0 0,0 0 160 0,-1 2 32 16,1 0 16-16,0 0 0 0,-1 4-768 0,1-3-144 16,1 3-48-16,0-2 0 0,1 2-288 0,-2-2-64 0,1-1-16 15,-1 2 0-15,2-4-160 0,0 2 0 16,0-3 0-16,2 0 0 0,-1 0 0 0,2-3 0 16,3 0-128-16,0-1 128 0,1-1 0 0,-9 5 0 15,0 0 0-15,0 0 0 0,0 0 368 0,53-30-16 0,-53 30 0 16,0 0 0-16,0 0 192 0,0 0 32 0,0 0 16 0,0 0 0 0,58 10 304 0,-50 0 48 15,1 5 16 1,-2 1 0-16,-1 0-256 0,0-1-32 0,-1 1-16 0,-1-5 0 0,-2 2-656 16,1-2 0-1,-1-1-208-15,3-4-10096 0</inkml:trace>
  <inkml:trace contextRef="#ctx0" brushRef="#br2" timeOffset="8559.18">12415 17503 21183 0,'-10'-7'944'0,"5"5"192"16,0-2-912-16,1 1-224 0,2 0 0 0,0 1 0 15,-1-2 720-15,-1-2 112 0,-2-3 0 0,-2-1 16 0,-1 3-112 0,1 2-32 16,1 4 0-16,0 2 0 0,2 5-176 0,-2 3-32 0,3 3-16 0,-3 0 0 15,4 4-96-15,-1 1-32 16,1-1 0-16,3-2 0 0,2 0-64 0,1-2-16 0,4-3 0 0,0 1 0 16,0-3-272-16,3-2 0 15,0 0 128-15,-10-5-128 0,0 0 0 0,0 0 0 16,0 0-208-16,57-7 80 16,-57 7-256-16,0 0-64 0,0 0 0 0,31-45 0 0,-31 45 128 0,0 0 0 0,22-50 16 15,-22 50 0 1,18-51-144-16,-18 51-16 0,17-57-16 0,-10 29 0 0,1-3 192 0,-1-1 32 0,-1 1 16 15,1 0 0-15,1 1 240 0,-8 30 0 16,15-47 0-16,-10 31 0 0,0 6 160 0,-3 1-32 0,0 6 0 16,-4 4 0-16,0 1 704 0,-2 5 128 0,0 1 16 15,-2 6 16-15,0 4 368 0,-1 5 80 0,-2 5 16 16,2 1 0-16,-1 1-656 0,2 5-128 0,0 1-32 0,1-4 0 0,2-1-256 16,3-3-48-16,3 1-16 0,1-3 0 15,1-1-320-15,1-7 0 0,0 1 0 0,0-7 0 16,2-1 0-16,0-2-128 0,2-2 0 0,1-2 0 15,0-1-336-15,-11-4-64 0,0 0-16 0,0 0 0 32,0 0-160-32,63-25-48 0,-63 25 0 0,0 0 0 15,39-42-32-15,-39 42-16 0,0 0 0 0,31-54 0 0,-31 54 256 16,14-37 48-16,-14 37 16 0,10-35 0 0,-7 20 352 0,-2 4 128 0,-1 5 0 0,-2 0-144 16,-2 2 144-16,-1 1 224 0,-1 6-48 0,-2-2-16 15,-3 5 832-15,0 4 160 0,0 1 48 0,-1 3 0 16,0 5-272-16,0-1-48 0,1 2-16 0,1 2 0 0,3-1-352 15,3 1-80-15,3-2-16 0,2-5 0 0,1-1-416 16,3-4 0-16,5 2-192 0,6-3 192 16,-16-9-1984-16,39 13-288 0</inkml:trace>
  <inkml:trace contextRef="#ctx0" brushRef="#br2" timeOffset="8758.39">13054 17419 8287 0,'0'-10'368'0,"-1"6"80"0,0-2-448 0,-3 2 0 0,0 4 0 0,-1 0 0 16,-1 0 2448-16,-5 1 416 0,-7 4 80 0,-7 1 0 16,-6 8 320-16,1 1 64 15,3 2 16-15,1 2 0 0,4-3-1456 0,5 2-288 16,3 1-64-16,5-3-16 0,3-4-864 0,5 1-160 16,2 0-48-16,4 2 0 0,4-4-304 0,2 0-144 15,2-1 128-15,3-4-128 0,-16-6-224 0,39 8-128 0,-39-8-32 0,0 0-16256 16</inkml:trace>
  <inkml:trace contextRef="#ctx0" brushRef="#br2" timeOffset="8936.35">13219 17696 15663 0,'-8'6'688'0,"3"-5"144"0,2-1-656 0,1-1-176 0,4 1 0 0,-1 0 0 0,1-3-288 0,2 0-96 16,1-2 0-16,-5 5-16 0</inkml:trace>
  <inkml:trace contextRef="#ctx0" brushRef="#br2" timeOffset="9525.39">13882 17101 5519 0,'-4'0'496'0,"3"0"-496"0,-1 0 0 0,2 0 0 16,0 0 800-16,0 1 64 0,-1 3 16 0,-1 1 0 15,-2 5 272-15,1 2 64 0,1 4 16 0,1 4 0 16,-2 4 368-16,2 5 80 0,1-1 16 0,-1 7 0 0,1-3-496 0,-1 3-112 16,1-1 0-16,-2-1-16 0,-1-3-528 0,-2-1-96 15,0-4-32-15,-3-3 0 0,1-4-416 0,-2-4 0 16,2 1 128-16,-1-8-128 0,2 2 0 0,2-5 0 16,2-2-160-16,1-4 160 0,2 2 0 0,1-7 0 15,2 4-128-15,2-3 128 0,-1-1-336 0,4 4-32 16,-9 3 0-16,0 0 0 0,0 0 368 0,0 0-176 15,63-15 176-15,-63 15-128 0,0 0 128 0,69 9 0 16,-69-9 128-16,51 13-128 0,-51-13 368 0,49 15 0 16,-49-15 0-16,50 16 0 0,-50-16 384 0,42 16 80 0,-27-7 0 15,-5-2 16-15,-5-1-64 0,-8 1-16 16,-3-1 0-16,-8 0 0 0,-2-2 288 0,-5-1 48 0,-1 0 16 0,0-1 0 16,0-2-464-16,-3-2-80 0,0-2-32 0,2-5 0 15,2 0-544-15,2-1-272 0,3-3 16 0,4-2 16 16,3 2-1744-1,3-3-336-15,3 0-80 0,3-3-10848 0</inkml:trace>
  <inkml:trace contextRef="#ctx0" brushRef="#br2" timeOffset="9910.75">14431 17491 18431 0,'-10'3'816'0,"2"-1"160"15,2-2-784-15,0 0-192 0,2 0 0 0,0 2 0 16,0 0 1104-16,-6 1 176 0,-5 0 48 0,-4 6 0 16,-2 1-400-16,1 2-80 0,3 1-16 0,2 0 0 0,3 2-144 0,2 1-48 15,4 0 0-15,2-3 0 16,4 0-16-16,4-3-16 0,3 1 0 0,4-3 0 0,3 0-352 0,-14-8-80 16,0 0-16-16,51 8 0 0,-51-8-160 0,0 0 0 15,0 0 0-15,62-16 0 0,-62 16-304 0,0 0 64 16,0 0 16-16,38-49 0 15,-38 49-240-15,12-37-48 0,-8 18-16 0,0-4 0 0,1-1 208 0,-2-5 32 16,1 3 16-16,1-5 0 16,-1 3-176-16,1-4-16 0,0-2-16 0,-1 2 0 0,3 0 208 0,-2 1 32 15,1 5 16-15,-1 4 0 0,1 7 224 0,-1 3 0 0,0 4 144 16,-3 4-144-16,0 6 832 0,-1 0 80 0,-1 4 16 0,-1 4 0 16,-1 0 480-16,0 6 112 0,1 3 16 0,-2 2 0 15,-1 7-640-15,1 4-112 0,-2 4-16 0,-1 4-16 16,2-2-560-16,-1 0-192 0,1 0 0 0,0 0 144 15,2 0-592 1,1-6-128-16,0-1-32 0,2-6-9968 0,0-5-2000 0</inkml:trace>
  <inkml:trace contextRef="#ctx0" brushRef="#br2" timeOffset="10243.14">14640 17541 10127 0,'-3'2'896'0,"1"-2"-704"0,2 2-192 0,0-2 0 0,1 2 2688 0,0-2 496 16,0 4 96-16,2 2 32 0,0 3-1184 0,1 2-224 15,1 0-48-15,0 1-16 16,-1-2-416-16,-1-2-80 0,0 0 0 0,-3 0-16 0,0 0-480 0,-1-4-80 16,-2 2-32-16,0-1 0 0,-1-1-304 0,-1-3-64 15,1 2-16-15,-1-3 0 0,2 0-176 0,0-3-48 16,1 2 0-16,2-5 0 0,1 0-128 0,1-1 0 15,1 1 0-15,3-4 0 0,-6 10 0 0,0 0 0 0,35-41 0 0,-35 41-176 16,0 0 0-16,43-50 0 16,-43 50 0-16,0 0 0 0,38-41-16 0,-38 41 0 15,0 0 0-15,0 0 0 16,0 0-192-16,56-32-32 0,-49 29-16 0,-1 3 0 16,-1 3-464-16,0-2-80 0,-1 4-32 0,0-1 0 15,-2 2-1520-15,2 0-304 0</inkml:trace>
  <inkml:trace contextRef="#ctx0" brushRef="#br2" timeOffset="10529.07">14912 17560 6271 0,'0'3'128'0,"0"1"48"0,0-2 0 0,-2 1 0 0,2-3-176 0,-1 4 0 0,0-2 0 0,0 3 0 16,-3 4 2624-16,0 3 512 0,2 2 80 0,-2 0 32 16,0-1-608-16,3-3-112 0,0 2-32 0,1-4 0 15,1 0-976-15,2-2-208 0,0-2-32 0,1-1-16 0,2-2-768 0,2-1-160 16,-8 0-16-16,0 0-16 15,0 0-304-15,0 0 0 0,0 0 0 0,54-29 0 0,-54 29 0 0,0 0 0 16,0 0 0-16,43-42 0 16,-43 42 0-16,0 0 0 0,0 0 0 0,42-48 0 15,-42 48 0-15,0 0 128 0,0 0 16 0,0 0 0 0,0 0 576 16,0 0 112-16,0 0 32 0,16 11 0 0,-24 8 80 0,-6 2 16 16,-1 5 0-16,-3 2 0 0,-1 4-560 0,-3 5-96 15,-2 4-32-15,-2-2 0 0,-1 1-272 0,0 0 0 16,1 0 0-16,8-12 0 0,3-5 0 0,0 0 0 15,-1 1 0-15,0 4-12064 16,3-6-2288-16</inkml:trace>
  <inkml:trace contextRef="#ctx0" brushRef="#br2" timeOffset="12785.63">15788 17541 5519 0,'-5'0'496'0,"3"0"-496"0,1 2 0 0,1-2 0 16,1 0 1152-16,0 0 128 0,-1 2 16 0,1 0 16 16,2 1 192-16,2 0 32 0,3 1 16 0,4-1 0 15,-12-3 96-15,0 0 16 0,60 7 0 0,-60-7 0 0,62 2-720 0,-62-2-144 16,78-2-32-16,-78 2 0 0,86-6-576 0,-86 6-192 15,89-8 0-15,-89 8 0 16,82-8-768-16,-82 8-272 0</inkml:trace>
  <inkml:trace contextRef="#ctx0" brushRef="#br2" timeOffset="13048.77">15771 17693 5519 0,'-2'0'496'0,"0"0"-496"0,4 0 0 0,-1 0 0 16,1 0 1152-16,1 0 128 0,3-2 16 0,1 2 16 15,-7 0-160-15,0 0-16 0,47 5-16 0,-47-5 0 16,0 0 224-16,74 6 64 0,-74-6 0 0,70 1 0 15,-70-1-656-15,81-1-128 0,-81 1-32 0,97-9 0 32,-97 9-848-32,94-7-192 0,-94 7-16 0,84-5-8608 0</inkml:trace>
  <inkml:trace contextRef="#ctx0" brushRef="#br2" timeOffset="13277.04">16462 17478 8287 0,'-4'2'736'0,"1"5"-592"16,0-4-144-16,2 1 0 0,0 0 1408 0,0 2 256 15,-4 6 64-15,-3 7 0 0,0 6-784 0,-2 0-160 16,-1 6-16-16,1-2-16 0,0-3-352 0,1-1-64 15,0-3-16-15,2-6-5616 16,1-3-1120-16</inkml:trace>
  <inkml:trace contextRef="#ctx0" brushRef="#br2" timeOffset="13514.02">16366 17458 11967 0,'-1'4'1072'0,"-1"-4"-864"0,4 1-208 0,0 0 0 16,0 1 2000-16,2 0 368 0,4 4 64 0,3 2 0 16,6 4-960-16,5 4-208 0,1-1-48 0,1 1 0 0,2 3-64 0,-1-2 0 15,-2 0-16-15,-2-1 0 16,-3 0-352-16,-5 0-64 0,-1-1-16 0,-8 1 0 16,-2-2-416-16,-7-2-96 0,-4 1 0 0,-3-6-16 15,-3 2 0-15,-4-1 0 0,0-1 0 0,-4 0 0 16,0-3-576-16,2 1-112 0,0-2-32 0,-3 0-8928 15,1 0-1776-15</inkml:trace>
  <inkml:trace contextRef="#ctx0" brushRef="#br2" timeOffset="13940.72">17501 17409 17503 0,'-15'-2'1552'0,"5"1"-1232"0,2 0-320 0,1 1 0 15,1-3 1408-15,1 2 208 0,-2 1 48 0,-6-2 16 16,-8 2 304-16,-5 0 48 0,-4 6 16 0,1 4 0 16,1 2-960-16,3 4-176 0,3 5-32 0,2 2-16 15,5 3-352-15,3-2-64 0,4 2 0 0,6 0-16 16,2-1-144-16,5-5-32 0,3 1 0 0,4-5 0 16,0-1 0-16,3-2 0 0,1-3 0 0,1 0 0 0,2-1-256 0,-19-9 0 15,39 8 0-15,-39-8 0 0,0 0 0 0,0 0 0 16,63-12 0-16,-63 12 0 15,0 0 128-15,0 0-128 0,37-57 0 0,-37 57 0 0,10-37 0 0,-10 37 0 16,8-45 0-16,-6 17 0 16,2 2-592-16,-2-1-128 0,0-2-32 0,-1 3-9904 15,-1 2-1984-15</inkml:trace>
  <inkml:trace contextRef="#ctx0" brushRef="#br2" timeOffset="14256.05">17574 17488 18431 0,'-10'21'816'0,"4"-8"160"0,0 2-784 0,3-7-192 15,2-2 0-15,1-2 0 0,0 1 704 0,-1 4 112 0,-2 7 16 0,1 7 0 16,-1 1-592-16,1-1-112 0,1-3-128 0,-1-2 176 16,2-6-176-16,2 1 0 0,0-7 0 0,0-2 0 31,3-2-512-31,2-2-16 0,-1-2-16 0,-6 2 0 15,0 0-256-15,0 0-48 0,0 0-16 0,49-45 0 0,-49 45 608 0,0 0 112 0,0 0 144 0,46-54-208 16,-46 54 208-16,0 0 256 0,0 0-48 0,40-41-16 16,-40 41 480-16,0 0 96 0,0 0 0 0,0 0 16 15,0 0 224-15,0 0 32 0,39 6 16 0,-35 0 0 16,0 8-432-16,-2 1-96 0,1 2-16 0,-1 2 0 16,-1-1-272-16,-1 1-64 0,0-3-16 0,0 0 0 15,1 0-1088-15,2-6-224 0,1 1-32 0,-1-1-16 0</inkml:trace>
  <inkml:trace contextRef="#ctx0" brushRef="#br2" timeOffset="14484.01">17852 17360 2751 0,'0'2'256'0,"0"0"-256"15,1-2 0-15,2 3 0 0,-1-2 1040 0,0 4 176 0,0 1 16 0,3 4 16 16,0 6-928-16,1 6-192 16,-2 0-128-16,-1 1 144 0,0 3 752 0,-1 2 160 0,0 1 32 0,-1 1 0 15,0-4 16-15,-1-1 16 16,3 0 0-16,-2-5 0 0,0-2-384 0,2-2-80 0,0-3-16 0,1-1 0 31,1-6-960-31,1 0-192 0</inkml:trace>
  <inkml:trace contextRef="#ctx0" brushRef="#br2" timeOffset="14826.52">18065 17728 2751 0,'-1'-4'256'0,"1"1"-256"0,0 1 0 0,1 1 0 16,0 1 720-16,0 0 112 0,0-3 0 0,1 2 16 15,1-4-384-15,1 4-80 0,-4 1 0 0,0 0-16 16,0 0 608-16,0 0 128 0,0 0 32 0,0 0 0 15,35 4-288-15,-32-1-48 0,0 1-16 0,-1 1 0 16,2-4-336-16,0 4-80 0,0-4-16 0,-1 2 0 0,1-1 16 0,0-2 0 16,1 0 0-16,-2 0 0 0,-3 0-96 0,0 0-16 15,0 0 0-15,0 0 0 0,0 0 112 0,0 0 16 16,44-34 0-16,-44 34 0 0,0 0 96 0,0 0 32 16,0 0 0-16,0 0 0 0,0 0 192 0,0 0 32 15,44-31 16-15,-43 33 0 0,-2 2 784 0,-1 0 176 16,-1 4 16-16,-2 5 16 0,-2 3-320 0,-3 4-64 15,-4 7-16-15,-1 1 0 0,-2 1-480 0,-1 3-96 16,-3 2-32-16,3-1 0 0,5-9-176 0,-2 2-48 0,-2 5 0 0,-2-2 0 16,3-1-256-16,1-4-64 0,4-6-16 0,4-2 0 31,2-1-1008-31,2-5-192 0</inkml:trace>
  <inkml:trace contextRef="#ctx0" brushRef="#br2" timeOffset="15230.42">17846 17348 5519 0,'1'-9'496'0,"2"2"-496"15,-1 1 0-15,-1 7 0 0,1-1 1328 0,0-4 160 16,2 1 48-16,-1-1 0 0,1-1-16 0,1 7 0 16,-2 7 0-16,-2 7 0 0,-1 6 832 0,-1 8 160 15,-1 7 48-15,1 2 0 0,1 4-1088 0,0-2-192 16,1 3-64-16,2-2 0 0,1-3-928 0,-1-2-288 16,5-3 128-16,-1-2-13552 0</inkml:trace>
  <inkml:trace contextRef="#ctx0" brushRef="#br2" timeOffset="17809.4">6732 15768 12895 0,'-4'3'1152'0,"2"0"-928"0,0-3-224 0,1 2 0 16,1-2 704-16,0 2 80 0,1 3 32 0,1-1 0 15,-1 9 592-15,0 5 128 0,0 7 32 0,-1 0 0 16,-1 7 16-16,-1 0 0 0,-2-1 0 0,-1 1 0 16,0 3-560-16,0-1-96 0,0-5-32 0,1-4 0 15,1-6-672-15,-1-3-224 0,3-3 128 0,0-7-128 31,-2 0-832-31,2-6-208 0,0 0-48 0,-1-3-16 0,2-2-1008 0,-1-3-192 0,0-1-32 0,0-4-16 32,-1-2 240-32,1-1 64 0,1 0 0 0,0 0 0 0,1 0 1040 0,2-5 224 15,2-5 32-15,0-5 16 0,2-1 736 0,-7 32 0 0,15-61 0 0,-15 61 0 16,19-53 1088-16,-19 53 176 0,0 0 16 0,0 0 16 16,30-45 320-16,-23 45 64 0,-2 7 16 0,1 0 0 0,-1 3 800 0,1 2 176 15,0 3 16-15,2 4 16 0,-1 0-688 0,2 6-144 16,2 7-16-16,2 5-16 0,0-8-1008 0,0 1-192 15,1 0-32-15,-1-1-16 0,1-4-464 0,-2-3-128 16,0-6 0-16,-3-2 0 16,0-2-944-16,-4-6-256 0,-1-2-48 0,-2-2-14240 0</inkml:trace>
  <inkml:trace contextRef="#ctx0" brushRef="#br2" timeOffset="17972.17">6708 15930 11055 0,'-3'12'976'0,"0"-6"-784"16,1-1-192-16,0-1 0 0,2 0 1872 0,2-2 336 16,0 2 64-16,3 2 16 0,2 1 64 0,5 4 16 0,2 2 0 0,4-3 0 15,4 0-1360-15,2-2-272 0,-3-4-48 0,2 0-16 32,7-2-1056-32,-30-2-192 0,59 0-64 0,-59 0-12160 0</inkml:trace>
  <inkml:trace contextRef="#ctx0" brushRef="#br2" timeOffset="18326.02">6974 15758 17503 0,'-26'-10'1552'0,"14"5"-1232"0,-3-1-320 0,3 0 0 15,2 2 1728-15,0 0 272 0,-6-2 64 0,-11-3 16 16,-15-2-256-16,-17 3-48 0,5 4-16 0,1 8 0 0,2 8-368 0,4 10-80 15,6 9-16-15,5 2 0 0,9 5-464 0,4 0-112 16,7 5-16-16,3-2 0 0,6-3-288 0,4 4-64 16,7 5-16-16,7 0 0 0,5-2-336 0,8-4 128 15,6-3-128-15,8-3 0 0,8-3 0 0,4-10 0 16,5-10 0-16,4 1 0 0,3 0 0 0,2-4 0 16,-2-13 0-16,0-2 0 0,-3-3-224 0,-4-4 32 15,-5-6 16-15,-50 19 0 16,78-44-192-16,-78 44-32 0,55-53-16 0,-55 53 0 0,33-49 208 0,-33 49 32 15,0 0 16-15,22-63 0 0,-22 63 160 0,1-47 192 16,-4 16-32-16,-5-3-16 0,-2-6 128 0,-3-1 32 16,-2 1 0-16,-4 3 0 0,-3 4-304 0,0 1 0 0,-4 5 0 15,-1 4-17120-15</inkml:trace>
  <inkml:trace contextRef="#ctx0" brushRef="#br2" timeOffset="19123.86">15705 15679 22111 0,'-5'7'1968'0,"3"-1"-1584"0,1-1-384 0,0-1 0 15,-1 2 1520-15,0 4 208 0,-4 12 64 0,-3 13 0 16,-1 9-560-16,0 3-96 0,4-5-32 0,2-4 0 15,2-8-736-15,1-6-160 0,1 1-16 0,0-7-16 32,1-2-672-32,-1-6-128 0,1-1-16 0,-2-3-16 15,-2-5-448-15,0-1-96 0,-1-3-16 0,-2-4 0 16,-2-3-192-16,0-2-32 0,-1-4-16 0,0-5 0 0,-1 1-272 0,4-5-48 0,1 2-16 0,3-2 0 16,2 7 560-16,2-5 96 0,-2 23 32 15,13-50 0-15,-13 50 1344 0,24-41 272 0,-24 41 48 0,0 0 16 16,44-41 704-16,-44 41 160 0,0 0 32 0,0 0 0 15,0 0 96-15,55 5 32 0,-47-1 0 0,0 3 0 0,1 4 272 16,0-4 64-16,-2 0 16 0,2 2 0 0,0 0-992 0,-2 1-192 16,-2-3-32-16,0 1-16 0,-3-2-560 0,-2 4-160 15,-2 3 0-15,-2-3 0 0,-2-1 0 0,-1 0 0 16,-2 1 0-16,-2-3 0 0,2 0 0 0,-1-2 0 16,0-2-128-16,0-3 128 0,3 1-176 0,1-1 176 15,2 2-208-15,2-2 80 0,0 0 128 0,2 1 0 16,2 3 0-16,-1-2 0 0,-1 1 0 0,2-2 0 15,2 4 0-15,2 1 0 0,2 4 224 0,0-3-32 0,2 4 0 0,1 1 0 16,-1-1 208-16,-1 0 48 0,-2 0 0 16,1 1 0-16,0-1-192 0,-1 1-16 15,-1-1-16-15,-4-3 0 0,1-1-224 0,-3-1 0 16,-2-4 0-16,-1-1 0 0,-1-1 0 0,-3 0 0 0,-5-1-144 16,-2-5 144-1,-4 0-976-15,-1 0-112 0,-3-3 0 0,-1 2-8864 0,0-2-1760 0</inkml:trace>
  <inkml:trace contextRef="#ctx0" brushRef="#br2" timeOffset="19473.94">15759 15821 15599 0,'0'0'688'0,"0"0"144"0,0 0-656 0,0 0-176 0,23-43 0 0,-23 39 0 15,0-2 1520-15,-2-4 272 0,-5-6 48 0,-2-3 16 16,-8 1 592-16,-5 4 128 0,-5 8 32 0,-5 3 0 0,-2 7-1200 0,-1 5-224 15,-4 4-48-15,3 5-16 0,3 1-672 0,3 1-128 16,4 2-16-16,2 3-16 0,3 6-288 0,2 1 0 16,5 0 128-16,7 2-128 0,3-2 0 0,6-1 0 15,5-3 0-15,0-2 0 0,3-1 0 0,8-3 0 16,5 1 0-16,7-1 0 0,3-4 0 0,6-2 0 16,6-3 0-16,4 0 0 0,1-3 0 0,2-1 0 15,-1 1 0-15,-3-8 0 0,-1 0 0 0,-47-2 0 16,79-8 0-16,-79 8 0 0,67-18 0 0,-67 18 0 15,49-29 0-15,-49 29 0 0,0 0 0 0,44-59 0 16,-44 59 0-16,15-46 160 0,-15 46 144 0,7-68 16 16,-9 30 16-16,-3-1 0 0,-3 1 32 0,-4 1 0 15,-2 5 0-15,-4 0 0 0,-3 3-160 0,-5 4-16 16,-4 3-16-16,-2 1 0 0,1 4-176 0,-4-2 0 0,-1-2-160 0,2 1-17632 16</inkml:trace>
  <inkml:trace contextRef="#ctx0" brushRef="#br2" timeOffset="20140.2">25353 15518 19343 0,'-2'0'1728'0,"-1"-3"-1392"15,2 2-336-15,0 1 0 16,-1 0 512-16,0-2 16 0,-3 2 16 0,-5-4 0 0,-6-1-16 0,-6 0 0 15,-4 5 0-15,-1 0 0 16,-3 1-192-16,3 4-32 0,-1 5-16 0,4 3 0 16,3 3 352-16,2 0 80 0,3 2 16 0,4-2 0 0,3 3 720 0,5-3 144 15,3 1 16-15,4-2 16 0,2 1-848 0,3-3-160 16,5-4-48-16,3 1 0 0,-16-10-416 0,42 18-160 16,-42-18 0-16,55 10 144 0,-55-10-304 0,63 6-64 15,-63-6-16-15,67-3 0 16,-67 3-1328-16,61-12-272 0,-61 12-48 0,53-14-11392 0</inkml:trace>
  <inkml:trace contextRef="#ctx0" brushRef="#br2" timeOffset="20474.08">25487 15512 16575 0,'-2'-10'736'0,"0"4"160"0,-1-3-720 0,2 2-176 0,-1 0 0 0,0 1 0 16,0-2 848-16,-4-10 144 0,-3-7 32 0,-4-5 0 15,-6 0 128-15,-3 3 48 0,-5 7 0 0,-4 5 0 16,-5 8 128-16,-6 4 16 0,-4 7 16 0,-2 5 0 16,-1 3-368-16,6 4-80 0,4 3-16 0,-5 4 0 15,-1 8-304-15,1 4-64 0,11-5-16 0,2 5 0 16,3 3 128-16,4 3 0 0,9 1 16 0,5-3 0 16,8 0-400-16,4-5-96 0,7 0-16 0,5 0 0 15,8-6-144-15,5-2 0 0,9-1 0 0,2-3 0 16,4-2 0-16,8-4 0 0,5 0 0 0,5-5 0 0,4-5 0 0,-2-2 0 15,-5-7 0-15,-3-3 0 16,-54 6 192-16,99-26-32 0,-99 26-16 0,71-28 0 16,-71 28 48-16,58-48 16 0,-58 48 0 0,42-60 0 0,-42 60-48 0,24-69-16 15,-19 31 0-15,-3-1 0 0,-5-1-144 0,-3 1 0 16,-4 0 144-16,-5 3-144 16,-1 1-992-16,0 7-272 0</inkml:trace>
  <inkml:trace contextRef="#ctx0" brushRef="#br2" timeOffset="21258.91">19696 17762 8287 0,'-10'0'736'0,"-1"-3"-592"15,3 0-144-15,3-1 0 0,0 4 0 0,-4-2 160 16,-11-4-160-16,-11 2 160 0,-5-2 208 0,0 6 32 0,4 4 16 0,5 4 0 16,3 6 672-16,3 4 128 15,4 2 16-15,2 4 16 0,4 2 96 0,2 0 0 0,3 1 16 0,2-1 0 16,3 2-432-16,5-2-96 0,2-1 0 0,4-7-16 15,5-4-464-15,3-3-96 0,0-3 0 0,-18-8-16 16,0 0-240-16,63-4 0 0,-63 4-192 0,0 0 192 31,70-35-624-31,-70 35-16 0,0 0 0 0,0 0 0 16,55-60 176-16,-55 60 16 0,31-63 16 0,-31 63 0 0,26-67 240 0,-17 32 64 0,1-4 0 0,-2-1 0 16,-1 1 128-16,-1 0-192 0,-1 1 192 0,1 0-192 15,1 3 192-15,-1 0 0 0,1 3 0 0,1 1 0 16,-8 31 240-16,16-48-32 0,-16 48 0 0,0 0 0 15,0 0 304-15,20-43 48 0,-18 43 16 0,-3 2 0 0,0 4 272 0,-3 4 64 16,0 4 16-16,-1 2 0 16,-1 5 256-16,0 4 48 0,-2 3 16 0,1 7 0 0,1 3-864 15,-2 4-160-15,2 1-32 0,0 2-16 0,0-1-176 0,1-2 0 16,4-1 0-16,-1-7 0 0,2-8-128 0,2-4 128 16,1 0-160-16,2-2 160 15,1-3-1056-15,2-4-112 0,-1-6-32 0,-1-1 0 16,2-6-1360-16,-2-2-256 0,0-2-64 0,-1-3-5312 0</inkml:trace>
  <inkml:trace contextRef="#ctx0" brushRef="#br2" timeOffset="21379.47">19803 17892 1839 0,'37'-63'0'0,"-34"59"160"0,-3 4-160 0,1 0 0 16,0-3 0-16,3 0 0 0,2-3 848 0,-6 6 144 15,0 0 32-15,0 0 0 0,0 0 1168 0,0 0 240 16,0 0 64-16,53 0 0 0,-50 12 384 0,-3 4 96 16,0-3 16-16,-1 3 0 0,-1 2-1648 0,1-1-320 15,0 1-64-15,1-6 0 16,0 2-1216-16,1-8-224 0,3 0-48 0,0-6-11680 0</inkml:trace>
  <inkml:trace contextRef="#ctx0" brushRef="#br2" timeOffset="21523.89">19922 17614 3679 0,'1'-6'320'0,"-1"2"-320"0,2 0 0 0,-1 2 0 16,-1-1 1152-16,1 3 176 0,0 0 16 0,2-1 16 15,-1 1-656-15,3 0-144 0,-5 0-32 0,0 0 0 16,0 0-400-16,32 11-128 0,-23-2 0 0,1 0 128 0,-1-2-128 0</inkml:trace>
  <inkml:trace contextRef="#ctx0" brushRef="#br2" timeOffset="21823.02">20177 17702 8287 0,'-6'3'368'0,"2"-3"80"0,-1 0-448 16,0 0 0-16,1 3 0 0,1-3 0 0,-2 1 1920 0,-5 2 320 16,-6-1 48-16,-5 3 16 0,-4 4 0 0,0-1 0 15,2 3 0-15,-1 2 0 0,3 2-816 0,1-2-144 16,3 6-48-16,3-3 0 0,3 2-512 0,6-3-96 15,3 1-32-15,4-5 0 0,2 1-464 0,4-2-192 16,4-4 176-16,4 0-176 0,-16-6 0 0,0 0 0 16,62 6 0-16,-62-6 0 15,0 0-544-15,69-12-96 0,-69 12-32 0,0 0 0 16,54-28-496-16,-54 28-112 0,0 0 0 0,0 0-16 0,24-44 720 0,-24 34 128 16,-1 0 48-16,-2-2 0 0,1 3 400 0,-2 2 272 15,0-2-32-15,1 5-16 0,-1 2 528 0,-1 2 96 0,0 2 32 0,0 2 0 16,0 2 176-16,1 3 32 0,0-2 16 0,0 4 0 15,0 3-400-15,2 1-64 0,-1-3-32 0,3 2 0 16,0-1-480-16,3 0-128 0,2-1 0 0,0-2 0 31,3-1-1408-31,3-1-320 0,3-4-48 0,-14-4-11408 0</inkml:trace>
  <inkml:trace contextRef="#ctx0" brushRef="#br2" timeOffset="22310.92">20382 17746 5519 0,'-4'0'496'0,"1"-2"-496"0,0 1 0 0,2 1 0 16,0 0 2496-16,-2 0 384 0,0-3 96 0,-5 3 16 0,-1 3 16 0,0 0 16 15,1 7 0-15,3 2 0 0,0 2-1232 0,3 3-240 16,2 3-48-16,0 0-16 0,1 2-960 0,0 0-192 16,2 2-32-16,-2-2-16 0,0 4-288 0,-1-4 0 15,-4 1 128-15,1-5-128 0,-2-2 0 0,-3 3 128 16,-4-3-128-16,-3-2 0 0,-1 0 240 0,-2-1-64 15,-2-6-16-15,1 2 0 0,1-5-160 0,0-2 0 16,2-4 0-16,3-2 0 0,3-2-192 0,1-3-128 16,2-2-32-16,3-1 0 15,4-5-1440-15,3-1-272 0,-3 18-64 0,0 0-16 16,33-59 80-16,-33 59 16 0,39-42 0 0,-39 42 0 16,46-41 1232-16,-46 41 256 0,50-44 48 0,-50 44 16 0,48-39 272 0,-48 39 48 15,0 0 16-15,59-47 0 0,-59 47 160 0,0 0 0 16,53-34 160-16,-53 34-160 0,0 0 1216 0,55-11 160 0,-55 11 32 0,0 0 0 15,49 0 256-15,-49 0 64 0,28 10 16 0,-17-2 0 16,-1 3-960-16,-3 2-192 0,-2 2-32 0,-3 1-16 16,0-3-144-16,-4 3-16 0,-1 0-16 0,-4 0 0 15,1-3-176-15,-2 0-48 0,-2-2 0 0,1-1 0 16,3-3 144-16,-3-1 32 0,2-1 0 0,-2-1 0 16,2-4 48-16,2 0 16 0,0-4 0 0,2-2 0 15,2-2-128-15,2-2-32 0,2-3 0 0,-3 13 0 16,0 0-48-16,21-50-16 0,-21 50 0 0,26-45 0 15,-26 45-160-15,33-49 128 0,-33 49-128 0,39-49 128 16,-39 49-288-16,40-38-64 0,-40 38-16 0,0 0 0 16,66-41-1168-16,-66 41-256 0,0 0-32 0,65-26-11936 15</inkml:trace>
  <inkml:trace contextRef="#ctx0" brushRef="#br2" timeOffset="22643.33">20931 17646 22111 0,'-15'5'976'0,"7"-5"208"0,0 1-944 0,2-1-240 16,1 0 0-16,1 0 0 0,-1 0 1008 0,-3 3 144 16,-6-1 48-16,-4 2 0 0,-2 2 224 0,-1 4 48 15,2 0 16-15,2 2 0 0,3 3-640 0,2-1-128 16,2 1-16-16,3-2-16 0,0 2-464 0,5-1-96 16,1-1 0-16,2 2-128 0,1-5 0 0,1 0 0 15,3-2 0-15,-1 1 0 0,1-4 0 0,2 0 0 16,3 1 0-16,-11-6 0 0,0 0-320 0,41 1 16 0,-41-1 16 0,0 0 0 31,0 0-368-31,48-29-80 0,-48 29-16 0,0 0 0 0,0 0 336 0,39-51 64 0,-39 51 16 0,0 0 0 16,29-41 336-16,-29 41 0 0,0 0 0 0,0 0 0 15,0 0 0-15,33-44 0 0,-29 41 0 0,-2 3 0 16,1-2 0-16,-2 4 0 0,-1-2 128 0,0 3-128 16,0 3 288-16,0-2-32 0,0 5 0 0,-1 0 0 15,1 1-448-15,-1 2-80 0,1-2-32 0,0 0 0 31,0 3-1328-31,1-1-272 0,0-2-48 0,2 0-9248 0</inkml:trace>
  <inkml:trace contextRef="#ctx0" brushRef="#br2" timeOffset="23092.65">21023 17699 7935 0,'0'0'176'0,"0"0"32"0,0 0 16 0,0 0 0 0,0 0-224 0,0 0 0 0,0 0 0 0,0 0 0 0,0 0 2400 0,0 0 432 16,0 0 96-16,0 0 16 0,0 0-720 0,0 0-144 15,18 15-32-15,-19 1 0 0,0 0-464 0,-2 0-112 16,2 3 0-16,-2-3-16 0,1 0-560 0,0 0-128 16,-1 0 0-16,-1-1-16 0,1-3-544 0,-1-2-208 15,1 0 176-15,2-4-176 0,0 1 0 0,1-5 0 16,1 2-176-16,0-4 176 16,3-3-640-16,-4 3 0 0,0 0 0 0,0 0 0 15,0 0-128-15,0 0-48 0,43-50 0 0,-43 50 0 0,0 0 544 0,31-43 96 0,-31 43 32 0,0 0 0 16,0 0 144-16,42-53 0 15,-42 53 0-15,0 0 128 0,0 0 224 0,0 0 48 0,0 0 16 0,0 0 0 16,0 0 608-16,0 0 128 16,0 0 32-16,0 0 0 0,0 0-240 0,0 0-48 0,0 0-16 0,0 0 0 15,0-2-640-15,-2 7-240 0,2 1 176 0,0-1-176 16,1 0 0-16,0-1 0 0,3-2 0 0,1-1 0 31,0 2-416-31,1-3-32 0,2 0 0 0,-8 0 0 16,0 0-16-16,0 0-16 0,0 0 0 0,0 0 0 0,52-23 304 0,-52 23 176 0,0 0-192 0,0 0 192 15,48-22 0-15,-48 22 0 0,0 0 0 0,0 0 0 16,50 4 0-16,-38 0 128 0,-2 2-128 0,-1 0 192 16,0 3 384-16,-2-2 64 0,0 2 0 0,-2-1 16 15,-2 2-256-15,0 0-48 0,-2-4-16 0,-2 2 0 0,0-2-208 0,-1 0-128 16,1-1 160-16,0-5-11312 16,1 0-2272-16</inkml:trace>
  <inkml:trace contextRef="#ctx0" brushRef="#br2" timeOffset="23640.75">22195 17547 26719 0,'-14'4'1184'0,"8"-2"240"0,0 2-1136 0,2-1-288 0,2-2 0 0,0 1 0 16,2 4 944-16,-1 2 128 0,0 7 16 0,0 7 16 15,2 6-480-15,0 1-112 0,3-1 0 0,-2 1-16 0,1 2-368 0,-3-3-128 16,-1 0 0-16,-3-4 0 0,-1 1 0 0,-1-4 0 16,-2-4 0-16,1-2 0 15,0-3-384-15,0-4-32 0,1-2 0 0,1-4 0 16,2-2-176-16,1-2-48 0,2-4 0 0,0 2 0 16,0 1-112-16,2 0-16 0,0-7-16 0,-2 10 0 0,0 0 336 0,24-59 80 15,-24 59 16-15,24-51 0 0,-24 51 352 0,31-48 160 16,-31 48-16-16,36-50 0 0,-36 50 576 0,36-42 112 15,-36 42 32-15,0 0 0 0,48-43-208 0,-48 43-32 16,0 0-16-16,0 0 0 0,0 0 224 0,52-6 64 16,-45 14 0-16,1 5 0 0,-1 0 128 0,1 6 48 15,-1 3 0-15,1 0 0 0,-2 6-608 0,0-3-112 16,-1 4-32-16,-1-1 0 0,-2 1-320 0,-2-4 0 16,-1-3 0-16,-3 1 128 0,-1 2-384 0,-2-6-64 0,-2-3 0 15,-1 0-16 1,-1-4-1456-16,-1-3-304 0,-1-4-48 0,0-3-12336 0</inkml:trace>
  <inkml:trace contextRef="#ctx0" brushRef="#br2" timeOffset="23795.9">22138 17712 17503 0,'6'2'768'0,"-2"-2"176"0,1 1-752 0,1 2-192 0,-1-3 0 0,-1 1 0 15,2 1 1712-15,-6-2 304 0,0 0 64 0,58 15 16 16,-58-15-352-16,64 14-64 0,-64-14-16 0,67 9 0 15,-67-9-1024-15,67 6-192 0,-67-6-64 0,62-3 0 16,-62 3-1408 0,53-3-272-16,-53 3-64 0,0 0-11680 0</inkml:trace>
  <inkml:trace contextRef="#ctx0" brushRef="#br2" timeOffset="24109.03">22561 17595 5519 0,'-16'-19'240'0,"6"6"64"0,1 3-304 0,1 0 0 0,0 4 0 0,1 1 0 0,-4-2 1632 0,-12-3 272 15,-11-5 48-15,-13-1 16 0,-10 6 112 0,-2 8 32 16,-3 8 0-16,2 7 0 0,6 11-688 0,4 2-128 16,6 5-16-16,4 5-16 0,6 1 208 0,4 1 64 15,4 0 0-15,8 1 0 0,6-2-960 0,7-1-176 16,5 1-32-16,5-2-16 0,7 2-352 0,4-2 0 16,6 0 0-16,8-3 0 0,3-1 0 0,7-2 0 15,4-5 0-15,7-6 0 0,2-4 176 0,0-4-48 16,0 0 0-16,-6-4 0 0,-2-1-128 0,3-5 128 15,5-2-128-15,-53 2 128 0,94-22-128 0,-94 22 0 16,73-41 0-16,-73 41 0 0,55-51 0 0,-55 51 0 0,37-60 0 0,-37 60 0 16,22-72 624-16,-16 31 32 0,-1 0 16 0,-6-1 0 15,-4 1 16-15,-5-1 0 0,-5 2 0 0,-5 2 0 16,-3 6-544-16,-4 0-144 0,-4 7 0 0,6 3-10976 16,1 4-2256-16</inkml:trace>
  <inkml:trace contextRef="#ctx0" brushRef="#br2" timeOffset="24921.26">23504 17705 9215 0,'-1'0'816'0,"1"3"-656"0,0-3-160 0,0 0 0 15,1 1 1056-15,-1 2 176 0,2-1 48 0,0 5 0 16,3 3 256-16,0 6 48 0,0 3 16 0,1 2 0 15,2 3-256-15,-2 0-32 0,0-1-16 0,0 1 0 16,0-1-656-16,-1-4-144 0,-2 0-32 0,-2-4-11712 16</inkml:trace>
  <inkml:trace contextRef="#ctx0" brushRef="#br2" timeOffset="25079.05">23606 17602 8287 0,'-3'-2'368'0,"2"2"80"0,0 0-448 0,0 0 0 16,1-2 0-16,0 2 0 0,0 0 0 0,2 0-272 15,1 0 32-15,3 2 16 0,2 2 224 0,2 0 0 16</inkml:trace>
  <inkml:trace contextRef="#ctx0" brushRef="#br2" timeOffset="25276.02">23739 17743 4607 0,'-19'7'400'0,"7"-1"-400"16,3-3 0-16,1 0 0 0,3 0 1120 0,0 0 144 16,-1 0 16-16,-4 2 16 0,-3 6 192 0,-4 0 48 15,3 4 0-15,2-1 0 0,6 3-512 0,5-3-80 16,2 0-32-16,5-3 0 0,2 2 112 0,3-1 32 0,1 1 0 16,1-1 0-16,-1 2-32 0,-1-3-16 0,-1 0 0 0,-4 0 0 15,-3-4-192-15,-4 2-48 0,-4-3 0 0,-2-2 0 16,-2-2-224-16,-3 0-48 0,-1-2-16 0,-1-2 0 15,2 0-1504 1,-2-1-288-16</inkml:trace>
  <inkml:trace contextRef="#ctx0" brushRef="#br2" timeOffset="25582.78">24579 17714 8287 0,'0'0'736'0,"0"-2"-592"15,0 2-144-15,1-3 0 0,-1 2 1568 0,0 1 288 16,0-3 48-16,-1 3 16 0,-2-2 384 0,-3 4 64 15,-4 5 32-15,-1 0 0 0,-1 4-64 0,-3 2-16 16,-1 4 0-16,0 1 0 0,2-3-976 0,1 5-192 16,-1 5-32-16,-1 3-16 0,4-2-624 0,5 0-128 15,3-4-32-15,5-3 0 0,5-3-560 0,2-5-112 0,2 0-32 0,-11-11-10432 32,0 0-2112-32</inkml:trace>
  <inkml:trace contextRef="#ctx0" brushRef="#br2" timeOffset="25890.41">24866 17822 17503 0,'-13'-5'768'0,"4"1"176"0,-1 0-752 0,6 2-192 0,1 2 0 0,1 0 0 16,-3-3 2032-16,-5 0 368 0,-6-1 80 0,-7 0 16 15,-5-1-1008-15,2 5-192 0,2 3-32 0,0-1-16 16,2 4-320-16,2 2-64 0,3 2-16 0,3 2 0 0,4 0-224 0,4 1-48 15,4-1-16-15,3 1 0 0,1-2-176 0,5 0-16 16,4 1-16-16,4-1 0 0,2 2-352 0,-17-13 144 16,43 18-144-16,-43-18 0 0,46 14 0 0,-46-14 0 15,43 8 0-15,-43-8 0 16,0 0-576-16,0 0 0 0,62 0-16 0,-62 0 0 16,0 0-480-16,0 0-80 0,0 0-32 0,43-42 0 15,-41 30-560-15,-2 0-112 0,-3-1-32 0,1 0 0 16,-3 0-96-16,0 1-32 0,0 0 0 0,-1 2-3904 15,-1-1-784-15</inkml:trace>
  <inkml:trace contextRef="#ctx0" brushRef="#br2" timeOffset="26609.13">24929 17797 18431 0,'-6'12'816'0,"1"-6"160"0,0 2-784 0,4-4-192 0,1 1 0 0,0-2 0 16,0 1 2400-16,0 5 432 0,-2 3 96 0,4 4 16 15,-1 4-1056-15,0 1-208 0,3-1-32 0,1-2-16 16,-2 1-816-16,2-3-176 0,0 0-16 0,-1-1-16 16,0-5-400-16,-1 0-80 0,-1-2 0 0,0-4-128 15,-1 0 128-15,-1-2-128 0,2-2 0 0,-1 0 0 16,0-5 0-16,0 0 0 0,1-1 0 0,-1-5 0 16,1 0 0-16,1 0 0 0,-1-2 0 0,-2 13 0 15,9-29 0-15,-9 29-144 0,12-35 144 0,-12 35-128 16,0 0-272-16,24-48-48 0,-24 48-16 0,0 0 0 15,24-37 16-15,-24 37 0 0,0 0 0 0,0 0 0 16,0 0 448-16,0 0-144 0,0 0 144 0,0 0 0 16,52-23 0-16,-44 30 0 0,-2-1 144 0,0 4-144 0,2 0 448 0,-1 4-32 15,0-1 0-15,1 3 0 0,1 0 0 0,-3 2 0 16,-1-1 0-16,0 0 0 0,-3 0-160 0,-2 3-16 16,0-4-16-16,-2 0 0 0,-1-1-48 0,-2-1-16 15,0 0 0-15,2-1 0 0,-1-6-160 0,-1 3 160 16,1-1-160-16,0-3 160 0,1 0 0 0,1-3 0 15,1-3 0-15,1 0 0 0,0-3-32 0,1-1 0 16,1 2 0-16,-1-7 0 0,-1 9-128 0,0 0 0 16,10-34 0-16,-10 34 0 0,0 0 0 0,17-46 0 15,-17 46 0-15,0 0 0 0,25-53 128 0,-25 53-128 16,0 0 0-16,30-42 128 0,-30 42-128 0,0 0 0 16,0 0 0-16,0 0 128 0,43-37-128 0,-43 37 0 0,0 0 0 0,0 0 0 15,0 0 0-15,0 0 0 0,54-10 0 0,-54 10 0 16,0 0 0-16,0 0 0 0,40 7 0 0,-33-2 0 15,-1-1 0-15,-1-2 0 0,2 2 0 0,-4 0 0 16,0-1 0-16,0 0 0 0,1 3 0 0,1-4 0 16,0 2 0-16,1 0 0 0,0 0 0 0,1-2 0 15,-1 1 0-15,0-2 0 0,0-1 0 0,-6 0 0 16,0 0 0-16,0 0 0 0,0 0 0 0,0 0 0 16,0 0-240-16,0 0-16 0,0 0-16 0,47-35 0 15,-47 35 32-15,0 0 16 0,3-23 0 0,-5 14 0 16,1 2 224-16,-3-2 0 0,-2 0 0 0,-1 3 0 15,-2 5 0-15,1-2 256 0,-4 6-16 0,1-1-16 16,0 3 192-16,-2 4 32 0,0 0 16 0,1 0 0 0,-1 5-192 16,4 2-32-16,0 1-16 0,3 1 0 0,1-1-224 0,4 3 0 15,2-2 128-15,2-2-128 0,4 1 0 0,0-5 0 16,4 0 0-16,-1-2 0 16,2 0-1056-16,0-4-160 0,-12-6-16 0,0 0-16000 15</inkml:trace>
  <inkml:trace contextRef="#ctx0" brushRef="#br2" timeOffset="26859.44">25679 17990 4431 0,'0'0'0'0,"0"0"176"0,0 0-48 0,0 0 16 0,20-41-144 0,-19 39 0 16,-1 2 0-16,0 0 0 0,0 0 1472 0,0 0 256 15,5-36 48-15,-11 30 16 0,-5-1 320 0,-4 4 80 16,-1 4 16-16,-2 4 0 0,-2-1-288 0,0 4-48 0,-1 2-16 0,1 2 0 15,3 2-80-15,1 1-32 0,2 1 0 0,3 0 0 16,3 0-288-16,3-2-64 0,1-2-16 0,4 0 0 16,2 1-672-16,3 2-128 0,3-4-16 0,2 0-16 15,1-1-544-15,1 0 0 0,0-2 0 0,-12-8 0 32,30 10-576-32,-30-10-160 0,0 0-32 0,48 1-16 0,-48-1-1024 15,0 0-208-15</inkml:trace>
  <inkml:trace contextRef="#ctx0" brushRef="#br2" timeOffset="27058.89">26094 17525 6447 0,'0'0'576'16,"0"0"-576"-16,0 0 0 0,0 0 0 0,-2 0 3712 0,1 4 624 16,-1 2 128-16,-2 2 16 0,-2 6-1392 0,-3 7-272 15,-1 9-64-15,-1 1-16 0,-1 5-1648 0,-2 3-336 16,-2 6-64-16,-1 0-16 0,1-1-176 0,0-2-48 15,-2 3 0-15,1-6 0 0,2-3-64 0,0-3 0 16,-2-3-16-16,1 1 0 16,-1-5-1248-16,1-2-240 0,-2-5-48 0,1-1-14464 0</inkml:trace>
  <inkml:trace contextRef="#ctx0" brushRef="#br2" timeOffset="27207.16">25729 18041 12895 0,'0'0'576'0,"0"0"112"0,0 0-560 0,0 0-128 0,0 0 0 0,0 0 0 15,0 0 2688-15,0 0 512 0,0 0 112 0,0 0 16 16,33-41-688-16,-33 41-128 0,0 0-16 0,0 0-16 16,61-19-1472-16,-61 19-304 0,0 0-48 0,65-10-16 31,-65 10-1088-31,54-3-208 0,-54 3-48 0,56 0-9568 0,-56 0-1904 0</inkml:trace>
  <inkml:trace contextRef="#ctx0" brushRef="#br2" timeOffset="27332.14">26183 18094 3679 0,'-8'12'320'0,"3"-5"-320"0,0 2 0 0,-1 4 0 16,4-10 4400-16,-1 1 800 0,2 2 176 0,-4 4 16 0,-1 5-1152 0,-1 3-224 16,-1 2-48-16,2-4-16 15,3-1-2608-15,2-7-512 0,4-2-96 0,2-4-32 0</inkml:trace>
  <inkml:trace contextRef="#ctx0" brushRef="#br2" timeOffset="30389.31">8946 13223 6447 0,'2'0'576'0,"-1"-3"-576"16,0 2 0-16,-1-1 0 0,1 2 1248 0,1-3 144 16,1 2 16-16,2-2 16 0,-5 3 192 0,0 0 48 15,0 0 0-15,0 0 0 0,0 0-480 0,0 0-96 0,49-10 0 0,-45 13-16 16,1 1-256-16,-1 3-48 0,1 2-16 0,-1-1 0 16,-2 0-192-16,2 0-48 0,-3 5 0 0,0 0 0 15,1 2-320-15,-4-5-64 0,1-4 0 0,-1 2-128 16,-2 0 0-16,-1 0 0 0,-1-2 0 0,0 0 0 15,-2 0 0-15,1 1 0 0,-1-5 0 0,1 2-144 16,0-4 144-16,-1 0 0 0,1 0 0 0,1-4 0 16,-1 2 128-16,1-2-128 0,1 0 160 0,0-2-160 15,3-3 160-15,-1-1-160 0,3 10 160 0,0 0-160 16,0 0 208-16,0 0-48 0,20-56-16 0,-20 56 0 0,0 0 112 0,0 0 32 16,32-51 0-16,-32 51 0 0,0 0 48 0,0 0 16 15,45-38 0-15,-37 38 0 0,1 1 16 0,-1-1 0 16,0-1 0-16,0 2 0 0,0 2 272 0,-2 2 64 15,2 2 16-15,-2 2 0 0,0 1-144 0,-2 3-48 16,1-1 0-16,-3 4 0 0,0 3-288 0,-2-3-64 16,-2-4-16-16,-1 1 0 0,-2 0-160 0,-1 2 0 15,-2 1 0-15,-2-4 0 0,3-2 0 0,-3-3 0 16,-1 0 0-16,0 2 0 0,0-3-240 0,-1-3-16 16,1 0-16-16,1-3 0 0,2-3 48 0,-1 1 16 15,3-3 0-15,0 0 0 0,2-2 208 0,2 1 0 0,0-3 0 16,2-1 0-16,2 1 0 0,-2 9 0 15,0 0-128-15,14-48 128 0,-14 48 0 0,0 0 0 16,28-54 0-16,-28 54 0 0,0 0 192 0,0 0-32 16,49-41 0-16,-49 41 0 0,0 0 128 0,0 0 32 15,0 0 0-15,52-9 0 0,-42 18 176 0,-1-2 32 0,-2 2 16 16,2 1 0-16,-2-2-176 0,-1 5-48 0,0-3 0 0,-2 2 0 16,-1 8-192-16,-3-2-128 0,-2 1 160 0,-3-3-160 15,-1 0 0-15,-2-2 0 0,-4 2 0 0,1-1 0 16,0-5 0-16,-1-1 0 0,-3 3 0 0,0-5 0 15,-1-1 0-15,1-2-192 0,0-2 48 0,1 1 0 16,0-6-96-16,0 1-16 0,3 1 0 0,3-6 0 16,0 1 0-16,3-4 0 0,3 1 0 0,2-4 0 0,0 13 64 15,0 0 16-15,0 0 0 0,21-62 0 16,-21 62 176-16,0 0 0 0,32-50 0 0,-32 50-128 16,0 0 128-16,41-49 0 0,-41 49 128 0,0 0-128 15,0 0 256-15,0 0 0 0,49-21-16 0,-41 20 0 16,-1 1 272-16,0 4 64 0,2 2 16 0,-2 0 0 0,0 3-240 0,-1 1-48 15,0 2-16-15,-1-1 0 0,-3 7-288 0,1-5 160 16,-3 0-160-16,-1-4 128 0,-2 6-128 0,-2-4 0 16,0 1 0-16,-2-6 0 0,-1 1 0 0,0-1 0 15,-2 0 0-15,0-2 0 0,0 1 0 0,-1-5-144 16,0-2 144-16,-1-1-160 0,0 2-16 0,1-5 0 16,0 0 0-16,1-4 0 0,3 1 176 0,-1-3-192 15,5 2 192-15,0-4-192 0,3 6 192 0,0 8 0 16,0 0-144-16,0 0 144 0,24-55 0 0,-24 55-176 15,0 0 176-15,0 0-128 0,47-37 128 0,-47 37 0 0,0 0 0 0,37-4 0 16,-25 4 0-16,1 2 0 0,3 2 0 0,-2 0 128 16,1 0 80-16,-1 1 32 15,-2 2 0-15,-2-1 0 0,0 1-80 0,-4-1-16 16,-1-2 0-16,-2 4 0 0,-3 5-144 0,-2-4 128 0,-1-1-128 0,-4 1 128 16,1-1-128-16,0 0 0 0,-3-2 0 0,0 0 0 15,-1 0 0-15,-1-2 0 0,-2-4 0 0,0-1 0 16,-1 1 0-16,0-3 0 0,2-3 0 0,0-3 0 15,2-2 0-15,1 3 0 0,3-2 0 0,2 0 0 16,2-5 0-16,2 15 0 0,0 0 0 0,5-48 0 16,-5 48 0-16,0 0 0 0,0 0 0 0,0 0 0 15,0 0 0-15,0 0-144 0,0 0 144 0,0 0 0 0,47-19 0 16,-41 23-128-16,0-2 128 0,0 4 0 0,-1 4 0 16,1 0 0-16,-2 0 0 0,-1 1 0 15,-2-6 0-15,-1 1 0 0,-3 3 0 0,0-3 0 16,-1 0-240-16,-1 1 16 0,-2-1 0 0,-5-5-17504 15</inkml:trace>
  <inkml:trace contextRef="#ctx0" brushRef="#br2" timeOffset="32708.88">19231 13520 3679 0,'-1'0'320'0,"-1"-3"-320"0,2 3 0 16,-1-1 0-16,1 1 1168 0,-1-1 176 15,0-1 16-15,-2-1 16 0,3 0 48 0,-1-1 16 16,1 2 0-16,1-2 0 0,3-1 96 0,0 4 0 16,1-3 16-16,1 2 0 0,0-1-400 0,0 2-96 0,2-1-16 0,-2 2 0 15,0-3-336-15,0 3-80 0,-1 3-16 16,0-3 0-16,0 3-256 0,-1 0-48 0,-1 1-16 0,0-1 0 15,-2 0-288-15,-1 1 0 0,0-2 0 0,-1 2 0 16,0-2 0-16,-1 1 0 0,1-2 0 0,0 1 0 16,-2-2 0-16,2 0 0 0,0 0 0 0,-2 0 0 15,2 0 272-15,0 0 0 0,0-2 0 0,1 1 0 16,-2-2 16-16,1 3 0 0,0-4 0 0,1 4 0 16,-1-2-64-16,1 2-16 0,-1-2 0 0,1 0 0 15,0 2-48-15,0-2-16 0,1 2 0 0,0-3 0 16,0 2-144-16,2 1 192 0,-1-2-192 0,-1-1 192 15,2 2-192-15,-3-2 0 0,1 2 144 0,-1-1-144 16,1 2 144-16,-2-3-144 0,1 2 192 0,-1 1-192 0,0-2 176 0,-1 2-176 16,2 0 160-16,-2-3-160 0,1 2 224 0,-1 1-48 15,1-3-16-15,1 3 0 0,-1-2-160 0,1 1 0 16,-1 1 144-16,1-3-144 0,0 2 0 0,0 0 0 16,0-1 0-16,0 2 0 0,1 0 0 0,-1 0 0 15,1-2 0-15,0 1 0 0,-1 1 0 0,2 0 0 16,0-3 0-16,1 3 0 0,-1 0 0 0,-1 0 0 15,2 0 0-15,-2 0 0 0,2 0 0 0,-1 0 0 16,1 0 128-16,-1 3-128 0,0-3 272 0,0 1-16 16,0 1 0-16,1 1 0 0,-2 1 144 0,1-1 32 15,0 4 0-15,-1-1 0 0,0-3-160 0,-1 4-16 16,1 1-16-16,-2-2 0 0,0 1-48 0,-2-1-16 16,1 1 0-16,-2-1 0 0,2-2-176 0,-3 1 0 0,1 0 144 0,-2 0-144 15,1-1 0-15,-1-2 0 0,1-1 0 0,0 2 0 16,-1-6 0-16,-1 2 0 0,0-1 0 0,0-2 0 15,2 2 0-15,-3-2-192 0,2-2 192 0,-1-1-192 16,2 1 16-16,-1-2 0 0,-1 0 0 0,5-2 0 16,1 0 16-16,1-1 0 0,2 1 0 0,-2 10 0 15,0 0 160-15,14-38 0 0,-14 38 0 0,0 0 0 16,0 0 0-16,31-49 0 0,-31 49 0 0,0 0 0 16,0 0 0-16,0 0 144 0,0 0-16 0,0 0-128 15,53-30 560-15,-46 31 0 0,-1 2 0 0,1 0 0 16,-1 3-112-16,0 3 0 0,1 1-16 0,1 0 0 15,-2 1-208-15,1 0-32 0,-2 2-16 0,0-1 0 16,-1 0-176-16,0 1 0 0,-4-3 0 0,0 2 128 16,-3-2-128-16,1 0 0 0,-3-2 0 0,-1-1 0 15,-2-1 0-15,-2-3 0 0,0 4 0 0,-2-7 0 0,-2 2 0 16,1-2 0-16,0-2 0 0,0-2 128 0,-3-1-128 0,-1 1 0 16,-1-3 0-16,2 1 0 0,1-1 0 0,2-1 0 15,0-2 0-15,5 0 0 0,3 1-160 0,2-4 160 16,4 2-208-16,3-2 80 0,-4 13-48 0,0 0 0 15,0 0 0-15,40-50 0 0,-40 50 176 0,0 0-128 16,0 0 128-16,62-30-128 0,-62 30 128 0,0 0 0 16,0 0 0-16,58-6 0 0,-58 6 256 0,0 0-32 15,39 12 0-15,-28-2 0 0,2-1 48 0,-3 2 16 16,-2 1 0-16,-2 0 0 0,-1 1-112 0,-2-1-32 16,-2 1 0-16,-5 0 0 0,-1 2-144 0,-3-4 192 15,-2 0-192-15,-2-1 192 0,-1-4-192 0,-3 1 128 0,0-1-128 0,-2-3 128 16,-2-3-128-16,1-2 0 0,2 1 0 0,0-4 0 15,-1 0 0-15,2-1 0 0,3-1 0 0,-1-4 0 16,3 1 0-16,2 1 0 0,2-5-176 0,3 2 176 16,3-3-352-16,2 1 16 0,-1 14 0 0,0 0 0 15,26-51 0-15,-26 51 0 0,0 0 0 0,47-43 0 16,-47 43 336-16,0 0-176 0,0 0 176 0,64-28-128 16,-64 28 128-16,0 0 0 0,0 0 160 0,53 6-160 15,-40 0 448-15,-1 0 0 0,1 2 0 0,-4 3 0 16,1-4-128-16,-2 6-16 0,-2-1-16 0,-5 0 0 15,-1 2-96-15,-4-2-32 0,-3 3 0 0,-3-4 0 0,-2 2 32 16,-3-2 0-16,-2-4 0 0,-2-1 0 16,1-2-192-16,1-1 128 0,1-6-128 0,3-1 128 15,0-2-128-15,5-4-144 0,3-2 144 0,4-4-18736 16</inkml:trace>
  <inkml:trace contextRef="#ctx0" brushRef="#br2" timeOffset="33993.56">30354 13324 13823 0,'0'-2'1216'0,"0"0"-960"0,1-1-256 0,0 3 0 16,-1 0 512-16,1 0 48 0,2-3 16 0,-1 1 0 15,1 1 640-15,-1 1 128 0,2 0 16 0,0 3 16 16,-1 1 272-16,0 2 48 0,-1 3 16 0,1 1 0 15,-1 2-560-15,-1 0-96 0,-1 2-32 0,-1-2 0 16,-1 1-416-16,-3-3-96 0,0 0 0 0,-1-2-16 16,-2-2-208-16,1 1-32 0,-3-4-16 0,0-3 0 15,-1 0-48-15,0-2-16 0,-2-2 0 0,0 0 0 16,0-4-176-16,0 0 0 0,1-4 144 0,0 1-144 0,2 0 0 16,2 0 0-16,2-1 0 0,2-2 0 0,4 1 0 0,1 1 0 15,-1 12-176-15,0 0 176 0,25-36-192 0,-25 36 192 16,0 0-208-16,0 0 80 0,56-35 128 0,-56 35 0 15,0 0 0-15,0 0 128 0,54-3-128 0,-54 3 192 16,0 0-64-16,0 0 0 0,44 19 496 0,-44-19 96 16,22 17 32-16,-14-8 0 0,2 3-176 0,-1-1-48 15,-2 1 0-15,-1 3 0 0,-1-3-272 0,-1-1-48 16,-2 2-16-16,-2 2 0 0,-2-3-192 0,-3-2 0 16,-2 0 0-16,-3-2 0 0,-1 2 0 0,-3-4 0 0,0 1 0 15,-2-4 0-15,1 0 0 0,-1-3 0 16,0 0 0-16,0-5 0 0,1 0-256 0,-1-1 0 15,1 0 0-15,3-6 0 16,2 3-192-16,5-1-16 0,3 0-16 0,3-3 0 0,-1 13 144 0,15-28 16 0,-15 28 16 16,0 0 0-16,43-45-80 0,-43 45 0 0,36-32-16 0,-36 32 0 15,38-33 208-15,-38 33 32 0,0 0 16 0,54-30 0 16,-54 30 144-16,0 0 0 0,0 0 0 0,0 0 128 16,0 0 160-16,53 6 32 0,-50 2 16 0,-1 0 0 15,-2 2 224-15,0 0 32 0,-3 3 16 0,1-1 0 16,-2-2-352-16,-2 0-64 0,1 2 0 0,-3-2-16 15,1 5-176-15,-2-5 0 0,1 0 0 0,0-2 0 16,-2 2-256-16,2-4 0 0,-2 1 16 0,1-4 0 16,1 1 48-16,-1-2 0 0,0-2 0 0,1-2 0 15,1 1 192-15,0-4 0 0,1 0 0 0,1-1 0 0,0 0 0 16,1-3 0-16,2 1 0 0,0-4 0 0,1 2 192 16,2-2 0-16,3 1-16 0,1 3 0 0,-5 8-176 0,0 0 128 15,0 0-128-15,0 0 128 0,38-34-128 0,-38 34 0 16,0 0 0-16,0 0 0 0,0 0 160 0,0 0-160 15,55 3 192-15,-55-3-192 0,0 0 400 0,0 0-16 16,33 21-16-16,-25-13 0 0,-1 0-176 0,-1-1-16 16,0 0-16-16,-2 2 0 0,0-3-160 0,-2 0 192 15,-2 0-192-15,-2 0 192 0,-2-2-192 0,0 0 160 16,-2-2-160-16,0 2 160 0,-1-4-160 0,-2 3 160 16,0-6-160-16,1 1 160 0,-1-2-160 0,0-2-176 15,1-2 48-15,3 0-17616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5 167 5983 0 0,'-1'-2'137'0'0,"0"-1"-1"0"0,1 1 1 0 0,-1 0 0 0 0,0-1-1 0 0,1 1 1 0 0,0-1-1 0 0,-1 1 1 0 0,1-1-1 0 0,0 1 1 0 0,0-1-1 0 0,1 1 1 0 0,-1-1-1 0 0,0 1 1 0 0,2-3-1 0 0,9-35 1177 0 0,-10 36-1144 0 0,0 1 1532 0 0,10-7-1189 0 0,29-28-7 0 0,-30 28 1103 0 0,5 6-1048 0 0,45-10-29 0 0,-45 10-124 0 0,-4 4-58 0 0,36 1-12 0 0,-35-1-30 0 0,-1 2-123 0 0,-1 0-148 0 0,-1-1 13 0 0,1 0-1 0 0,-1 1 0 0 0,0 0 0 0 0,1 0 0 0 0,-1 1 0 0 0,13 7 0 0 0,-19-9-34 0 0,0 1 0 0 0,-1 0 0 0 0,1 0 0 0 0,0 0 0 0 0,-1 0 0 0 0,1 1 0 0 0,-1-1 0 0 0,0 0 0 0 0,0 1 0 0 0,0 0 0 0 0,0 0-1 0 0,0-1 1 0 0,-1 1 0 0 0,1 0 0 0 0,-1 0 0 0 0,1 5 0 0 0,0-3-8 0 0,-2 0 0 0 0,1 0 0 0 0,-1-1 0 0 0,1 1 0 0 0,-2 0 0 0 0,1 0 0 0 0,0 0 0 0 0,-1 0 0 0 0,0 0 0 0 0,-1 5 0 0 0,-3 4 6 0 0,0 0 1 0 0,-1 0-1 0 0,-1-1 0 0 0,0 0 1 0 0,-1 0-1 0 0,-12 16 1 0 0,-54 58 64 0 0,-5 7-20 0 0,68-79 89 0 0,0 1 0 0 0,1 1 0 0 0,0 0 1 0 0,-8 22-1 0 0,17-35-109 0 0,-7 20 385 0 0,8-23-401 0 0,0 0-1 0 0,0-1 1 0 0,0 1 0 0 0,0 0 0 0 0,0 0 0 0 0,0 0 0 0 0,0 0-1 0 0,0-1 1 0 0,0 1 0 0 0,0 0 0 0 0,1 0 0 0 0,-1 0-1 0 0,0-1 1 0 0,0 1 0 0 0,1 0 0 0 0,-1 0 0 0 0,1-1-1 0 0,-1 1 1 0 0,0 0 0 0 0,1-1 0 0 0,-1 1 0 0 0,1 0-1 0 0,0-1 1 0 0,-1 1 0 0 0,2 0 0 0 0,2 1-5 0 0,0 1 0 0 0,0-2 0 0 0,0 1 0 0 0,0 0 1 0 0,0-1-1 0 0,0 0 0 0 0,0 0 0 0 0,0 0 0 0 0,8 1 0 0 0,12-4-16 0 0,61-13-16 0 0,-83 14-182 0 0,10-4-509 0 0,35-18-190 0 0,-35 18-994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5527 0 0,'-8'13'488'0'0,"3"-7"-392"0"0,1 1-96 0 0,0-3 0 0 0,4 1 2632 0 0,0-2-1160 0 0,-1 1 0 0 0,-1 2-272 0 0,-1 0-56 0 0,3 4-16 0 0,-2-4 0 0 0,2 1-648 0 0,2-4-128 0 0,0 0-24 0 0,1-3-8 0 0,0-1-320 0 0,0-3-128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19 2759 0 0,'-7'-8'2345'0'0,"6"7"-2219"0"0,1 0 0 0 0,-1 1 0 0 0,1-1 0 0 0,-1 0-1 0 0,0 1 1 0 0,1-1 0 0 0,-1 1 0 0 0,0-1 0 0 0,1 1 0 0 0,-1-1 0 0 0,0 1 0 0 0,0-1 0 0 0,0 1 0 0 0,1 0 0 0 0,-1-1 0 0 0,0 1-1 0 0,0 0 1 0 0,0 0 0 0 0,0-1 0 0 0,1 1 0 0 0,-3 0 0 0 0,-9 0 325 0 0,0-1-1 0 0,1 2 1 0 0,-1 0 0 0 0,0 0-1 0 0,0 1 1 0 0,1 1 0 0 0,-1 0-1 0 0,1 0 1 0 0,-14 7 0 0 0,-15 8 145 0 0,-41 24 0 0 0,80-41-570 0 0,-25 14 167 0 0,1 0-1 0 0,1 2 1 0 0,0 1 0 0 0,1 1-1 0 0,1 1 1 0 0,-32 38-1 0 0,48-50-33 0 0,1 1-1 0 0,0-1 1 0 0,1 1-1 0 0,0 0 1 0 0,0 0-1 0 0,0 0 1 0 0,1 0-1 0 0,1 1 1 0 0,0 0-1 0 0,0-1 1 0 0,1 1-1 0 0,0 0 1 0 0,1 0-1 0 0,0-1 1 0 0,0 1-1 0 0,1 0 1 0 0,0 0-1 0 0,1 0 1 0 0,0-1-1 0 0,1 1 1 0 0,0-1 0 0 0,0 0-1 0 0,1 0 1 0 0,0 0-1 0 0,6 10 1 0 0,-4-11-355 0 0,0 0 0 0 0,0-1 1 0 0,0 1-1 0 0,1-1 1 0 0,15 12-1 0 0,43 24 60 0 0,-50-34 149 0 0,-1 0-1 0 0,0 0 1 0 0,0 1-1 0 0,-1 1 1 0 0,-1 1 0 0 0,13 13-1 0 0,-23-22-12 0 0,0 0 0 0 0,0 0 0 0 0,0 0 0 0 0,0 0 0 0 0,-1 0 0 0 0,1 1 0 0 0,-1-1 0 0 0,0 0 0 0 0,0 1 0 0 0,0-1 0 0 0,0 1 0 0 0,-1-1 0 0 0,1 1 0 0 0,-1 5 0 0 0,-1-4 0 0 0,1 0 0 0 0,-1 1 0 0 0,0-1 0 0 0,-1 0 0 0 0,1 0 0 0 0,-1 1 0 0 0,0-1 0 0 0,-5 7 0 0 0,-4 5 0 0 0,0 0 0 0 0,-1-1 0 0 0,-1-1 0 0 0,-16 14 0 0 0,25-23 0 0 0,-73 70 23 0 0,-36 39 18 0 0,111-113-41 0 0,-22 27 0 0 0,23-26 0 0 0,-1-1 0 0 0,1 0 0 0 0,0 1 0 0 0,-1-1 0 0 0,1 1 0 0 0,0 0 0 0 0,0-1 0 0 0,1 1 0 0 0,-1 0 0 0 0,1-1 0 0 0,-1 4 0 0 0,1-5 0 0 0,0 1 0 0 0,1-1 0 0 0,-1 0 0 0 0,0 0 0 0 0,1 0 0 0 0,-1 0 0 0 0,1 0 0 0 0,-1 1 0 0 0,1-1 0 0 0,0 0 0 0 0,-1 0 0 0 0,1 0 0 0 0,0-1 0 0 0,0 1 0 0 0,0 0 0 0 0,-1 0 0 0 0,1 0 0 0 0,0-1 0 0 0,0 1 0 0 0,2 1 0 0 0,26 12 0 0 0,-18-9 0 0 0,-1 0 0 0 0,-1 0 0 0 0,0 0 0 0 0,-1 1 0 0 0,1 1 0 0 0,-1-1 0 0 0,0 1 0 0 0,-1 1 0 0 0,0 0 0 0 0,0 0 0 0 0,0 0 0 0 0,-1 0 0 0 0,0 1 0 0 0,-1 0 0 0 0,0 1 0 0 0,-1-1 0 0 0,0 1 0 0 0,0 0 0 0 0,-1 0 0 0 0,0 0 0 0 0,0 0 0 0 0,-2 1 0 0 0,1-1 0 0 0,-1 1 0 0 0,-1-1 0 0 0,0 1 0 0 0,-2 16 0 0 0,-5 24 235 0 0,-2-1 1 0 0,-28 86-1 0 0,-48 93 813 0 0,57-159-904 0 0,-52 157 947 0 0,71-194-1032 0 0,1 0 0 0 0,2 0 1 0 0,1 1-1 0 0,2 0 0 0 0,1 36 0 0 0,7-22-52 0 0,-4-43-16 0 0,0-1 0 0 0,1 1 0 0 0,-1-1 0 0 0,1 1 0 0 0,0-1 0 0 0,0 0 1 0 0,0 1-1 0 0,3 3 0 0 0,-3-6-33 0 0,0-1 0 0 0,0 1 1 0 0,0 0-1 0 0,0-1 0 0 0,1 1 0 0 0,-1-1 1 0 0,0 0-1 0 0,1 0 0 0 0,-1 0 0 0 0,1 0 0 0 0,-1 0 1 0 0,6 0-1 0 0,29 4-1753 0 0,-34-5 1437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 2759 0 0,'-20'-28'6191'0'0,"20"65"-159"0"0,4-15-4578 0 0,0-1 0 0 0,10 28 0 0 0,-11-39-1221 0 0,1 0-1 0 0,0 0 1 0 0,1-1 0 0 0,0 0-1 0 0,1 1 1 0 0,12 14 0 0 0,-17-22-232 0 0,0-1 0 0 0,0 1 0 0 0,1-1 0 0 0,-1 0 0 0 0,0 1 0 0 0,1-1 0 0 0,-1 0 0 0 0,1 0 0 0 0,0 0 0 0 0,-1 0 0 0 0,1 0 0 0 0,0-1 1 0 0,-1 1-1 0 0,1 0 0 0 0,0-1 0 0 0,0 1 0 0 0,0-1 0 0 0,-1 0 0 0 0,1 1 0 0 0,0-1 0 0 0,0 0 0 0 0,0 0 0 0 0,3-1 0 0 0,-1 0-13 0 0,-1-1-1 0 0,0 1 1 0 0,0-1-1 0 0,0 0 1 0 0,0 0-1 0 0,0 0 1 0 0,0 0 0 0 0,0-1-1 0 0,-1 1 1 0 0,1-1-1 0 0,-1 1 1 0 0,1-1-1 0 0,-1 0 1 0 0,3-5-1 0 0,-4 6-80 0 0,4-8 18 0 0,18-32 6 0 0,-23 42 68 0 0,7-14-11 0 0,-3-2-43 0 0,17-63 44 0 0,-36 121 921 0 0,-45 207 175 0 0,22-111-997 0 0,-14 55 29 0 0,46-170-391 0 0,2 0-1 0 0,1 0 1 0 0,-1 32 0 0 0,6-57-1187 0 0,1-5 267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11 426 11055 0 0,'-10'7'1318'0'0,"13"-10"717"0"0,9-8-1012 0 0,-2 4-927 0 0,33-24 0 0 0,-32 23 10 0 0,0-2 38 0 0,34-28 16 0 0,-34 28 6 0 0,2-2-26 0 0,46-45-112 0 0,-1-2-28 0 0,3-9 0 0 0,-2-5-66 0 0,-29 36 64 0 0,-22 28 209 0 0,-8 9-195 0 0,0 0 0 0 0,0 0 0 0 0,1 0 0 0 0,-1 0 0 0 0,0 1 0 0 0,1-1 0 0 0,-1 0 0 0 0,0 0 0 0 0,0 0 0 0 0,1 0 0 0 0,-1 0 0 0 0,0 0 0 0 0,0 0 0 0 0,1 1 0 0 0,-1-1 0 0 0,0 0 0 0 0,0 0 0 0 0,0 0 0 0 0,1 0 0 0 0,-1 1 0 0 0,0-1 0 0 0,0 0 0 0 0,0 0 0 0 0,0 0 0 0 0,0 1 0 0 0,1-1 0 0 0,-1 0 0 0 0,0 0 0 0 0,0 1 0 0 0,0-1 0 0 0,0 0 0 0 0,0 1 0 0 0,0-1 0 0 0,0 0 0 0 0,0 0 0 0 0,0 1 0 0 0,-1 11 268 0 0,0-9-171 0 0,-4 33-5 0 0,-63 466 3028 0 0,66-450-3945 0 0,2-30-86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5063 0 0,'-2'13'448'0'0,"1"-7"-352"0"0,-1-1-96 0 0,2 2 0 0 0,0-3 792 0 0,0 0 136 0 0,0 4 32 0 0,0 3 8 0 0,0 8-408 0 0,0 5-80 0 0,-1 5-24 0 0,-1-5 0 0 0,2-2-352 0 0,0-4-104 0 0,5-4 0 0 0,-8-3 64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15 309 5983 0 0,'-4'12'264'0'0,"3"-8"56"0"0,1 1-256 0 0,0 0-64 0 0,0-2 0 0 0,0 0 0 0 0,0 2 232 0 0,-2 2 32 0 0,2 2 8 0 0,-1 4 0 0 0,-1 0-8 0 0,0-2 0 0 0,1 0 0 0 0,1-4 0 0 0,-2-4-568 0 0,4-5-560 0 0,-1-1 416 0 0</inkml:trace>
  <inkml:trace contextRef="#ctx0" brushRef="#br0" timeOffset="1">8 97 6447 0 0,'-3'-8'288'0'0,"1"3"56"0"0,1-1-280 0 0,1 1-64 0 0,0 2 0 0 0,0-1 0 0 0,0 1 440 0 0,1-3 1792 0 0,20-50-1600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87 2759 0 0,'-1'-5'280'0'0,"0"0"0"0"0,-1 0 0 0 0,0 0 0 0 0,0 0 0 0 0,0 0 0 0 0,0 0 0 0 0,-1 0 0 0 0,0 1-1 0 0,0-1 1 0 0,0 1 0 0 0,0 0 0 0 0,-1 0 0 0 0,0 0 0 0 0,-8-6 0 0 0,11 8-74 0 0,-1 1 1 0 0,0 0-1 0 0,0 0 0 0 0,0 0 1 0 0,0 0-1 0 0,0 0 1 0 0,-1 0-1 0 0,1 0 0 0 0,0 1 1 0 0,0-1-1 0 0,0 1 1 0 0,-1 0-1 0 0,1-1 0 0 0,0 1 1 0 0,-4 1-1 0 0,4-1-50 0 0,-1 1 0 0 0,1 0 0 0 0,0-1 0 0 0,0 1 0 0 0,0 0 0 0 0,0 0 0 0 0,0 1 0 0 0,0-1 0 0 0,0 0 0 0 0,0 1 0 0 0,1-1 0 0 0,-1 1 0 0 0,0-1 0 0 0,1 1-1 0 0,-1 0 1 0 0,1 0 0 0 0,0 0 0 0 0,-2 3 0 0 0,-4 7 481 0 0,1 0 0 0 0,1 1 0 0 0,-1-1 0 0 0,2 2 1 0 0,-6 26-1 0 0,-4 71 1161 0 0,9-62-1285 0 0,-4 43 488 0 0,5 162 0 0 0,6-217-1068 0 0,0-2-808 0 0,-3 67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1839 0 0,'0'6'160'0'0,"-2"-4"-160"0"0,4 1 1672 0 0,1-3 304 0 0,2 0 56 0 0,1 2 16 0 0,5-2 1560 0 0,53 3-1392 0 0,10-2-1744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5527 0 0,'-1'2'843'0'0,"5"-2"-225"0"0,11-1 250 0 0,-8 0-275 0 0,-5 1 949 0 0,10-1-760 0 0,60-9 1508 0 0,-23 4-1595 0 0,-36 4-275 0 0,1 1-120 0 0,3-1-207 0 0,46-1 322 0 0,-9 1-370 0 0,-30 1-48 0 0,-10 0-422 0 0,23 2 1 0 0,-25-3-920 0 0,47-4-3348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1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5063 0 0,'-2'3'-65'0'0,"2"-2"308"0"0,-1 0 0 0 0,0-1 0 0 0,1 1 0 0 0,-1 0-1 0 0,1 0 1 0 0,-1 0 0 0 0,1-1 0 0 0,0 1 0 0 0,-1 0 0 0 0,1 0 0 0 0,0 0 0 0 0,-1 2-1 0 0,2-2-78 0 0,-1-1 0 0 0,0 1-1 0 0,1 0 1 0 0,-1-1 0 0 0,1 1-1 0 0,-1 0 1 0 0,1-1-1 0 0,-1 1 1 0 0,1-1 0 0 0,-1 1-1 0 0,1-1 1 0 0,-1 1-1 0 0,1-1 1 0 0,0 1 0 0 0,-1-1-1 0 0,1 0 1 0 0,0 1-1 0 0,-1-1 1 0 0,1 0 0 0 0,1 1-1 0 0,0 0 61 0 0,1 0 139 0 0,1 1 0 0 0,-1-1-1 0 0,0 0 1 0 0,1 0 0 0 0,-1-1-1 0 0,1 1 1 0 0,-1 0 0 0 0,1-1-1 0 0,0 0 1 0 0,-1 0 0 0 0,1 0-1 0 0,5-2 1 0 0,3 2-216 0 0,-1 0 181 0 0,1 0 0 0 0,17-4 0 0 0,41-5 2 0 0,-55 6-203 0 0,60-8-26 0 0,4 3-81 0 0,-56 7-45 0 0,1 0 0 0 0,27 4 1 0 0,-46-3-385 0 0,0 1 1 0 0,0 0-1 0 0,-1 0 1 0 0,1 0-1 0 0,6 3 1 0 0,-2 1-5307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 5063 0 0,'-5'2'179'0'0,"-1"0"0"0"0,0 0-1 0 0,1 0 1 0 0,-1 1 0 0 0,1 0-1 0 0,0 0 1 0 0,0 0-1 0 0,0 1 1 0 0,0-1 0 0 0,-4 7-1 0 0,-3-1 48 0 0,-6 6 469 0 0,0 1-1 0 0,1 1 1 0 0,-17 22 0 0 0,26-30-257 0 0,1 1 1 0 0,1 0 0 0 0,-1 1-1 0 0,2-1 1 0 0,-1 1 0 0 0,2 0-1 0 0,-1 1 1 0 0,-2 14 0 0 0,6-23-313 0 0,0 0 1 0 0,1 0 0 0 0,-1-1 0 0 0,1 1-1 0 0,0 0 1 0 0,0 0 0 0 0,0 0 0 0 0,1 0 0 0 0,-1 0-1 0 0,1 0 1 0 0,-1 0 0 0 0,1-1 0 0 0,2 6-1 0 0,-2-6-92 0 0,1 0-1 0 0,-1 0 1 0 0,1 0-1 0 0,-1 0 1 0 0,1-1-1 0 0,0 1 1 0 0,0 0-1 0 0,0-1 0 0 0,0 1 1 0 0,0-1-1 0 0,1 0 1 0 0,-1 0-1 0 0,0 0 1 0 0,1 0-1 0 0,-1 0 1 0 0,0 0-1 0 0,1-1 0 0 0,-1 1 1 0 0,1-1-1 0 0,-1 1 1 0 0,4-1-1 0 0,11-4-81 0 0,38-13 24 0 0,-53 16 15 0 0,0 1 0 0 0,1-1 0 0 0,-1 0-1 0 0,0 0 1 0 0,0 0 0 0 0,0 0 0 0 0,0 0 0 0 0,0 0-1 0 0,-1 0 1 0 0,4-3 0 0 0,40-31-274 0 0,-34 26-58 0 0,-3-2-399 0 0,23-34 195 0 0,-24 34-67 0 0,-4 2-18 0 0,-2 7 593 0 0,3-12-265 0 0,0 1 0 0 0,-1-1 0 0 0,3-24 0 0 0,-5 29 255 0 0,-1 1 0 0 0,0-1 0 0 0,-1 0 1 0 0,0 0-1 0 0,0 1 0 0 0,-5-16 0 0 0,6 24 99 0 0,0-1 1 0 0,0 1-1 0 0,0 0 0 0 0,0-1 1 0 0,0 1-1 0 0,0 0 1 0 0,0 0-1 0 0,0-1 0 0 0,0 1 1 0 0,0 0-1 0 0,-1 0 0 0 0,1-1 1 0 0,0 1-1 0 0,0 0 0 0 0,0 0 1 0 0,0-1-1 0 0,-1 1 1 0 0,1 0-1 0 0,0 0 0 0 0,0 0 1 0 0,0 0-1 0 0,-1-1 0 0 0,1 1 1 0 0,0 0-1 0 0,0 0 0 0 0,0 0 1 0 0,-1 0-1 0 0,1 0 0 0 0,0-1 1 0 0,0 1-1 0 0,-1 0 1 0 0,1 0-1 0 0,-4 8 1271 0 0,2 15 133 0 0,2 8-740 0 0,1 1 0 0 0,2-1 0 0 0,1 1 1 0 0,11 43-1 0 0,-13-69-674 0 0,0 0 1 0 0,0 0 0 0 0,1 0-1 0 0,0 0 1 0 0,0 0 0 0 0,1-1-1 0 0,-1 1 1 0 0,9 9-1 0 0,-9-12-109 0 0,1 0 0 0 0,0 0-1 0 0,-1 0 1 0 0,1 0 0 0 0,0 0-1 0 0,0-1 1 0 0,1 0 0 0 0,-1 0-1 0 0,0 0 1 0 0,1 0 0 0 0,-1-1-1 0 0,7 2 1 0 0,-9-3-774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 5063 0 0,'-2'0'115'0'0,"-1"0"-1"0"0,1 0 0 0 0,-1 0 1 0 0,1 0-1 0 0,-1 0 0 0 0,1 1 1 0 0,0-1-1 0 0,-1 1 0 0 0,1 0 1 0 0,0-1-1 0 0,-1 1 0 0 0,1 0 1 0 0,0 1-1 0 0,0-1 0 0 0,0 0 1 0 0,0 0-1 0 0,0 1 0 0 0,0 0 1 0 0,0-1-1 0 0,0 1 0 0 0,1 0 1 0 0,-1 0-1 0 0,-1 2 0 0 0,-9 11 666 0 0,1 0 0 0 0,0 1 0 0 0,2 1 0 0 0,0-1 0 0 0,0 1 0 0 0,2 1 0 0 0,-9 28 0 0 0,6-6 1055 0 0,1-1-1 0 0,-6 63 0 0 0,13-79-1703 0 0,1 1 1 0 0,1-1-1 0 0,4 28 0 0 0,-3-40-83 0 0,1-1-1 0 0,1 1 0 0 0,-1-1 1 0 0,2 1-1 0 0,-1-1 0 0 0,1 0 1 0 0,1 0-1 0 0,0-1 0 0 0,7 11 1 0 0,-10-16-169 0 0,1-1 0 0 0,-1 0 1 0 0,1 0-1 0 0,0 0 1 0 0,0-1-1 0 0,1 1 1 0 0,-1-1-1 0 0,0 0 1 0 0,1 1-1 0 0,-1-1 1 0 0,1-1-1 0 0,0 1 0 0 0,0-1 1 0 0,-1 1-1 0 0,1-1 1 0 0,5 1-1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31 919 0 0,'0'-1'27'0'0,"0"1"-1"0"0,1-1 0 0 0,-1 1 0 0 0,0-1 0 0 0,1 1 0 0 0,-1-1 0 0 0,1 0 0 0 0,-1 1 0 0 0,0-1 0 0 0,1 1 0 0 0,0 0 0 0 0,-1-1 0 0 0,1 1 0 0 0,-1-1 0 0 0,1 1 0 0 0,-1 0 0 0 0,1-1 0 0 0,1 1 1 0 0,2-2 2956 0 0,8-1-2343 0 0,50-13 1323 0 0,-18 27-549 0 0,-43-10-1365 0 0,0-1 1 0 0,0 0-1 0 0,0 1 0 0 0,0-1 0 0 0,0 1 0 0 0,0-1 0 0 0,0 1 0 0 0,-1-1 0 0 0,1 1 0 0 0,0 0 0 0 0,0-1 1 0 0,-1 1-1 0 0,1 0 0 0 0,0-1 0 0 0,-1 1 0 0 0,1 0 0 0 0,-1 0 0 0 0,1 0 0 0 0,-1 0 0 0 0,1 0 0 0 0,-1-1 0 0 0,0 1 1 0 0,1 0-1 0 0,-1 0 0 0 0,0 0 0 0 0,0 0 0 0 0,0 0 0 0 0,0 0 0 0 0,0 1 0 0 0,0 2 78 0 0,0-1 0 0 0,-1 1 0 0 0,1-1 0 0 0,-1 1 0 0 0,-3 5 0 0 0,3-4 36 0 0,-7 17 159 0 0,-2-1 0 0 0,-15 29 0 0 0,15-33-1 0 0,1 0 0 0 0,1 1 0 0 0,0 1 0 0 0,-5 19 1 0 0,13-36-183 0 0,-1 1 1 0 0,0-1-1 0 0,1 1 0 0 0,0-1 1 0 0,-1 0-1 0 0,1 1 1 0 0,0-1-1 0 0,0 1 1 0 0,1-1-1 0 0,-1 1 0 0 0,0-1 1 0 0,1 0-1 0 0,-1 1 1 0 0,1-1-1 0 0,0 0 1 0 0,0 1-1 0 0,0-1 0 0 0,1 2 1 0 0,0-2-92 0 0,0 0 1 0 0,0 0-1 0 0,0-1 0 0 0,0 1 0 0 0,0 0 1 0 0,0-1-1 0 0,1 0 0 0 0,-1 0 1 0 0,0 1-1 0 0,1-1 0 0 0,-1-1 1 0 0,1 1-1 0 0,-1 0 0 0 0,1-1 1 0 0,-1 1-1 0 0,5 0 0 0 0,27 3-74 0 0,-20-5-106 0 0,-1-2-6 0 0,8-1 109 0 0,1 3-3646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 2303 0 0,'-2'-5'-140'0'0,"2"5"439"0"0,0-1 0 0 0,-1 0 0 0 0,1 0 0 0 0,0 1 0 0 0,-1-1-1 0 0,1 0 1 0 0,0 1 0 0 0,-1-1 0 0 0,1 1 0 0 0,-1-1 0 0 0,1 1 0 0 0,-1-1-1 0 0,-1 0 1 0 0,2 1-160 0 0,-1 0 0 0 0,1 0 0 0 0,-1 0 0 0 0,0 0 0 0 0,1 0 0 0 0,-1 1 0 0 0,1-1 0 0 0,-1 0 0 0 0,1 0 0 0 0,-1 1 0 0 0,1-1 0 0 0,-1 0 0 0 0,1 1 0 0 0,-1-1 0 0 0,1 0 0 0 0,-1 1 0 0 0,1-1 0 0 0,-1 1 0 0 0,1-1 0 0 0,0 1 0 0 0,-1-1 0 0 0,1 1 0 0 0,-1 0 0 0 0,-5 8 855 0 0,0 1-1 0 0,1-1 0 0 0,0 1 0 0 0,0 0 0 0 0,1 0 0 0 0,-4 17 1 0 0,0 3 439 0 0,-3 32 1 0 0,9-50-1142 0 0,1 1 0 0 0,1-1 0 0 0,0 0 0 0 0,1 15 0 0 0,0-23-309 0 0,-1 0 1 0 0,1 0-1 0 0,-1-1 1 0 0,1 1-1 0 0,1 0 0 0 0,-1 0 1 0 0,0-1-1 0 0,1 1 1 0 0,0-1-1 0 0,0 0 1 0 0,0 1-1 0 0,0-1 0 0 0,0 0 1 0 0,1 0-1 0 0,-1 0 1 0 0,1 0-1 0 0,4 3 1 0 0,6-2-1540 0 0,-4-4-3448 0 0,-1-2-1078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4143 0 0,'-10'3'252'0'0,"7"-5"794"0"0,3 1-930 0 0,0 0-1 0 0,1 1 1 0 0,-1-1 0 0 0,1 0 0 0 0,-1 1-1 0 0,0-1 1 0 0,1 1 0 0 0,-1-1 0 0 0,1 0 0 0 0,0 1-1 0 0,-1-1 1 0 0,1 1 0 0 0,-1-1 0 0 0,1 1 0 0 0,0 0-1 0 0,-1-1 1 0 0,1 1 0 0 0,1-1 0 0 0,2-2 490 0 0,3 0-160 0 0,9 2 2924 0 0,-4-1-3110 0 0,0 1 213 0 0,1 0 1 0 0,15 1-1 0 0,19 0-267 0 0,-36 0-248 0 0,2-1-1155 0 0,50-5-3378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0,'4'0'315'0'0,"0"1"-1"0"0,0 0 1 0 0,0 0-1 0 0,0 0 1 0 0,0 0-1 0 0,0 1 1 0 0,0-1-1 0 0,-1 1 1 0 0,1 0-1 0 0,-1 0 1 0 0,1 1-1 0 0,3 2 1 0 0,2 3 139 0 0,-1-1 0 0 0,1 1-1 0 0,8 11 1 0 0,-5-2 143 0 0,1 1 0 0 0,-2 1 1 0 0,-1 0-1 0 0,0 0 0 0 0,-1 1 0 0 0,-1 0 0 0 0,-1 1 0 0 0,-1 0 0 0 0,7 39 0 0 0,-9-26-49 0 0,-1 0 0 0 0,-1 0 1 0 0,-2 0-1 0 0,-1 0 0 0 0,-9 52 0 0 0,6-68-627 0 0,0 0 0 0 0,-2 0 0 0 0,0 0 0 0 0,-1 0 0 0 0,-1-1 0 0 0,0 0 0 0 0,-2-1 1 0 0,-13 20-1 0 0,-3 0-6263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0,'0'0'854'0'0,"13"2"1726"0"0,3 4 476 0 0,-2-1-2833 0 0,-6-3 120 0 0,-1 0 297 0 0,0 0-169 0 0,2 0-337 0 0,26 8 508 0 0,2 2-113 0 0,2 1-305 0 0,-7-3-137 0 0,6 2-70 0 0,2 1-17 0 0,-1 0 11 0 0,3 1 57 0 0,-36-12 83 0 0,0 0-82 0 0,15 7-5 0 0,-21-9-61 0 0,0 0 0 0 0,0 0-1 0 0,0 0 1 0 0,0 0 0 0 0,0 0 0 0 0,0 0 0 0 0,0 0-1 0 0,0 0 1 0 0,1 0 0 0 0,-1 0 0 0 0,0 0 0 0 0,0 0 0 0 0,0 0-1 0 0,0 0 1 0 0,0 0 0 0 0,0 0 0 0 0,0 0 0 0 0,0 0-1 0 0,0 0 1 0 0,0 0 0 0 0,0 0 0 0 0,0 0 0 0 0,0 0-1 0 0,0 0 1 0 0,0 1 0 0 0,0-1 0 0 0,0 0 0 0 0,0 0 0 0 0,0 0-1 0 0,0 0 1 0 0,0 0 0 0 0,0 0 0 0 0,0 0 0 0 0,0 0-1 0 0,0 0 1 0 0,0 0 0 0 0,0 0 0 0 0,0 0 0 0 0,0 0 0 0 0,0 0-1 0 0,0 0 1 0 0,0 0 0 0 0,0 1 0 0 0,0-1 0 0 0,0 0-1 0 0,0 0 1 0 0,0 0 0 0 0,0 0 0 0 0,0 0 0 0 0,0 0 0 0 0,0 0-1 0 0,0 0 1 0 0,-1 0 0 0 0,1 0 0 0 0,0 0 0 0 0,0 0-1 0 0,0 0 1 0 0,0 0 0 0 0,0 0 0 0 0,0 0 0 0 0,0 0 0 0 0,0 0-1 0 0,0 0 1 0 0,-7 3 155 0 0,-12 3 24 0 0,17-6-177 0 0,-24 9 242 0 0,2 0 1 0 0,-38 21-1 0 0,24-11 99 0 0,4-1 29 0 0,20-10-317 0 0,0-1-1 0 0,-17 6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2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75 2303 0 0,'-1'-4'248'0'0,"0"-1"92"0"0,0 1-1 0 0,0 0 1 0 0,-1 0-1 0 0,1 0 0 0 0,-1 0 1 0 0,0 0-1 0 0,-1 0 0 0 0,1 0 1 0 0,0 1-1 0 0,-5-6 1 0 0,5 7-139 0 0,-1 0 0 0 0,1 0 1 0 0,0 0-1 0 0,0 1 1 0 0,-1-1-1 0 0,1 0 0 0 0,-1 1 1 0 0,0 0-1 0 0,1-1 1 0 0,-1 1-1 0 0,0 0 0 0 0,0 1 1 0 0,1-1-1 0 0,-1 0 1 0 0,0 1-1 0 0,0 0 1 0 0,0-1-1 0 0,-3 1 0 0 0,-2 1 147 0 0,0 0 0 0 0,0 1-1 0 0,0 0 1 0 0,0 0-1 0 0,1 0 1 0 0,-1 1-1 0 0,1 0 1 0 0,0 1 0 0 0,0-1-1 0 0,0 1 1 0 0,0 1-1 0 0,0-1 1 0 0,1 1 0 0 0,0 1-1 0 0,0-1 1 0 0,1 1-1 0 0,-1 0 1 0 0,1 0 0 0 0,0 0-1 0 0,1 1 1 0 0,0 0-1 0 0,0 0 1 0 0,-4 9 0 0 0,4-8-166 0 0,0 1 1 0 0,1 0 0 0 0,0 1 0 0 0,1-1 0 0 0,0 0-1 0 0,0 1 1 0 0,1-1 0 0 0,0 1 0 0 0,0 0 0 0 0,1-1 0 0 0,1 1-1 0 0,-1 0 1 0 0,2-1 0 0 0,-1 1 0 0 0,1-1 0 0 0,1 0 0 0 0,0 1-1 0 0,7 16 1 0 0,-6-19-130 0 0,0 0 1 0 0,1 0-1 0 0,0 0 0 0 0,0-1 1 0 0,0 1-1 0 0,9 7 0 0 0,8 3 11 0 0,12 3-8 0 0,-25-16-52 0 0,1 0 0 0 0,16 4-1 0 0,16 0 8 0 0,-20-8 31 0 0,46-6-31 0 0,-54 4-11 0 0,1-2 0 0 0,-1 0 0 0 0,22-9 0 0 0,-28 9 0 0 0,1 0 0 0 0,-1-1 0 0 0,0 0 0 0 0,0 0 0 0 0,-1-1 0 0 0,8-6 0 0 0,-9 6 0 0 0,0-1 0 0 0,0 1 0 0 0,-1-1 0 0 0,0 0 0 0 0,-1 0 0 0 0,7-14 0 0 0,-7 13 0 0 0,-1 0 0 0 0,-1-1 0 0 0,0 1 0 0 0,0-1 0 0 0,1-13 0 0 0,-2 14 11 0 0,-1 1-1 0 0,0 0 1 0 0,0-1-1 0 0,-1 1 1 0 0,0 0-1 0 0,-1-1 0 0 0,1 1 1 0 0,-1 0-1 0 0,-1 0 1 0 0,1 0-1 0 0,-1 1 1 0 0,0-1-1 0 0,-1 0 1 0 0,0 1-1 0 0,0 0 1 0 0,0 0-1 0 0,-1 0 1 0 0,-6-7-1 0 0,-1 3-318 0 0,1 0-1 0 0,-1 1 1 0 0,0 0 0 0 0,-1 1-1 0 0,0 1 1 0 0,-1 0 0 0 0,-24-9-1 0 0,29 12-6975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430 107 2759 0 0,'-4'-4'260'0'0,"0"0"0"0"0,0 1 0 0 0,0 0 0 0 0,-1 0-1 0 0,1 0 1 0 0,-1 0 0 0 0,0 1 0 0 0,0 0-1 0 0,1 0 1 0 0,-1 0 0 0 0,-1 1 0 0 0,-6-2-1 0 0,5 2 27 0 0,-1 0-1 0 0,0 1 0 0 0,0 0 0 0 0,0 0 0 0 0,0 1 1 0 0,0 0-1 0 0,-12 3 0 0 0,2 2 271 0 0,0 0 1 0 0,0 2-1 0 0,1 0 1 0 0,0 0-1 0 0,0 2 0 0 0,-16 12 1 0 0,19-12 3 0 0,0 2 0 0 0,1-1 0 0 0,1 2 0 0 0,0 0 1 0 0,-17 22-1 0 0,21-24-158 0 0,1 0 1 0 0,0 1 0 0 0,1-1-1 0 0,0 1 1 0 0,1 1 0 0 0,1-1 0 0 0,0 1-1 0 0,-3 13 1 0 0,6-22-330 0 0,1 1 0 0 0,-1-1 0 0 0,1 1 0 0 0,0 0 0 0 0,0-1 0 0 0,1 1 0 0 0,-1 0 0 0 0,1-1 0 0 0,0 1 1 0 0,0-1-1 0 0,1 1 0 0 0,-1-1 0 0 0,1 0 0 0 0,0 0 0 0 0,0 0 0 0 0,0 0 0 0 0,1 0 0 0 0,0 0 0 0 0,-1 0 0 0 0,1-1 0 0 0,1 1 0 0 0,-1-1 0 0 0,0 0 0 0 0,1 0 1 0 0,0 0-1 0 0,-1 0 0 0 0,1-1 0 0 0,0 0 0 0 0,6 3 0 0 0,49 19-20 0 0,-34-19-53 0 0,24-5 0 0 0,-32-1 0 0 0,30-7 0 0 0,33-15 0 0 0,-22-1-12 0 0,-37 13-36 0 0,34-25 26 0 0,4-14-48 0 0,-57 48 56 0 0,0 0-1 0 0,0 0 1 0 0,0 0-1 0 0,-1 0 1 0 0,1 0-1 0 0,0 0 0 0 0,-1 0 1 0 0,1 0-1 0 0,1-4 1 0 0,24-44-153 0 0,-20 37-1 0 0,-4 0-4 0 0,8-39-16 0 0,-11 50 169 0 0,1 1 0 0 0,-1-1 0 0 0,0 0-1 0 0,0 0 1 0 0,1 0 0 0 0,-1 0 0 0 0,0 0 0 0 0,0 0-1 0 0,-1-2 1 0 0,0-7-46 0 0,-1 1 1 0 0,0-1-1 0 0,-1 0 0 0 0,0 1 0 0 0,-1-1 0 0 0,0 1 1 0 0,0 0-1 0 0,-1 1 0 0 0,-8-13 0 0 0,7 14 18 0 0,-1 1-1 0 0,0 0 0 0 0,0 0 1 0 0,0 1-1 0 0,-9-7 0 0 0,12 11-96 0 0,1 0-1 0 0,0 0 1 0 0,-1 0 0 0 0,1 1-1 0 0,-1-1 1 0 0,1 1-1 0 0,-1 0 1 0 0,0 0-1 0 0,1 0 1 0 0,-1 0-1 0 0,0 1 1 0 0,0-1-1 0 0,0 1 1 0 0,1 0-1 0 0,-9 1 1 0 0,11-1-77 0 0,0 1 0 0 0,0-1 0 0 0,-1 0 0 0 0,1 1 1 0 0,0-1-1 0 0,0 1 0 0 0,0 0 0 0 0,0-1 0 0 0,0 1 0 0 0,0 0 0 0 0,0 0 1 0 0,0 0-1 0 0,0-1 0 0 0,0 1 0 0 0,0 0 0 0 0,-1 2 0 0 0,-2 5-4755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11975 0 0,'-8'17'528'0'0,"2"-7"112"0"0,0 0-512 0 0,1-1-128 0 0,2-1 0 0 0,-1-1 0 0 0,3 1 648 0 0,-4 8 104 0 0,-1 6 16 0 0,-4 12 8 0 0,-1 6-520 0 0,3 0-112 0 0,0 1-16 0 0,0-6-8 0 0,5-6-728 0 0,1-5-152 0 0,0-5-24 0 0,-4-3-8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1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87 195 5983 0 0,'0'0'125'0'0,"0"0"-1"0"0,0 1 1 0 0,0-1-1 0 0,0 0 1 0 0,0 1 0 0 0,0-1-1 0 0,0 0 1 0 0,0 0-1 0 0,0 1 1 0 0,0-1-1 0 0,0 0 1 0 0,0 1-1 0 0,0-1 1 0 0,0 0-1 0 0,1 0 1 0 0,-1 1-1 0 0,0-1 1 0 0,0 0-1 0 0,0 0 1 0 0,1 0-1 0 0,-1 1 1 0 0,0-1-1 0 0,0 0 1 0 0,0 0-1 0 0,1 0 1 0 0,-1 0-1 0 0,0 1 1 0 0,0-1-1 0 0,1 0 1 0 0,-1 0 0 0 0,0 0-1 0 0,1 0 1 0 0,-1 0-1 0 0,0 0 1 0 0,0 0-1 0 0,1 0 1 0 0,-1 0-1 0 0,0 0 1 0 0,1 0-1 0 0,-1 0 1 0 0,0 0-1 0 0,0 0 1 0 0,1 0-1 0 0,-1 0 1 0 0,1 0-1 0 0,18-7 1020 0 0,-4 2 39 0 0,-4-5-1087 0 0,35-29-7 0 0,-25 18-15 0 0,18-21-72 0 0,-30 31-63 0 0,-6 2-4 0 0,7-27 41 0 0,-10 36 22 0 0,0-1 0 0 0,1 0 1 0 0,-1 1-1 0 0,0-1 1 0 0,0 0-1 0 0,0 1 0 0 0,0-1 1 0 0,0 0-1 0 0,0 1 1 0 0,0-1-1 0 0,0 1 0 0 0,0-1 1 0 0,0 0-1 0 0,0 1 1 0 0,-1-1-1 0 0,1 0 0 0 0,0 1 1 0 0,0-1-1 0 0,0 1 1 0 0,-1-1-1 0 0,1 0 0 0 0,0 1 1 0 0,-1-1-1 0 0,1 1 1 0 0,-1-1-1 0 0,1 1 0 0 0,-1-1 1 0 0,1 1-1 0 0,-1 0 1 0 0,1-1-1 0 0,-1 1 0 0 0,1 0 1 0 0,-1-1-1 0 0,1 1 1 0 0,-1 0-1 0 0,0-1 1 0 0,-2 1 3 0 0,1-1 0 0 0,0 1 0 0 0,0 0 0 0 0,0-1 0 0 0,-1 1 0 0 0,1 1 0 0 0,-2-1 0 0 0,2 0-2 0 0,-11 2 174 0 0,-1 0 1 0 0,1 1-1 0 0,0 0 1 0 0,0 1-1 0 0,0 0 1 0 0,0 1 0 0 0,0 1-1 0 0,1 0 1 0 0,0 0-1 0 0,1 2 1 0 0,-18 12-1 0 0,22-14 8 0 0,1 0-1 0 0,0 0 1 0 0,0 1 0 0 0,0-1-1 0 0,1 1 1 0 0,0 0 0 0 0,1 1-1 0 0,-6 11 1 0 0,7-13-21 0 0,1 0 1 0 0,0 0-1 0 0,0 0 1 0 0,1 1-1 0 0,0-1 1 0 0,0 1-1 0 0,0-1 1 0 0,1 1-1 0 0,0-1 1 0 0,0 1-1 0 0,1-1 0 0 0,1 9 1 0 0,0-9-111 0 0,0 0 0 0 0,0 0 0 0 0,1 0 0 0 0,0 0 0 0 0,0 0 0 0 0,1-1 0 0 0,0 1 0 0 0,0-1 0 0 0,0 0 0 0 0,0 0 0 0 0,1 0 0 0 0,-1-1 0 0 0,1 1 0 0 0,1-1 0 0 0,-1 0 0 0 0,0-1 0 0 0,1 0 0 0 0,9 5 0 0 0,-12-7-51 0 0,-1 0 0 0 0,1 0 0 0 0,-1 0 0 0 0,1 0 0 0 0,0-1 0 0 0,0 1 0 0 0,3-1 0 0 0,51 1-81 0 0,3-3-332 0 0,-47 2-110 0 0,-1-4-794 0 0,37-12-3290 0 0,-37 12-1412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2 919 0 0,'0'0'58'0'0,"0"0"0"0"0,0 0 0 0 0,0 0-1 0 0,0 0 1 0 0,0 0 0 0 0,0 0-1 0 0,-1 0 1 0 0,1 0 0 0 0,0 0 0 0 0,0 0-1 0 0,0 0 1 0 0,0 1 0 0 0,0-1-1 0 0,0 0 1 0 0,0 0 0 0 0,0 0-1 0 0,-1 0 1 0 0,1 0 0 0 0,0 0 0 0 0,0 0-1 0 0,0 0 1 0 0,0-1 0 0 0,0 1-1 0 0,0 0 1 0 0,0 0 0 0 0,0 0-1 0 0,-1 0 1 0 0,1 0 0 0 0,0 0 0 0 0,0 0-1 0 0,0 0 1 0 0,0 0 0 0 0,0 0-1 0 0,0 0 1 0 0,0 0 0 0 0,0 0 0 0 0,0 0-1 0 0,0 0 1 0 0,-1-1 0 0 0,1 1-1 0 0,0 0 1 0 0,0 0 0 0 0,0 0-1 0 0,-4 9 1855 0 0,-40 168 7270 0 0,2 93-4927 0 0,41-263-4217 0 0,-2 19 407 0 0,1 33 1 0 0,2-53-557 0 0,1 1 0 0 0,-1 0 0 0 0,1 0 0 0 0,1 0 0 0 0,-1 0 1 0 0,1-1-1 0 0,0 1 0 0 0,1-1 0 0 0,5 13 0 0 0,1-9-1685 0 0,1-2-4356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9 6911 0 0,'-9'-3'569'0'0,"-1"1"0"0"0,0 1 0 0 0,0 0-1 0 0,0 0 1 0 0,0 1 0 0 0,0 0-1 0 0,-1 1 1 0 0,1 0 0 0 0,0 0 0 0 0,-15 5-1 0 0,23-5-471 0 0,1-1-1 0 0,0 1 0 0 0,0-1 1 0 0,0 1-1 0 0,-1-1 0 0 0,1 1 1 0 0,0-1-1 0 0,0 1 0 0 0,0 0 0 0 0,0 0 1 0 0,0 0-1 0 0,0 0 0 0 0,0 0 1 0 0,0 0-1 0 0,1 0 0 0 0,-1 0 1 0 0,0 0-1 0 0,1 0 0 0 0,-1 0 1 0 0,0 0-1 0 0,1 0 0 0 0,-1 1 1 0 0,1-1-1 0 0,0 0 0 0 0,-1 0 1 0 0,1 1-1 0 0,0-1 0 0 0,0 0 1 0 0,0 0-1 0 0,0 1 0 0 0,0-1 1 0 0,0 0-1 0 0,0 1 0 0 0,0-1 0 0 0,1 0 1 0 0,-1 0-1 0 0,0 1 0 0 0,1-1 1 0 0,-1 0-1 0 0,1 0 0 0 0,0 2 1 0 0,3 5 145 0 0,1 1 0 0 0,0-1 0 0 0,1 1 0 0 0,9 10 0 0 0,-8-10-74 0 0,0 0-128 0 0,-1 0 0 0 0,0 0-1 0 0,0 1 1 0 0,-1-1 0 0 0,8 22 0 0 0,-12-29-40 0 0,0 1 0 0 0,-1-1 0 0 0,1 1 0 0 0,-1-1 0 0 0,1 1 0 0 0,-1-1 0 0 0,0 1 0 0 0,0 0 0 0 0,0-1 0 0 0,-1 1 0 0 0,1-1 0 0 0,0 1 0 0 0,-1-1 0 0 0,0 1 0 0 0,1-1 0 0 0,-1 1 0 0 0,0-1 1 0 0,-1 0-1 0 0,1 1 0 0 0,0-1 0 0 0,-1 0 0 0 0,1 0 0 0 0,-1 0 0 0 0,1 0 0 0 0,-1 0 0 0 0,0 0 0 0 0,0 0 0 0 0,0-1 0 0 0,0 1 0 0 0,0-1 0 0 0,-3 2 0 0 0,-1 0-147 0 0,0-1 1 0 0,-1 1-1 0 0,1-2 0 0 0,-1 1 0 0 0,1 0 0 0 0,-1-1 0 0 0,0-1 0 0 0,0 1 1 0 0,1-1-1 0 0,-1 0 0 0 0,0 0 0 0 0,0-1 0 0 0,1 0 0 0 0,-8-2 1 0 0,13 3 89 0 0,1 0 0 0 0,-1 0 1 0 0,0-1-1 0 0,0 1 1 0 0,1 0-1 0 0,-1 0 0 0 0,0-1 1 0 0,0 1-1 0 0,1 0 1 0 0,-1-1-1 0 0,0 1 1 0 0,1-1-1 0 0,-1 1 0 0 0,0-1 1 0 0,1 1-1 0 0,-1-1 1 0 0,1 1-1 0 0,-1-1 0 0 0,1 1 1 0 0,-1-1-1 0 0,1 0 1 0 0,-1 1-1 0 0,1-1 1 0 0,0 0-1 0 0,-1 0 0 0 0,1 1 1 0 0,0-1-1 0 0,0 0 1 0 0,0 0-1 0 0,-1 1 0 0 0,1-1 1 0 0,0 0-1 0 0,0 0 1 0 0,0 0-1 0 0,0 1 0 0 0,0-1 1 0 0,0 0-1 0 0,1 0 1 0 0,-1 1-1 0 0,0-1 1 0 0,0 0-1 0 0,0 0 0 0 0,1 1 1 0 0,-1-1-1 0 0,0 0 1 0 0,1 0-1 0 0,-1 1 0 0 0,1-1 1 0 0,0 0-1 0 0,0-1-125 0 0,9-5-93 0 0,43-28 260 0 0,8 5 27 0 0,-48 24 50 0 0,0 0 38 0 0,40-17 90 0 0,-40 17 278 0 0,1-1-246 0 0,42-18-81 0 0,-42 18 56 0 0,-2 0-117 0 0,35-20-36 0 0,-46 26-39 0 0,-1 1 0 0 0,1 0 0 0 0,0 0 0 0 0,-1 0 0 0 0,1-1 0 0 0,0 1 0 0 0,-1 0 0 0 0,1-1 0 0 0,0 1 0 0 0,-1-1 0 0 0,1 1 0 0 0,-1-1 0 0 0,1 1 0 0 0,-1-1 0 0 0,1 1 0 0 0,-1-1-1 0 0,0 1 1 0 0,1-1 0 0 0,-1 0 0 0 0,0 1 0 0 0,1-1 0 0 0,-1 0 0 0 0,0 1 0 0 0,1-1 0 0 0,-1 0 0 0 0,0 1 0 0 0,0-2 0 0 0,3-30 155 0 0,-3 32-154 0 0,0-1 1 0 0,0 1-1 0 0,-1-1 1 0 0,1 1-1 0 0,0-1 1 0 0,0 1-1 0 0,-1 0 1 0 0,1-1-1 0 0,0 1 0 0 0,-1 0 1 0 0,1-1-1 0 0,0 1 1 0 0,-1 0-1 0 0,1-1 1 0 0,-1 1-1 0 0,1 0 1 0 0,-1 0-1 0 0,1 0 1 0 0,0-1-1 0 0,-1 1 1 0 0,1 0-1 0 0,-1 0 0 0 0,1 0 1 0 0,-1 0-1 0 0,1 0 1 0 0,-1 0-1 0 0,1 0 1 0 0,-1 0-1 0 0,1 0 1 0 0,-1 0-1 0 0,1 0 1 0 0,-1 0-1 0 0,1 0 0 0 0,-1 0 1 0 0,1 1-1 0 0,-1-1 1 0 0,0 0-1 0 0,-20 7 242 0 0,19-6-210 0 0,-7 2 167 0 0,1 1 1 0 0,0 0-1 0 0,0 0 1 0 0,1 1 0 0 0,-1 0-1 0 0,1 1 1 0 0,-10 8-1 0 0,15-12-55 0 0,0 1-1 0 0,0-1 0 0 0,0 1 0 0 0,0 0 1 0 0,0-1-1 0 0,1 1 0 0 0,-1 0 0 0 0,1 0 0 0 0,0 0 1 0 0,-2 5-1 0 0,3-6-25 0 0,0 0 0 0 0,-1 0 0 0 0,1 1 0 0 0,0-1 0 0 0,0 0 0 0 0,1 0-1 0 0,-1 0 1 0 0,0 1 0 0 0,1-1 0 0 0,-1 0 0 0 0,1 0 0 0 0,0 0 0 0 0,0 0 0 0 0,-1 0 0 0 0,1 0 0 0 0,3 4 0 0 0,1 0-23 0 0,0 0-1 0 0,0 0 1 0 0,1 0 0 0 0,0-1-1 0 0,0 0 1 0 0,0 0 0 0 0,1 0 0 0 0,-1-1-1 0 0,1 0 1 0 0,0 0 0 0 0,1-1-1 0 0,9 4 1 0 0,8-2-85 0 0,-14-4-395 0 0,9 1 591 0 0,2-2-6187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 5983 0 0,'0'0'30'0'0,"0"0"0"0"0,0 0 0 0 0,0 0 0 0 0,0 0 0 0 0,0 0 0 0 0,0 0 0 0 0,0-1 0 0 0,0 1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0,0-1 0 0 0,0 1 0 0 0,0 0 0 0 0,1 0 0 0 0,-1 0-1 0 0,0 0 1 0 0,0 0 0 0 0,0 0 0 0 0,0 0 0 0 0,0 0 0 0 0,0 0 0 0 0,0 0 0 0 0,0 0 0 0 0,1 0 0 0 0,-1 0 0 0 0,0 0 0 0 0,0 0 0 0 0,0 0 0 0 0,12-2 875 0 0,12 3-43 0 0,-18 2-620 0 0,0-1 1 0 0,0 1-1 0 0,-1 0 1 0 0,1 1-1 0 0,-1 0 0 0 0,0-1 1 0 0,5 6-1 0 0,-8-7-185 0 0,1 1 0 0 0,-1-1 0 0 0,0 1 0 0 0,1-1 0 0 0,-1 1 0 0 0,-1 0 0 0 0,1 0 0 0 0,0 0 0 0 0,-1 0 0 0 0,1 0 0 0 0,-1 0 0 0 0,0 1 0 0 0,0-1 0 0 0,1 5 0 0 0,-2-5-23 0 0,-1 1 0 0 0,1-1 0 0 0,0 1 0 0 0,-1-1 0 0 0,0 0 0 0 0,0 1 0 0 0,0-1 0 0 0,0 0 0 0 0,0 0 0 0 0,-1 0 0 0 0,0 0 0 0 0,-2 5 0 0 0,-5 4 213 0 0,-16 18 1 0 0,16-20-73 0 0,-9 11 197 0 0,-26 32 622 0 0,40-47-680 0 0,0 0 0 0 0,0 1 0 0 0,0 0 0 0 0,1-1-1 0 0,0 1 1 0 0,-4 14 0 0 0,7-20-248 0 0,0 1-1 0 0,0 0 1 0 0,0-1 0 0 0,-1 1 0 0 0,1-1-1 0 0,1 1 1 0 0,-1-1 0 0 0,0 1-1 0 0,0-1 1 0 0,1 1 0 0 0,-1-1 0 0 0,0 1-1 0 0,1-1 1 0 0,0 1 0 0 0,-1-1-1 0 0,1 1 1 0 0,0-1 0 0 0,0 0 0 0 0,0 1-1 0 0,0-1 1 0 0,1 2 0 0 0,1 0-13 0 0,1 0 0 0 0,-1 0 1 0 0,1-1-1 0 0,0 1 0 0 0,-1-1 0 0 0,6 3 1 0 0,8 0-44 0 0,21 2-20 0 0,-29-5-42 0 0,0 0 0 0 0,0-1 0 0 0,14 0 0 0 0,-11-1-20 0 0,-1 1-166 0 0,34-4-3548 0 0,-31 2 2855 0 0,-3 0-4128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2303 0 0,'-1'1'354'0'0,"0"1"-1"0"0,0-1 0 0 0,0 0 0 0 0,0 0 0 0 0,0 0 0 0 0,0 1 0 0 0,0-1 0 0 0,0 1 0 0 0,0-1 0 0 0,0 0 0 0 0,1 1 0 0 0,-1-1 0 0 0,1 1 0 0 0,-1 0 0 0 0,1-1 1 0 0,0 1-1 0 0,-1 2 0 0 0,-2 35 3060 0 0,3-30-2788 0 0,0 30 1572 0 0,0-37-2142 0 0,0 1 0 0 0,1 0 0 0 0,-1-1 0 0 0,1 1 0 0 0,-1-1 0 0 0,1 1 0 0 0,0-1 0 0 0,0 0 0 0 0,0 1 0 0 0,0-1 0 0 0,0 0 0 0 0,3 4 0 0 0,-2-4-786 0 0,0-2-212 0 0</inkml:trace>
  <inkml:trace contextRef="#ctx0" brushRef="#br0" timeOffset="1">13 16 1375 0 0,'-2'-1'128'0'0,"2"-3"1712"0"0,-2 3-816 0 0,2-1 8 0 0,0 1-352 0 0,-1-3-72 0 0,1 3-8 0 0,1-1-8 0 0,1 2-904 0 0,0 0-176 0 0,-1 0-40 0 0,4 3-8 0 0,1 2 440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 2303 0 0,'-8'3'200'0'0,"3"-3"-200"0"0,2 0 0 0 0,5 0 1184 0 0,1 0 192 0 0,2 0 32 0 0,3-2 2464 0 0,68-1-2384 0 0,-12 5-48 0 0,10 1-520 0 0,3 0-824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273 125 5527 0 0,'0'1'338'0'0,"0"1"-1"0"0,-1 0 0 0 0,1-1 0 0 0,0 1 0 0 0,-1-1 1 0 0,1 1-1 0 0,0-1 0 0 0,0 1 0 0 0,1 2 0 0 0,-1-2-54 0 0,-8 142 5702 0 0,7-137-5822 0 0,1-1-57 0 0,-1 0 0 0 0,0 1-1 0 0,0-1 1 0 0,0 0-1 0 0,-4 11 1 0 0,4-16-105 0 0,0 1 1 0 0,1-1-1 0 0,-1 0 1 0 0,0 1-1 0 0,0-1 1 0 0,0 0-1 0 0,0 0 1 0 0,0 0-1 0 0,0 0 0 0 0,0 0 1 0 0,0 0-1 0 0,-1 0 1 0 0,1 0-1 0 0,0 0 1 0 0,-1-1-1 0 0,1 1 1 0 0,0 0-1 0 0,-1-1 0 0 0,1 1 1 0 0,-1-1-1 0 0,1 0 1 0 0,-1 1-1 0 0,1-1 1 0 0,-1 0-1 0 0,1 0 1 0 0,-1 0-1 0 0,1 0 0 0 0,-1 0 1 0 0,-2-1-1 0 0,-4 0-117 0 0,1-1-1 0 0,-1 0 0 0 0,1 0 1 0 0,0-1-1 0 0,0 0 1 0 0,0 0-1 0 0,0-1 0 0 0,-7-5 1 0 0,-50-40-1642 0 0,52 38 1369 0 0,6 6 201 0 0,0 0 0 0 0,0-1 0 0 0,1 0 0 0 0,0 0 0 0 0,0 0 0 0 0,1-1 0 0 0,-1 0 0 0 0,1 0 0 0 0,1 0 0 0 0,-1 0 0 0 0,1-1 0 0 0,-3-12 0 0 0,5 14 114 0 0,0-1-1 0 0,0 0 1 0 0,1 0 0 0 0,-1 0 0 0 0,2 0-1 0 0,-1 0 1 0 0,1 0 0 0 0,0 1-1 0 0,0-1 1 0 0,1 0 0 0 0,0 0 0 0 0,0 1-1 0 0,1 0 1 0 0,0-1 0 0 0,0 1 0 0 0,0 0-1 0 0,5-7 1 0 0,-6 11 123 0 0,9-6 23 0 0,35-22 84 0 0,-34 23 1011 0 0,40 4-19 0 0,-35 2-913 0 0,-3 0 469 0 0,-1 3 6 0 0,60 7 680 0 0,71 14 651 0 0,-136-22-1929 0 0,2 0-16 0 0,2 1-70 0 0,-5-1-45 0 0,-1 0 0 0 0,1-1 0 0 0,0 1 0 0 0,11-2 0 0 0,-8 0-167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7223 0 0,'-19'7'329'0'0,"12"-5"-247"0"0,0 0 0 0 0,1 1 0 0 0,-1 0 0 0 0,1 0 1 0 0,-11 7-1 0 0,2 2 302 0 0,0 1 0 0 0,1 1 0 0 0,1 0 0 0 0,0 1 0 0 0,0 0 0 0 0,2 1 1 0 0,0 0-1 0 0,1 1 0 0 0,0 0 0 0 0,2 0 0 0 0,0 1 0 0 0,0 1 0 0 0,2-1 0 0 0,1 1 1 0 0,0 0-1 0 0,1 0 0 0 0,1 1 0 0 0,1-1 0 0 0,1 1 0 0 0,1 21 0 0 0,0-32-203 0 0,2 1 0 0 0,-1-1 0 0 0,1 1 0 0 0,1-1 0 0 0,-1 0 0 0 0,2 0 0 0 0,-1 0 0 0 0,1 0 0 0 0,8 13 0 0 0,-8-16-166 0 0,0-1 0 0 0,1 1 1 0 0,-1-1-1 0 0,1 0 1 0 0,0 0-1 0 0,0-1 1 0 0,1 1-1 0 0,0-1 0 0 0,-1 0 1 0 0,1-1-1 0 0,0 1 1 0 0,1-1-1 0 0,11 4 1 0 0,-11-4-199 0 0,0 0 241 0 0,17-2-2724 0 0,40-3-2953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5983 0 0,'0'0'49'0'0,"0"-1"-1"0"0,1 1 1 0 0,-1-1-1 0 0,0 1 1 0 0,0 0-1 0 0,0-1 0 0 0,0 1 1 0 0,0-1-1 0 0,1 1 1 0 0,-1-1-1 0 0,0 1 0 0 0,0 0 1 0 0,1-1-1 0 0,-1 1 1 0 0,0-1-1 0 0,1 1 1 0 0,-1 0-1 0 0,0-1 0 0 0,1 1 1 0 0,-1 0-1 0 0,0 0 1 0 0,1-1-1 0 0,-1 1 0 0 0,1 0 1 0 0,16-5 949 0 0,16 5 595 0 0,-29 0-1324 0 0,1 0 0 0 0,0 1 0 0 0,0 0 0 0 0,0 0 0 0 0,-1 0 1 0 0,1 1-1 0 0,-1 0 0 0 0,1 0 0 0 0,6 3 0 0 0,-10-4-204 0 0,0 0 0 0 0,1 0-1 0 0,-1 0 1 0 0,0 0 0 0 0,1 1 0 0 0,-1-1-1 0 0,0 0 1 0 0,0 0 0 0 0,0 1-1 0 0,0-1 1 0 0,0 1 0 0 0,0-1 0 0 0,-1 1-1 0 0,1 0 1 0 0,0-1 0 0 0,-1 1 0 0 0,1-1-1 0 0,-1 1 1 0 0,1 0 0 0 0,-1 0-1 0 0,0-1 1 0 0,0 1 0 0 0,0 0 0 0 0,0 0-1 0 0,0-1 1 0 0,0 1 0 0 0,-1 0-1 0 0,1-1 1 0 0,-1 4 0 0 0,-7 17 30 0 0,-1 0 0 0 0,-11 22 0 0 0,-5 11-7 0 0,23-51-61 0 0,1 1 0 0 0,0-1-1 0 0,0 0 1 0 0,0 1 0 0 0,0-1-1 0 0,1 1 1 0 0,0-1 0 0 0,0 0-1 0 0,0 1 1 0 0,0-1 0 0 0,1 1-1 0 0,0-1 1 0 0,0 1 0 0 0,0-1-1 0 0,0 0 1 0 0,1 0 0 0 0,-1 1-1 0 0,1-1 1 0 0,0 0 0 0 0,4 5-1 0 0,-3-6-4 0 0,-1 0-1 0 0,0 0 1 0 0,0 0-1 0 0,1-1 1 0 0,0 1 0 0 0,-1-1-1 0 0,1 0 1 0 0,0 0-1 0 0,0 0 1 0 0,0 0-1 0 0,1 0 1 0 0,-1-1-1 0 0,0 1 1 0 0,1-1-1 0 0,-1 0 1 0 0,0 0-1 0 0,1 0 1 0 0,0-1 0 0 0,-1 1-1 0 0,1-1 1 0 0,-1 0-1 0 0,1 0 1 0 0,0 0-1 0 0,-1 0 1 0 0,6-2-1 0 0,1 0-71 0 0,-8 1-204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8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13 380 5983 0 0,'-13'1'638'0'0,"56"0"5205"0"0,2 0-3589 0 0,-21 0-1662 0 0,-15 0-59 0 0,2-3-285 0 0,2 1-216 0 0,29-3-574 0 0,-29 1-3204 0 0,52-10-1330 0 0</inkml:trace>
  <inkml:trace contextRef="#ctx0" brushRef="#br0" timeOffset="1">449 1 3679 0 0,'41'43'3112'0'0,"8"13"968"0"0,-37-42-3547 0 0,-1 2 0 0 0,0-1 0 0 0,-2 2-1 0 0,0-1 1 0 0,0 1 0 0 0,-2 1 0 0 0,0-1-1 0 0,-1 1 1 0 0,-1 0 0 0 0,-1 1 0 0 0,0-1-1 0 0,-1 1 1 0 0,0 37 0 0 0,-5-25 63 0 0,-1 0 1 0 0,-1-1 0 0 0,-15 53-1 0 0,-40 84-2161 0 0,54-155-5347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4607 0 0,'0'0'31'0'0,"0"0"-1"0"0,0 1 0 0 0,0-1 0 0 0,0 1 1 0 0,0-1-1 0 0,0 0 0 0 0,0 1 0 0 0,0-1 0 0 0,0 1 1 0 0,0-1-1 0 0,0 1 0 0 0,0-1 0 0 0,0 0 1 0 0,0 1-1 0 0,1-1 0 0 0,-1 0 0 0 0,0 1 1 0 0,0-1-1 0 0,0 1 0 0 0,1-1 0 0 0,-1 0 0 0 0,0 1 1 0 0,1-1-1 0 0,-1 0 0 0 0,0 0 0 0 0,1 1 1 0 0,-1-1-1 0 0,0 0 0 0 0,1 0 0 0 0,-1 1 0 0 0,0-1 1 0 0,1 0-1 0 0,-1 0 0 0 0,0 0 0 0 0,1 0 1 0 0,-1 0-1 0 0,1 0 0 0 0,-1 1 0 0 0,1-1 0 0 0,-1 0 1 0 0,0 0-1 0 0,1 0 0 0 0,-1 0 0 0 0,1 0 1 0 0,-1-1-1 0 0,0 1 0 0 0,1 0 0 0 0,-1 0 1 0 0,1 0-1 0 0,8 0 506 0 0,78 4 2902 0 0,-35-2-2285 0 0,-43-2-608 0 0,2 0-61 0 0,57-2-137 0 0,-58 2-399 0 0,6-1-97 0 0,10 1-3051 0 0,15 0-758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5527 0 0,'-4'5'145'0'0,"-4"5"169"0"0,8-10-305 0 0,0 0-1 0 0,-1 0 1 0 0,1 0 0 0 0,0 0-1 0 0,0 1 1 0 0,0-1 0 0 0,0 0-1 0 0,0 0 1 0 0,0 0 0 0 0,0 0-1 0 0,0 0 1 0 0,0 0 0 0 0,0 0-1 0 0,0 0 1 0 0,-1 1 0 0 0,1-1-1 0 0,0 0 1 0 0,0 0 0 0 0,0 0-1 0 0,0 0 1 0 0,0 0 0 0 0,0 0-1 0 0,0 0 1 0 0,0 1 0 0 0,0-1-1 0 0,0 0 1 0 0,0 0 0 0 0,0 0-1 0 0,0 0 1 0 0,0 0 0 0 0,0 0-1 0 0,0 1 1 0 0,0-1 0 0 0,0 0-1 0 0,1 0 1 0 0,-1 0 0 0 0,0 0-1 0 0,0 0 1 0 0,0 0 0 0 0,0 0-1 0 0,0 1 1 0 0,0-1 0 0 0,0 0-1 0 0,0 0 1 0 0,0 0 0 0 0,0 0-1 0 0,1 0 1 0 0,-1 0 0 0 0,0 0-1 0 0,0 0 1 0 0,0 0 0 0 0,0 0-1 0 0,0 0 1 0 0,0 0 0 0 0,0 0-1 0 0,1 0 1 0 0,-1 0 0 0 0,0 0-1 0 0,0 1 1 0 0,0-1 0 0 0,0-1-1 0 0,27 1 1427 0 0,-25 0-720 0 0,10 0 86 0 0,61-3 796 0 0,-9-1-535 0 0,6-1-193 0 0,-6 2-728 0 0,-1 0-999 0 0,-51 2-3516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3679 0 0,'0'0'284'0'0,"13"-8"2140"0"0,-3 0-1777 0 0,30-21 22 0 0,-31 21 1403 0 0,2-2-1368 0 0,32-32-44 0 0,-33 32-185 0 0,-1 0-82 0 0,0-2-265 0 0,-2 2 67 0 0,0 1 0 0 0,11-9 1 0 0,-10 6-70 0 0,24-35-98 0 0,-18 24 20 0 0,15-28-36 0 0,-3 3 35 0 0,-21 38 1788 0 0,-7 33-1060 0 0,0-1 0 0 0,-2 1 0 0 0,-9 32-1 0 0,1-3-187 0 0,2 0-130 0 0,-25 137 812 0 0,30-149-943 0 0,2 0-1 0 0,2 70 1 0 0,2-96-675 0 0,1-1 0 0 0,0 1 0 0 0,1 0 0 0 0,5 16 0 0 0,0-9-6641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29 300 8287 0 0,'-12'14'620'0'0,"-4"7"140"0"0,16-21-718 0 0,0 0 0 0 0,0 0 0 0 0,0 1-1 0 0,0-1 1 0 0,0 0 0 0 0,0 0 0 0 0,0 0-1 0 0,0 1 1 0 0,0-1 0 0 0,0 0 0 0 0,0 0-1 0 0,0 0 1 0 0,0 0 0 0 0,0 0 0 0 0,0 1-1 0 0,1-1 1 0 0,-1 0 0 0 0,0 0 0 0 0,0 0-1 0 0,0 0 1 0 0,0 0 0 0 0,0 0 0 0 0,0 1 0 0 0,1-1-1 0 0,-1 0 1 0 0,0 0 0 0 0,0 0 0 0 0,0 0-1 0 0,0 0 1 0 0,1 0 0 0 0,-1 0 0 0 0,0 0-1 0 0,0 0 1 0 0,0 0 0 0 0,0 0 0 0 0,1 0-1 0 0,-1 0 1 0 0,20 2 471 0 0,-8-2-483 0 0,-3 0-37 0 0,0 0 0 0 0,0-1 1 0 0,15-3-1 0 0,25-3-118 0 0,-20 2-17 0 0,38-7 64 0 0,-31 7 272 0 0,191-16 832 0 0,458-6 3154 0 0,294-14-2159 0 0,-712 25-1653 0 0,340-20 336 0 0,466-49-399 0 0,-1000 78-305 0 0,306-26 0 0 0,-1 15 0 0 0,-251 16 152 0 0,-70 0-80 0 0,-30 0 6 0 0,19-3 22 0 0,-34 3 10 0 0,-1 1 2 0 0,32-6-40 0 0,-33 6-166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20 427 8751 0 0,'-14'8'986'0'0,"15"-8"-965"0"0,-1-1 0 0 0,0 1 0 0 0,0 0 0 0 0,0 0 0 0 0,0 0 0 0 0,0 0 0 0 0,0-1 0 0 0,0 1 0 0 0,0 0 0 0 0,0 0 0 0 0,0 0 0 0 0,0 0 0 0 0,0-1 0 0 0,0 1 0 0 0,0 0 0 0 0,0 0 0 0 0,0 0 1 0 0,0 0-1 0 0,0-1 0 0 0,0 1 0 0 0,0 0 0 0 0,0 0 0 0 0,0 0 0 0 0,0-1 0 0 0,0 1 0 0 0,0 0 0 0 0,0 0 0 0 0,0 0 0 0 0,0 0 0 0 0,0 0 0 0 0,-1-1 0 0 0,1 1 0 0 0,0 0 0 0 0,0 0 0 0 0,0 0 0 0 0,0 0 0 0 0,0 0 0 0 0,-1 0 0 0 0,1 0 0 0 0,0-1 1 0 0,0 1-1 0 0,0 0 0 0 0,0 0 0 0 0,0 0 0 0 0,-1 0 0 0 0,1 0 0 0 0,0 0 0 0 0,0 0 0 0 0,0 0 0 0 0,-1 0 0 0 0,1 0 0 0 0,0 0 0 0 0,0 0 0 0 0,0 0 0 0 0,0 0 0 0 0,-1 0 0 0 0,1 0 0 0 0,0 0 0 0 0,0 0 0 0 0,0 0 0 0 0,0 0 0 0 0,-1 0 1 0 0,1 1-1 0 0,0-1 0 0 0,0 0 0 0 0,0 0 0 0 0,-1 0 0 0 0,7-13-43 0 0,3 0 164 0 0,0 2-1 0 0,15-15 1 0 0,-10 12-87 0 0,-5 3 86 0 0,4-2 3 0 0,38-37-10 0 0,-27 28-46 0 0,38-36 42 0 0,-7 7-90 0 0,7-8-94 0 0,-38 36-18 0 0,22-19 17 0 0,-44 39 82 0 0,1 1-1 0 0,-1 0 1 0 0,1-1 0 0 0,0 1 0 0 0,0 0-1 0 0,0 0 1 0 0,0 0 0 0 0,5-2 0 0 0,-7 3-4 0 0,-1 1-9 0 0,0 0-1 0 0,0 0 1 0 0,1 0-1 0 0,-1 0 1 0 0,0 0-1 0 0,0 0 1 0 0,0 0 0 0 0,0 0-1 0 0,0 0 1 0 0,0 0-1 0 0,1 0 1 0 0,-1 0 0 0 0,0 0-1 0 0,0 0 1 0 0,0 0-1 0 0,0 0 1 0 0,0 0 0 0 0,0 0-1 0 0,1 0 1 0 0,-1 0-1 0 0,0 0 1 0 0,0 0-1 0 0,0 0 1 0 0,0 1 0 0 0,0-1-1 0 0,0 0 1 0 0,0 0-1 0 0,1 0 1 0 0,-1 0 0 0 0,0 0-1 0 0,0 0 1 0 0,0 0-1 0 0,0 0 1 0 0,0 0-1 0 0,0 1 1 0 0,0-1 0 0 0,0 0-1 0 0,0 0 1 0 0,0 0-1 0 0,0 0 1 0 0,0 0 0 0 0,0 1-1 0 0,1 7 756 0 0,-4 9 460 0 0,3-17-1220 0 0,-22 142 4147 0 0,15-87-3622 0 0,-3 10-56 0 0,-8 83 213 0 0,16-119-608 0 0,1 0 0 0 0,2 0-1 0 0,4 32 1 0 0,-4-51-44 0 0,1-1 1 0 0,0 1-1 0 0,1-1 0 0 0,6 14 0 0 0,-8-20-134 0 0,0-1-1 0 0,0 0 1 0 0,1 1-1 0 0,-1-1 1 0 0,1 0-1 0 0,0 0 1 0 0,0 0-1 0 0,-1 0 1 0 0,4 2-1 0 0,-4-3-92 0 0,1 0-1 0 0,-1 0 0 0 0,0-1 0 0 0,0 1 0 0 0,1-1 1 0 0,-1 1-1 0 0,0-1 0 0 0,1 0 0 0 0,-1 1 1 0 0,0-1-1 0 0,1 0 0 0 0,-1 0 0 0 0,1 0 0 0 0,-1 0 1 0 0,0 0-1 0 0,1 0 0 0 0,-1 0 0 0 0,0 0 0 0 0,2-1 1 0 0,9-3-5982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4143 0 0,'0'0'319'0'0,"1"1"-210"0"0,12 17 4704 0 0,1 13-2796 0 0,-8-18-1043 0 0,0 3-388 0 0,0 0 0 0 0,-1 1 0 0 0,-1-1 0 0 0,0 1 0 0 0,-1 0 0 0 0,-1 0 0 0 0,0 0 0 0 0,-2 0 0 0 0,-1 23 0 0 0,-1-25-489 0 0,0 1 1 0 0,0 0 0 0 0,-2 0-1 0 0,0-1 1 0 0,-1 0-1 0 0,0 0 1 0 0,-1 0 0 0 0,-1 0-1 0 0,0-1 1 0 0,-10 14 0 0 0,12-21-1710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3135 0 0,'0'0'21'0'0,"1"1"0"0"0,-1-1 0 0 0,1 0 0 0 0,-1 0 0 0 0,1 1 0 0 0,-1-1 0 0 0,1 0 0 0 0,-1 1-1 0 0,0-1 1 0 0,1 0 0 0 0,-1 1 0 0 0,1-1 0 0 0,-1 0 0 0 0,0 1 0 0 0,1-1 0 0 0,-1 1 0 0 0,0-1-1 0 0,0 1 1 0 0,1-1 0 0 0,-1 1 0 0 0,0-1 0 0 0,0 1 0 0 0,0-1 0 0 0,0 1 0 0 0,0-1 0 0 0,0 1-1 0 0,1-1 1 0 0,-1 1 0 0 0,0-1 0 0 0,-1 1 0 0 0,1 0 0 0 0,0 23 1471 0 0,0-18-934 0 0,-10 121 5433 0 0,1-23-3103 0 0,3-35-1725 0 0,1-40-5701 0 0,3-23-349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5983 0 0,'3'-5'3095'0'0,"-1"3"-2531"0"0,0 1 0 0 0,0-1 0 0 0,1 1 0 0 0,-1-1 0 0 0,0 1 0 0 0,1 0 0 0 0,4-2 0 0 0,8-1-326 0 0,-6 2 23 0 0,0-1 1 0 0,-1 0-1 0 0,13-7 1 0 0,-4 7 278 0 0,49-9-11 0 0,-36 8-57 0 0,22 0-236 0 0,-25 3-106 0 0,59-1-9 0 0,-30 1-482 0 0,-43 1-165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128 226 7367 0 0,'-24'13'800'0'0,"30"-17"-208"0"0,14-12 2830 0 0,23-13-2892 0 0,-32 22 740 0 0,1-2-1102 0 0,38-26-90 0 0,-37 26-19 0 0,-6-1-195 0 0,25-34 33 0 0,-31 42 69 0 0,1 0 0 0 0,-1 0-1 0 0,0 0 1 0 0,0-1 0 0 0,0 1-1 0 0,0 0 1 0 0,0-1 0 0 0,0 1-1 0 0,-1 0 1 0 0,1-1 0 0 0,-1 1-1 0 0,0-1 1 0 0,1 1 0 0 0,-2-5-1 0 0,1 5-2 0 0,0 1-1 0 0,-1-1 1 0 0,1 1-1 0 0,-1-1 1 0 0,0 1-1 0 0,1-1 0 0 0,-1 1 1 0 0,0 0-1 0 0,0-1 1 0 0,0 1-1 0 0,0 0 0 0 0,0 0 1 0 0,0 0-1 0 0,0 0 1 0 0,0-1-1 0 0,0 2 1 0 0,-3-3-1 0 0,1 2-18 0 0,0-1 0 0 0,-1 0 0 0 0,0 1 0 0 0,1-1 1 0 0,-1 1-1 0 0,0 0 0 0 0,0 1 0 0 0,0-1 0 0 0,0 0 0 0 0,0 1 0 0 0,0 0 1 0 0,1 0-1 0 0,-1 0 0 0 0,-5 1 0 0 0,-3 3 250 0 0,0 0 0 0 0,0 0 0 0 0,0 1 0 0 0,1 0 0 0 0,0 1 0 0 0,0 0 0 0 0,0 1 0 0 0,1 0 0 0 0,0 1 1 0 0,1 0-1 0 0,-1 0 0 0 0,1 1 0 0 0,1 0 0 0 0,-12 17 0 0 0,12-16 215 0 0,1 2 1 0 0,0-1-1 0 0,1 1 1 0 0,0 0-1 0 0,0 0 1 0 0,1 1-1 0 0,1 0 1 0 0,0 0-1 0 0,1 0 1 0 0,1 0-1 0 0,0 0 1 0 0,0 1-1 0 0,1 19 1 0 0,2-24-284 0 0,0 0 1 0 0,0 0-1 0 0,1 0 1 0 0,0 0-1 0 0,1 0 1 0 0,0 0-1 0 0,0-1 0 0 0,1 1 1 0 0,0-1-1 0 0,0 0 1 0 0,8 10-1 0 0,-8-12-118 0 0,1-1-1 0 0,-1 0 1 0 0,1 0 0 0 0,0 0-1 0 0,1-1 1 0 0,-1 1-1 0 0,1-1 1 0 0,0-1-1 0 0,0 1 1 0 0,0-1 0 0 0,0 0-1 0 0,1 0 1 0 0,-1-1-1 0 0,1 0 1 0 0,11 2-1 0 0,14-2 4 0 0,21-7-32 0 0,-50 5 8 0 0,0 0 0 0 0,0-1 1 0 0,-1 1-1 0 0,1-1 0 0 0,0 0 1 0 0,-1 0-1 0 0,5-2 0 0 0,48-19-87 0 0,-42 16-141 0 0,0-3-637 0 0,51-38-276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49 7831 0 0,'-18'9'834'0'0,"42"-16"1756"0"0,-22 6-1566 0 0,9-1-554 0 0,32-8-182 0 0,-33 8-86 0 0,2-1-11 0 0,36-7-68 0 0,-36 7-266 0 0,2 0-118 0 0,43-10-839 0 0,-43 10-3262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7:4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5983 0 0,'3'-3'516'0'0,"-3"2"-436"0"0,1 1 0 0 0,0-1 0 0 0,-1 0 0 0 0,1 1 0 0 0,0-1 0 0 0,-1 1 0 0 0,1-1 0 0 0,0 1 0 0 0,0-1 0 0 0,-1 1 0 0 0,1 0 0 0 0,0-1 0 0 0,0 1 0 0 0,0 0 0 0 0,1-1 0 0 0,0 0 112 0 0,5 1 908 0 0,4-1 1284 0 0,39-2-1597 0 0,-46 3-648 0 0,0 0 1 0 0,0 1-1 0 0,0-1 0 0 0,1 1 0 0 0,-1-1 1 0 0,0 1-1 0 0,0 1 0 0 0,-1-1 1 0 0,1 0-1 0 0,0 1 0 0 0,0 0 0 0 0,-1 0 1 0 0,1 0-1 0 0,-1 0 0 0 0,1 1 0 0 0,-1 0 1 0 0,0-1-1 0 0,0 1 0 0 0,0 0 1 0 0,0 0-1 0 0,-1 1 0 0 0,1-1 0 0 0,-1 0 1 0 0,0 1-1 0 0,3 5 0 0 0,-4-6-132 0 0,0 0 0 0 0,-1 0-1 0 0,1 0 1 0 0,0 0 0 0 0,-1 0-1 0 0,0 0 1 0 0,1 0 0 0 0,-1 1-1 0 0,0-1 1 0 0,-1 0 0 0 0,1 0 0 0 0,-1 0-1 0 0,1 0 1 0 0,-1 0 0 0 0,0 0-1 0 0,0 0 1 0 0,0 0 0 0 0,-3 5-1 0 0,-3 3 11 0 0,0 0 0 0 0,-1 0-1 0 0,-11 12 1 0 0,3-3-11 0 0,4-5 35 0 0,-17 23 229 0 0,26-35-243 0 0,1 1 1 0 0,0-1 0 0 0,0 1 0 0 0,1 0-1 0 0,-1 0 1 0 0,1 0 0 0 0,0 0 0 0 0,-2 7-1 0 0,3-10-9 0 0,0 0-1 0 0,0 1 1 0 0,0-1-1 0 0,0 0 1 0 0,0 0-1 0 0,1 1 1 0 0,-1-1 0 0 0,0 0-1 0 0,1 0 1 0 0,-1 1-1 0 0,1-1 1 0 0,-1 0-1 0 0,1 0 1 0 0,-1 0-1 0 0,1 0 1 0 0,0 0-1 0 0,-1 0 1 0 0,1 0-1 0 0,0 0 1 0 0,0 0 0 0 0,0 0-1 0 0,0 0 1 0 0,0 0-1 0 0,0 0 1 0 0,0-1-1 0 0,2 2 1 0 0,2 0 3 0 0,0 0 1 0 0,-1-1-1 0 0,1 1 1 0 0,0-1-1 0 0,0 0 1 0 0,0-1-1 0 0,0 1 0 0 0,7-1 1 0 0,33 1 5 0 0,-21-2 26 0 0,24-3-82 0 0,-36 3-190 0 0,2-3-368 0 0,41-11 147 0 0,-41 12-570 0 0</inkml:trace>
  <inkml:trace contextRef="#ctx0" brushRef="#br0" timeOffset="1">82 156 6767 0 0,'-5'3'174'0'0,"-2"3"157"0"0,7-6-301 0 0,0 0-1 0 0,0 1 1 0 0,0-1 0 0 0,0 0 0 0 0,0 1 0 0 0,1-1-1 0 0,-1 0 1 0 0,0 0 0 0 0,0 1 0 0 0,0-1 0 0 0,1 0 0 0 0,-1 0-1 0 0,0 0 1 0 0,0 1 0 0 0,0-1 0 0 0,1 0 0 0 0,-1 0-1 0 0,0 0 1 0 0,0 0 0 0 0,1 1 0 0 0,-1-1 0 0 0,0 0 0 0 0,1 0-1 0 0,-1 0 1 0 0,0 0 0 0 0,0 0 0 0 0,1 0 0 0 0,-1 0-1 0 0,0 0 1 0 0,1 0 0 0 0,-1 0 0 0 0,0 0 0 0 0,1 0 0 0 0,-1 0-1 0 0,13 2 1528 0 0,1-1 0 0 0,20-1 0 0 0,-28 0-1665 0 0,3 0 925 0 0,5 0-77 0 0,3 0-571 0 0,46-2 368 0 0,-50 1-555 0 0,6 0-112 0 0,13-2-3680 0 0,23-3-982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8:1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3223 0 0,'-7'5'-319'0'0,"1"0"3812"0"0,19 1-8 0 0,-8-5-2978 0 0,0 0 1 0 0,0 0-1 0 0,0 0 1 0 0,0 0-1 0 0,0-1 1 0 0,8 0-1 0 0,-5-1-47 0 0,-5 1 952 0 0,11 0-844 0 0,44-1-51 0 0,-44 1-6 0 0,70-2 866 0 0,-40 2-1102 0 0,-32 0 586 0 0,0 0-585 0 0,4 1-179 0 0,62-2 618 0 0,-77 1-707 0 0,3 0 8 0 0,0 0 0 0 0,0-1 0 0 0,0 1 0 0 0,0-1 0 0 0,-1 0 0 0 0,1 0 0 0 0,0 0 0 0 0,-1-1 0 0 0,6-2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8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6 374 4143 0 0,'0'0'75'0'0,"-1"0"-1"0"0,1 0 0 0 0,0 0 0 0 0,0 0 1 0 0,-1 0-1 0 0,1 0 0 0 0,0 0 0 0 0,0 0 0 0 0,-1-1 1 0 0,1 1-1 0 0,0 0 0 0 0,0 0 0 0 0,0 0 1 0 0,-1 0-1 0 0,1-1 0 0 0,0 1 0 0 0,0 0 0 0 0,0 0 1 0 0,0 0-1 0 0,-1-1 0 0 0,1 1 0 0 0,0 0 1 0 0,0 0-1 0 0,0-1 0 0 0,0 1 0 0 0,0 0 0 0 0,0 0 1 0 0,0-1-1 0 0,0 1 0 0 0,0 0 0 0 0,0 0 0 0 0,0-1 1 0 0,0 1-1 0 0,0 0 0 0 0,0 0 0 0 0,0-1 1 0 0,1-11 1568 0 0,0 9-1362 0 0,0-2 112 0 0,1 0 1 0 0,-1 1-1 0 0,1-1 1 0 0,0 1-1 0 0,1 0 1 0 0,-1-1-1 0 0,1 1 0 0 0,5-6 1 0 0,-3 3 54 0 0,-4 6 420 0 0,6-9-485 0 0,23-28-28 0 0,-22 28 122 0 0,1-1-268 0 0,26-35-9 0 0,-26 34 112 0 0,20-38-14 0 0,-23 39 108 0 0,-1 1-190 0 0,-4 8-180 0 0,7-15 361 0 0,-1 0 1 0 0,0-1-1 0 0,4-21 1 0 0,-10 32 390 0 0,-3 10 13 0 0,-2 13-40 0 0,1 39-170 0 0,7 73-1 0 0,-1-49-389 0 0,6 57-140 0 0,-3-50-40 0 0,-4-66-387 0 0,-1-13-296 0 0,0-1 0 0 0,-1 1 0 0 0,0 0 0 0 0,0-1 0 0 0,-2 14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8:1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14 455 0 0,'-6'-1'4621'0'0,"16"-2"-1163"0"0,16-3 487 0 0,-4 4-1898 0 0,-1 1 0 0 0,41 2 1 0 0,-58 0-1494 0 0,7-1-30 0 0,34 2-117 0 0,-34-1-50 0 0,0 0-6 0 0,34 2-30 0 0,-34-2-101 0 0,-1-1-41 0 0,70 3 225 0 0,5 2-327 0 0,-81-4-717 0 0,-5-1-64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0:52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 2759 0 0,'0'0'37'0'0,"0"0"0"0"0,0 0 0 0 0,0 1 0 0 0,0-1 0 0 0,0 0 0 0 0,-1 0 0 0 0,1 0 0 0 0,0 0 0 0 0,0 0 0 0 0,0 0 0 0 0,0 1 0 0 0,0-1 0 0 0,-1 0 0 0 0,1 0 0 0 0,0 0 0 0 0,0 0 0 0 0,0 0 0 0 0,-1 0 0 0 0,1 0 0 0 0,0 0-1 0 0,0 0 1 0 0,0 0 0 0 0,0 0 0 0 0,-1 0 0 0 0,1 0 0 0 0,0 0 0 0 0,0 0 0 0 0,0 0 0 0 0,-1 0 0 0 0,1 0 0 0 0,0 0 0 0 0,0 0 0 0 0,0 0 0 0 0,0 0 0 0 0,-1 0 0 0 0,1-1 0 0 0,0 1 0 0 0,0 0 0 0 0,0 0 0 0 0,0 0-1 0 0,-1 0 1 0 0,1 0 0 0 0,0 0 0 0 0,0-1 0 0 0,0 1 0 0 0,0 0 0 0 0,0 0 0 0 0,0 0 0 0 0,0 0 0 0 0,0 0 0 0 0,-1-1 0 0 0,1 1 0 0 0,1 0 97 0 0,-1-1 0 0 0,0 1 1 0 0,0 0-1 0 0,0-1 0 0 0,1 1 0 0 0,-1 0 1 0 0,0-1-1 0 0,0 1 0 0 0,1 0 0 0 0,-1-1 1 0 0,0 1-1 0 0,1 0 0 0 0,-1 0 1 0 0,0 0-1 0 0,1-1 0 0 0,-1 1 0 0 0,0 0 1 0 0,1 0-1 0 0,-1 0 0 0 0,0 0 0 0 0,1 0 1 0 0,-1 0-1 0 0,1 0 0 0 0,-1-1 0 0 0,0 1 1 0 0,1 0-1 0 0,-1 0 0 0 0,1 1 0 0 0,23 0 3218 0 0,27 5-1 0 0,-27-3-2265 0 0,29 1 0 0 0,-25-5-33 0 0,33-6 0 0 0,-41 3-926 0 0,0 2-1 0 0,0 0 0 0 0,0 2 0 0 0,22 1 0 0 0,-39 0-170 0 0,1-1 0 0 0,-1 0-1 0 0,1 0 1 0 0,-1 0 0 0 0,7-1-1 0 0,0-3-3579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0:53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83 148 919 0 0,'-1'-1'242'0'0,"1"0"-1"0"0,-1 0 0 0 0,1-1 1 0 0,-1 1-1 0 0,1 0 0 0 0,-1 0 1 0 0,1 0-1 0 0,-1 0 0 0 0,1 0 0 0 0,0-1 1 0 0,0 1-1 0 0,0 0 0 0 0,0 0 1 0 0,0-1-1 0 0,0 1 0 0 0,0 0 1 0 0,0 0-1 0 0,0 0 0 0 0,0-1 0 0 0,1-1 1 0 0,10-26 3095 0 0,-8 23-2948 0 0,-1-1 387 0 0,1 1 0 0 0,1 0 0 0 0,-1 0 1 0 0,7-8 3124 0 0,1 7-3494 0 0,34-21-14 0 0,-42 26-302 0 0,-1 1-1 0 0,1 0 1 0 0,0-1-1 0 0,-1 1 1 0 0,1 0-1 0 0,0 0 1 0 0,0 0-1 0 0,0 1 1 0 0,0-1 0 0 0,-1 1-1 0 0,1 0 1 0 0,0-1-1 0 0,0 1 1 0 0,0 1-1 0 0,0-1 1 0 0,0 0-1 0 0,0 1 1 0 0,4 0-1 0 0,2 1 226 0 0,-6-1-243 0 0,0-1 0 0 0,1 1 0 0 0,-1 0 0 0 0,0 0 0 0 0,0 0 0 0 0,-1 1 0 0 0,1-1 0 0 0,0 1 0 0 0,0-1 0 0 0,-1 1 0 0 0,1 0 0 0 0,-1 0 0 0 0,1 0-1 0 0,-1 0 1 0 0,4 5 0 0 0,-3-3-9 0 0,-1 0-1 0 0,1 1 0 0 0,-1-1 1 0 0,0 1-1 0 0,0-1 1 0 0,0 1-1 0 0,-1 0 0 0 0,0 0 1 0 0,1 6-1 0 0,0 4 40 0 0,-1 0 0 0 0,-1 0 1 0 0,0 1-1 0 0,-1-1 0 0 0,-5 25 0 0 0,0-10-84 0 0,-2-1 0 0 0,-1 0 0 0 0,-1 0 0 0 0,-2 0 0 0 0,0-2 0 0 0,-2 1 0 0 0,-24 34 0 0 0,27-46-61 0 0,-2 0 0 0 0,-17 17-1 0 0,23-26-45 0 0,0-1 0 0 0,0 1 0 0 0,-1-2 0 0 0,0 1-1 0 0,0-1 1 0 0,-16 7 0 0 0,20-10 3 0 0,-1-1 0 0 0,1 0 0 0 0,0 0 0 0 0,-1 0 0 0 0,1-1 0 0 0,-1 1-1 0 0,1-1 1 0 0,-8-1 0 0 0,11 1 70 0 0,0 0 0 0 0,0 0 1 0 0,0 0-1 0 0,0 0 0 0 0,1 0 0 0 0,-1-1 0 0 0,0 1 0 0 0,0 0 1 0 0,0-1-1 0 0,0 1 0 0 0,0 0 0 0 0,0-1 0 0 0,1 1 0 0 0,-1-1 0 0 0,0 1 1 0 0,0-1-1 0 0,0 0 0 0 0,1 1 0 0 0,-1-1 0 0 0,0 0 0 0 0,1 1 0 0 0,-1-1 1 0 0,1 0-1 0 0,-1 0 0 0 0,1 0 0 0 0,-1 0 0 0 0,1 1 0 0 0,0-1 1 0 0,-1 0-1 0 0,1 0 0 0 0,0 0 0 0 0,0 0 0 0 0,0 0 0 0 0,-1 0 0 0 0,1 0 1 0 0,0 0-1 0 0,0 0 0 0 0,1 0 0 0 0,-1 0 0 0 0,0 0 0 0 0,0 0 0 0 0,0 0 1 0 0,0 0-1 0 0,1 1 0 0 0,-1-1 0 0 0,1-1 0 0 0,0 0 16 0 0,-1 0-1 0 0,1 0 1 0 0,0 0 0 0 0,0 1-1 0 0,0-1 1 0 0,0 0 0 0 0,0 1-1 0 0,0-1 1 0 0,0 1 0 0 0,0-1-1 0 0,1 1 1 0 0,-1 0 0 0 0,1-1-1 0 0,-1 1 1 0 0,1 0 0 0 0,-1 0-1 0 0,1 0 1 0 0,0 0 0 0 0,0 0-1 0 0,-1 1 1 0 0,1-1-1 0 0,0 0 1 0 0,0 1 0 0 0,0-1-1 0 0,0 1 1 0 0,-1 0 0 0 0,1 0-1 0 0,0-1 1 0 0,0 1 0 0 0,0 1-1 0 0,0-1 1 0 0,0 0 0 0 0,0 0-1 0 0,2 1 1 0 0,3 1 9 0 0,0 0 0 0 0,0 0-1 0 0,0 1 1 0 0,0 0 0 0 0,0 0 0 0 0,0 0 0 0 0,8 7 0 0 0,9 8 470 0 0,-1 2 0 0 0,-1 0 1 0 0,28 33-1 0 0,-21-21-104 0 0,-25-28-348 0 0,-1-1 0 0 0,1 1 1 0 0,0-1-1 0 0,0 0 0 0 0,0 0 0 0 0,0-1 1 0 0,1 1-1 0 0,-1-1 0 0 0,1 0 0 0 0,0 0 1 0 0,-1 0-1 0 0,1-1 0 0 0,6 2 0 0 0,-8-3-12 0 0,1 0 0 0 0,-1 1 0 0 0,0-1 0 0 0,1-1 0 0 0,-1 1 0 0 0,1 0 0 0 0,-1-1 0 0 0,0 0-1 0 0,1 0 1 0 0,-1 0 0 0 0,0 0 0 0 0,0 0 0 0 0,0 0 0 0 0,0-1 0 0 0,0 0 0 0 0,0 0 0 0 0,0 0-1 0 0,0 0 1 0 0,-1 0 0 0 0,4-3 0 0 0,-3 1-3 0 0,1 0 0 0 0,0 0 0 0 0,-1 0-1 0 0,5-7 1 0 0,1-9-13 0 0,7-25 0 0 0,-14 41-380 0 0,0-1 0 0 0,-1 0 1 0 0,0 0-1 0 0,0 0 0 0 0,-1 0 0 0 0,1 0 0 0 0,-1 0 0 0 0,0 0 0 0 0,-1 0 0 0 0,1 0 1 0 0,-1 0-1 0 0,0 0 0 0 0,0 1 0 0 0,-3-9 0 0 0,3 9-307 0 0,-2-7-6504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12895 0 0,'-2'0'1376'0'0,"2"2"-792"0"0,0-1 744 0 0,-1 1-656 0 0,1 0 96 0 0,0 1 16 0 0,1-2 8 0 0,1 1 0 0 0,-1 0-520 0 0,3-1-104 0 0,-3-1-16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1:2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2759 0 0,'-6'2'1426'0'0,"-10"6"2262"0"0,16-8-3593 0 0,0 1 1 0 0,-1-1-1 0 0,1 0 1 0 0,0 1-1 0 0,0-1 0 0 0,0 0 1 0 0,-1 1-1 0 0,1-1 1 0 0,0 0-1 0 0,0 1 0 0 0,0-1 1 0 0,0 0-1 0 0,-1 1 0 0 0,1-1 1 0 0,0 1-1 0 0,0-1 1 0 0,0 0-1 0 0,0 1 0 0 0,0-1 1 0 0,0 1-1 0 0,0-1 1 0 0,0 0-1 0 0,0 1 0 0 0,1-1 1 0 0,-1 1-1 0 0,0-1 1 0 0,0 0-1 0 0,0 1 0 0 0,0-1 1 0 0,0 0-1 0 0,1 1 0 0 0,-1-1 1 0 0,0 0-1 0 0,0 1 1 0 0,1-1-1 0 0,-1 0 0 0 0,0 1 1 0 0,0-1-1 0 0,1 0 1 0 0,-1 0-1 0 0,1 1 0 0 0,1 1 295 0 0,1 0-1 0 0,-1 0 1 0 0,1-1-1 0 0,0 1 1 0 0,0-1 0 0 0,0 1-1 0 0,-1-1 1 0 0,1 0-1 0 0,0 0 1 0 0,4 1-1 0 0,34 4 910 0 0,-30-5-944 0 0,-2 0-137 0 0,37 2 1036 0 0,0-2-1050 0 0,-35-1-11 0 0,-1-1-17 0 0,154-4 128 0 0,-139 2-606 0 0,-9-1-2962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1:22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81 117 5983 0 0,'-1'-1'64'0'0,"0"0"-1"0"0,0-1 1 0 0,0 1-1 0 0,0 0 1 0 0,0 0-1 0 0,0-1 1 0 0,1 1-1 0 0,-1 0 1 0 0,1-1-1 0 0,-1 1 1 0 0,1 0-1 0 0,-1-1 1 0 0,1 1-1 0 0,0-1 1 0 0,0 1-1 0 0,0-1 1 0 0,-1 1-1 0 0,1-1 1 0 0,1 1-1 0 0,-1 0 1 0 0,0-1-1 0 0,0 1 1 0 0,1-1-1 0 0,-1 1 1 0 0,0-1-1 0 0,1 1 1 0 0,1-3-1 0 0,0-3 513 0 0,1 0 1 0 0,1 0-1 0 0,7-13 0 0 0,-9 18-340 0 0,-1-1 0 0 0,1 1-1 0 0,0-1 1 0 0,0 1 0 0 0,0 0 0 0 0,0 0 0 0 0,1 0 0 0 0,-1 0-1 0 0,1 0 1 0 0,-1 0 0 0 0,1 1 0 0 0,0-1 0 0 0,-1 1 0 0 0,1 0-1 0 0,0 0 1 0 0,0 0 0 0 0,0 0 0 0 0,0 0 0 0 0,6 0-1 0 0,-5 1-7 0 0,0 0-1 0 0,0 0 0 0 0,0 1 0 0 0,0 0 0 0 0,0 0 0 0 0,0 0 0 0 0,0 0 0 0 0,0 0 0 0 0,0 1 0 0 0,0 0 0 0 0,-1 0 0 0 0,1 0 0 0 0,-1 0 0 0 0,5 4 1 0 0,0 1-2 0 0,-1 0 0 0 0,1 0 0 0 0,-1 1 0 0 0,-1 0 0 0 0,1 1 1 0 0,-2-1-1 0 0,1 1 0 0 0,-1 0 0 0 0,0 0 0 0 0,-1 1 0 0 0,6 16 1 0 0,-4-3-47 0 0,0 0 0 0 0,-2 0 1 0 0,0 0-1 0 0,0 26 1 0 0,-4-27-161 0 0,-1-1 1 0 0,-1 0 0 0 0,-1 1 0 0 0,-1-1 0 0 0,-1 0 0 0 0,0-1 0 0 0,-2 1 0 0 0,0-1-1 0 0,-1-1 1 0 0,-1 1 0 0 0,-22 33 0 0 0,24-43-165 0 0,-1 0 0 0 0,0 0 0 0 0,0-1 0 0 0,-1-1 0 0 0,0 1 0 0 0,-1-1 0 0 0,0-1 0 0 0,-18 11 0 0 0,14-11-56 0 0,0 0 0 0 0,0-2 0 0 0,-1 1 0 0 0,0-2 0 0 0,0 0 0 0 0,-23 3 0 0 0,30-4 20 0 0,7 0 95 0 0,13 4 162 0 0,-3-2 117 0 0,4 3 20 0 0,1 0 0 0 0,-1-1 0 0 0,2 0 0 0 0,-1-1 0 0 0,1-1 0 0 0,0 0 0 0 0,0-1 0 0 0,0-1 0 0 0,0 0 0 0 0,1-1 0 0 0,23 0 0 0 0,-9-3-196 0 0,-24 0-17 0 0,15 0 17 0 0,-1-2-1 0 0,21-5 1 0 0,-37 7-7 0 0,0-1 1 0 0,0 1 0 0 0,0 0 0 0 0,0-1-1 0 0,0 0 1 0 0,-1 0 0 0 0,1 0 0 0 0,-1-1-1 0 0,1 1 1 0 0,-1-1 0 0 0,0 1 0 0 0,0-1-1 0 0,4-5 1 0 0,-6 6-5 0 0,1 0 0 0 0,-1-1 0 0 0,0 0 0 0 0,0 1 1 0 0,0-1-1 0 0,0 0 0 0 0,0 1 0 0 0,0-1 0 0 0,-1 0 0 0 0,1 0 0 0 0,-1 0 0 0 0,0 0 0 0 0,0 1 1 0 0,0-1-1 0 0,0 0 0 0 0,-1 0 0 0 0,1 0 0 0 0,-1 0 0 0 0,-1-4 0 0 0,-7-24-178 0 0,4 12-42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1:2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58 1839 0 0,'20'-13'3622'0'0,"-10"7"-2873"0"0,0 0 0 0 0,0 1 1 0 0,0 0-1 0 0,1 1 0 0 0,0 0 1 0 0,0 1-1 0 0,0 0 0 0 0,0 0 1 0 0,0 1-1 0 0,15 0 0 0 0,-9 1-210 0 0,-1 0 0 0 0,1 1 0 0 0,-1 1-1 0 0,0 1 1 0 0,0 0 0 0 0,27 8 0 0 0,-38-9-504 0 0,1 1 0 0 0,-1 0 0 0 0,0 0 0 0 0,0 1 0 0 0,0 0 0 0 0,0 0 0 0 0,0 0 1 0 0,0 0-1 0 0,-1 1 0 0 0,0-1 0 0 0,0 1 0 0 0,0 0 0 0 0,0 1 0 0 0,0-1 0 0 0,-1 1 0 0 0,0-1 0 0 0,0 1 0 0 0,0 0 1 0 0,0 0-1 0 0,-1 1 0 0 0,0-1 0 0 0,2 9 0 0 0,-2-7 9 0 0,-2 0-1 0 0,1 0 1 0 0,-1 0 0 0 0,0 0-1 0 0,-1 0 1 0 0,1 0 0 0 0,-1 0 0 0 0,-1 0-1 0 0,0 0 1 0 0,1 0 0 0 0,-2-1-1 0 0,-4 12 1 0 0,-1-3 50 0 0,0 0 0 0 0,-1 0 0 0 0,-21 27 0 0 0,23-35-86 0 0,1 0 0 0 0,-1-1 0 0 0,0 0 0 0 0,0 0 0 0 0,-9 5 1 0 0,12-8-7 0 0,-1 0 1 0 0,1 0-1 0 0,-1-1 1 0 0,0 0 0 0 0,0 0-1 0 0,0 0 1 0 0,0-1-1 0 0,0 0 1 0 0,0 0 0 0 0,-9 1-1 0 0,11-2 7 0 0,-1 0 0 0 0,1 0 1 0 0,0-1-1 0 0,-1 1 0 0 0,1-1 0 0 0,-6-1 0 0 0,33 3 369 0 0,52 23 349 0 0,115 51 0 0 0,-184-72-700 0 0,0 1 1 0 0,0-1-1 0 0,0 1 0 0 0,0 1 0 0 0,-1-1 1 0 0,8 8-1 0 0,-12-10-11 0 0,0 1 0 0 0,1 0 0 0 0,-1-1 0 0 0,0 1-1 0 0,-1 0 1 0 0,1 0 0 0 0,-1 0 0 0 0,1 0 0 0 0,-1 1 0 0 0,0-1 0 0 0,0 0 0 0 0,0 1 0 0 0,0-1 0 0 0,-1 0 0 0 0,1 1 0 0 0,-1 5 0 0 0,0 0 60 0 0,-1 0 0 0 0,0 0 0 0 0,0-1 0 0 0,-1 1 0 0 0,0 0 0 0 0,-1-1 1 0 0,0 0-1 0 0,0 0 0 0 0,0 1 0 0 0,-6 8 0 0 0,2-6-24 0 0,0-1 0 0 0,-1 0-1 0 0,0 0 1 0 0,-1-1-1 0 0,0 0 1 0 0,-16 12 0 0 0,8-8-28 0 0,0-1 0 0 0,-1-2-1 0 0,-1 1 1 0 0,0-2 0 0 0,0-1 0 0 0,-1 0 0 0 0,0-1 0 0 0,-29 5 0 0 0,38-10-24 0 0,0 0 0 0 0,-1 0 0 0 0,1-1 0 0 0,0-1 0 0 0,-1 0 0 0 0,1-1 1 0 0,-1 0-1 0 0,1 0 0 0 0,0-2 0 0 0,0 1 0 0 0,0-1 0 0 0,0-1 0 0 0,0 0 0 0 0,1 0 0 0 0,-1-1 0 0 0,1 0 0 0 0,0-1 0 0 0,1 0 0 0 0,-1-1 0 0 0,1 0 0 0 0,1-1 0 0 0,-1 1 0 0 0,-9-14 0 0 0,7 8-78 0 0,1-1-1 0 0,-9-17 0 0 0,15 24-485 0 0,1 0-1 0 0,0 0 0 0 0,1 0 1 0 0,-1 0-1 0 0,1 0 0 0 0,0 0 1 0 0,-1-12-1 0 0,3 6-6175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1:40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41 166 3679 0 0,'-1'-1'258'0'0,"0"0"-1"0"0,0 0 0 0 0,-1-1 1 0 0,1 1-1 0 0,0-1 0 0 0,0 1 0 0 0,1-1 1 0 0,-1 0-1 0 0,0 1 0 0 0,0-1 0 0 0,1 0 1 0 0,-1 1-1 0 0,1-1 0 0 0,-1 0 0 0 0,1 0 1 0 0,0 1-1 0 0,0-1 0 0 0,0 0 1 0 0,0 0-1 0 0,0 0 0 0 0,0 1 0 0 0,0-1 1 0 0,1 0-1 0 0,-1 0 0 0 0,1 0 0 0 0,-1 1 1 0 0,2-3-1 0 0,2-4 187 0 0,0 1 0 0 0,0 0 0 0 0,1 0 1 0 0,10-11-1 0 0,4-6 1173 0 0,-17 20-1359 0 0,1 0 0 0 0,-1 1 0 0 0,1-1 0 0 0,0 1 1 0 0,1 0-1 0 0,-1 0 0 0 0,0 0 0 0 0,1 1 0 0 0,-1-1 1 0 0,1 1-1 0 0,0-1 0 0 0,0 1 0 0 0,0 1 0 0 0,8-4 0 0 0,-9 5-183 0 0,-1-1 0 0 0,1 1-1 0 0,-1-1 1 0 0,1 1-1 0 0,-1 0 1 0 0,1 0-1 0 0,-1 0 1 0 0,1 0-1 0 0,-1 1 1 0 0,1-1-1 0 0,-1 1 1 0 0,1-1-1 0 0,-1 1 1 0 0,1 0-1 0 0,-1 0 1 0 0,0 0 0 0 0,1 0-1 0 0,-1 1 1 0 0,0-1-1 0 0,0 0 1 0 0,0 1-1 0 0,0 0 1 0 0,0-1-1 0 0,0 1 1 0 0,-1 0-1 0 0,4 4 1 0 0,1 3 1 0 0,-1 0 1 0 0,0 0-1 0 0,-1 1 1 0 0,0-1-1 0 0,-1 1 1 0 0,0 0-1 0 0,0 0 1 0 0,-1 0-1 0 0,0 0 0 0 0,0 19 1 0 0,-1-9-58 0 0,-1 0 0 0 0,-1 0 1 0 0,-1 0-1 0 0,-8 32 0 0 0,6-38-30 0 0,0 0-1 0 0,-1 0 0 0 0,-1-1 1 0 0,0 0-1 0 0,0 0 0 0 0,-2 0 1 0 0,-17 22-1 0 0,20-28-145 0 0,-1 0-1 0 0,-1 0 1 0 0,1-1 0 0 0,-1 0-1 0 0,0 0 1 0 0,-1-1 0 0 0,1 1-1 0 0,-1-2 1 0 0,0 1 0 0 0,0-1-1 0 0,0 0 1 0 0,-1-1 0 0 0,-15 5-1 0 0,21-8 74 0 0,0 0 0 0 0,1 0 0 0 0,-1 0-1 0 0,0 0 1 0 0,0 0 0 0 0,1-1 0 0 0,-1 1 0 0 0,0-1 0 0 0,1 1-1 0 0,-6-3 1 0 0,7 2 78 0 0,0 1-1 0 0,0 0 1 0 0,0-1-1 0 0,1 1 1 0 0,-1-1-1 0 0,0 1 1 0 0,0-1 0 0 0,0 1-1 0 0,1-1 1 0 0,-1 1-1 0 0,0-1 1 0 0,1 0-1 0 0,-1 1 1 0 0,1-1-1 0 0,-1 0 1 0 0,0 0-1 0 0,1 1 1 0 0,0-1 0 0 0,-1 0-1 0 0,1 0 1 0 0,-1 0-1 0 0,1 0 1 0 0,0 0-1 0 0,0 1 1 0 0,0-1-1 0 0,-1 0 1 0 0,1 0-1 0 0,0 0 1 0 0,0 0 0 0 0,0 0-1 0 0,0 0 1 0 0,0 0-1 0 0,1 0 1 0 0,-1-1-1 0 0,1 1 7 0 0,-1 1 0 0 0,0 0 0 0 0,1-1 0 0 0,-1 1 0 0 0,1 0 0 0 0,-1-1 0 0 0,1 1 0 0 0,-1 0 0 0 0,1-1 0 0 0,-1 1 0 0 0,1 0 0 0 0,-1 0 0 0 0,1 0 0 0 0,0 0 0 0 0,-1-1 0 0 0,1 1 0 0 0,-1 0 0 0 0,1 0 0 0 0,-1 0 0 0 0,1 0 0 0 0,0 0 0 0 0,-1 1 0 0 0,1-1 0 0 0,-1 0-1 0 0,1 0 1 0 0,-1 0 0 0 0,1 0 0 0 0,0 1 0 0 0,-1-1 0 0 0,1 0 0 0 0,0 1 0 0 0,18 7 12 0 0,18 14 347 0 0,41 21 886 0 0,-70-40-1045 0 0,1 1 0 0 0,-1-1 0 0 0,1-1-1 0 0,-1 1 1 0 0,1-2 0 0 0,0 1 0 0 0,14 0 0 0 0,-18-3-151 0 0,0 1 1 0 0,0-1 0 0 0,-1 0 0 0 0,1 0 0 0 0,0 0 0 0 0,0-1 0 0 0,-1 0 0 0 0,1 0 0 0 0,-1 0 0 0 0,1 0 0 0 0,-1-1 0 0 0,0 1 0 0 0,0-1 0 0 0,4-5 0 0 0,-4 6-41 0 0,-1-1 1 0 0,0 0 0 0 0,-1 0 0 0 0,1-1 0 0 0,0 1 0 0 0,-1 0 0 0 0,0-1 0 0 0,0 0 0 0 0,0 1 0 0 0,0-1-1 0 0,-1 0 1 0 0,1 0 0 0 0,-1 0 0 0 0,0 0 0 0 0,0 0 0 0 0,0-9 0 0 0,-1 10-2 0 0,-1-1 1 0 0,0 1-1 0 0,0-1 1 0 0,0 1 0 0 0,0-1-1 0 0,0 1 1 0 0,-1 0-1 0 0,-2-5 1 0 0,-6-14-841 0 0,7 14 48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1:5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100 220 4143 0 0,'-20'-56'2268'0'0,"19"51"-1944"0"0,-1-1-1 0 0,2 1 0 0 0,-1-1 0 0 0,1 1 1 0 0,-1-1-1 0 0,2 1 0 0 0,-1-1 0 0 0,0 1 1 0 0,1 0-1 0 0,0-1 0 0 0,1 1 0 0 0,-1 0 1 0 0,1-1-1 0 0,0 1 0 0 0,0 0 0 0 0,0 0 1 0 0,6-8 2280 0 0,3 5-2188 0 0,36-27-1 0 0,-45 33-341 0 0,0 0-1 0 0,0 0 1 0 0,1 1 0 0 0,-1-1-1 0 0,1 1 1 0 0,-1 0 0 0 0,1 0-1 0 0,0 0 1 0 0,-1 0 0 0 0,1 0-1 0 0,0 1 1 0 0,0-1 0 0 0,-1 1-1 0 0,1-1 1 0 0,0 1 0 0 0,0 0-1 0 0,0 0 1 0 0,-1 0 0 0 0,1 1-1 0 0,0-1 1 0 0,0 1 0 0 0,-1 0-1 0 0,4 0 1 0 0,1 1 94 0 0,-2-1-99 0 0,0 0-1 0 0,0 1 1 0 0,0 0 0 0 0,0-1-1 0 0,-1 2 1 0 0,1-1 0 0 0,-1 0-1 0 0,1 1 1 0 0,-1 0 0 0 0,0 0-1 0 0,0 0 1 0 0,0 1 0 0 0,0-1 0 0 0,0 1-1 0 0,-1 0 1 0 0,0 0 0 0 0,0 0-1 0 0,0 0 1 0 0,0 1 0 0 0,-1-1-1 0 0,1 1 1 0 0,-1-1 0 0 0,0 1-1 0 0,-1 0 1 0 0,1 0 0 0 0,-1 0-1 0 0,0 0 1 0 0,0 0 0 0 0,-1 0 0 0 0,1 9-1 0 0,-2-1-1 0 0,1 1 0 0 0,-2-1 0 0 0,0 1-1 0 0,0-1 1 0 0,-2 0 0 0 0,1 0 0 0 0,-2 0-1 0 0,1 0 1 0 0,-9 14 0 0 0,-1-1-48 0 0,-1 0 0 0 0,-2-2 0 0 0,-21 27 0 0 0,27-38-74 0 0,-1 0 1 0 0,0-1-1 0 0,-28 22 0 0 0,32-28-118 0 0,0-1-1 0 0,-1 0 1 0 0,0 0-1 0 0,0-1 1 0 0,0 0-1 0 0,0-1 1 0 0,-1 1 0 0 0,-14 1-1 0 0,4-4 65 0 0,19-1 107 0 0,1 0 0 0 0,-1 0 0 0 0,0 0 0 0 0,1 0 0 0 0,-1 0 0 0 0,0 0 1 0 0,1 0-1 0 0,-1 0 0 0 0,1-1 0 0 0,-1 1 0 0 0,0 0 0 0 0,1 0 0 0 0,-1 0 0 0 0,1-1 0 0 0,-1 1 0 0 0,0 0 0 0 0,1-1 0 0 0,-1 1 0 0 0,1-1 0 0 0,-1 1 0 0 0,1 0 0 0 0,0-1 0 0 0,-1 1 0 0 0,1-1 0 0 0,-1 1 0 0 0,1-1 0 0 0,-1 0 0 0 0,2 0 2 0 0,-1 1 0 0 0,0-1 0 0 0,1 1 0 0 0,-1 0 0 0 0,0-1 0 0 0,1 1 0 0 0,-1-1 0 0 0,1 1 0 0 0,-1 0 0 0 0,1 0 0 0 0,-1-1 0 0 0,1 1 0 0 0,-1 0 0 0 0,1 0 0 0 0,-1 0 0 0 0,1-1 0 0 0,-1 1 0 0 0,1 0 0 0 0,0 0 0 0 0,-1 0 0 0 0,2 0 0 0 0,14-2 0 0 0,-14 2 0 0 0,18 0 269 0 0,1 0 0 0 0,-1 2 0 0 0,0 0 0 0 0,19 5 0 0 0,-12-2 386 0 0,-18-4-473 0 0,6 2 301 0 0,0-1-1 0 0,30 1 1 0 0,-40-4-450 0 0,0 1 0 0 0,0-1 1 0 0,0 1-1 0 0,-1-2 0 0 0,1 1 1 0 0,0 0-1 0 0,-1-1 0 0 0,1 0 1 0 0,-1 0-1 0 0,1 0 0 0 0,-1-1 1 0 0,0 1-1 0 0,5-6 0 0 0,-3 3-19 0 0,0 0-1 0 0,-1 0 0 0 0,0-1 1 0 0,0 0-1 0 0,-1 0 0 0 0,1-1 1 0 0,4-10-1 0 0,-7 13-1264 0 0,0-1 0 0 0,0 0-1 0 0,-1 1 1 0 0,2-7 0 0 0,-3 3-5688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02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6911 0 0,'3'-3'3197'0'0,"-2"1"-2805"0"0,1 0-1 0 0,-1 1 1 0 0,0 0 0 0 0,1-1-1 0 0,-1 1 1 0 0,1 0 0 0 0,-1 0 0 0 0,1 0-1 0 0,0 0 1 0 0,-1 0 0 0 0,1 0-1 0 0,0 0 1 0 0,0 0 0 0 0,0 1-1 0 0,0-1 1 0 0,0 1 0 0 0,0-1 0 0 0,-1 1-1 0 0,5 0 1 0 0,14-1 1363 0 0,-18 0-405 0 0,10 1-992 0 0,36-1-114 0 0,-36 1-55 0 0,-2 1-12 0 0,128 18 239 0 0,-137-19-439 0 0,3 1-120 0 0,0 0 0 0 0,0 0 0 0 0,-1 0 0 0 0,1-1 0 0 0,0 0 0 0 0,0 0 0 0 0,0 0-1 0 0,0 0 1 0 0,0-1 0 0 0,0 0 0 0 0,5-1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02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0 281 10591 0 0,'0'-3'744'0'0,"2"-8"-400"0"0,15-10 3266 0 0,21-23-2746 0 0,-29 33 373 0 0,1 0-944 0 0,29-31-33 0 0,-29 31-36 0 0,-1 1-138 0 0,27-31-64 0 0,-27 31 38 0 0,-1 1 28 0 0,32-47 448 0 0,-39 56-500 0 0,-1 0-1 0 0,0 0 1 0 0,0 0-1 0 0,0 0 0 0 0,0 0 1 0 0,0 0-1 0 0,0 0 1 0 0,0 0-1 0 0,0 0 1 0 0,1 0-1 0 0,-1 0 0 0 0,0 0 1 0 0,0 0-1 0 0,0 0 1 0 0,0 0-1 0 0,0 0 1 0 0,0 0-1 0 0,0 0 1 0 0,1 0-1 0 0,-1 0 0 0 0,0 0 1 0 0,0 0-1 0 0,0 0 1 0 0,0 0-1 0 0,0 0 1 0 0,0 0-1 0 0,0 0 1 0 0,0 0-1 0 0,0 0 0 0 0,1 1 1 0 0,-1-1-1 0 0,0 0 1 0 0,0 0-1 0 0,0 0 1 0 0,0 0-1 0 0,0 0 1 0 0,0 0-1 0 0,0 0 0 0 0,0 0 1 0 0,0 0-1 0 0,0 1 1 0 0,0-1-1 0 0,0 0 1 0 0,0 0-1 0 0,0 0 0 0 0,0 0 1 0 0,0 0-1 0 0,0 0 1 0 0,0 1-1 0 0,4 11 642 0 0,3 15-262 0 0,2 37-36 0 0,2 67-1 0 0,-9 68-87 0 0,-2-169-243 0 0,-2 5-108 0 0,-2-21-6594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0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61 3223 0 0,'0'0'311'0'0,"-1"-1"0"0"0,1 0 0 0 0,0 0 0 0 0,-1 0 0 0 0,1 0 0 0 0,0 0 0 0 0,0 0 0 0 0,0 0 0 0 0,0 0 0 0 0,0 0 0 0 0,0 0 0 0 0,0 1 0 0 0,0-1 0 0 0,0 0 0 0 0,0 0 0 0 0,1 0-1 0 0,-1 0 1 0 0,0 0 0 0 0,1 0 0 0 0,-1 0 0 0 0,0 0 0 0 0,1 1 0 0 0,-1-1 0 0 0,1 0 0 0 0,-1 0 0 0 0,1 1 0 0 0,0-1 0 0 0,0 0 0 0 0,2-2 584 0 0,0 0 1 0 0,1 0-1 0 0,-1 1 1 0 0,7-4-1 0 0,-6 4 2426 0 0,8-1-2819 0 0,37-6-29 0 0,-36 6-44 0 0,81 2 423 0 0,-45 6-624 0 0,-33-3-714 0 0,0 0 1 0 0,1-1 0 0 0,-1-1 0 0 0,25-2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0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26 272 3223 0 0,'-2'0'-36'0'0,"1"1"196"0"0,0-1 0 0 0,-1 0 0 0 0,1 0-1 0 0,0 1 1 0 0,0-1 0 0 0,0 1 0 0 0,0-1-1 0 0,0 1 1 0 0,0-1 0 0 0,1 1 0 0 0,-1-1-1 0 0,0 1 1 0 0,0 0 0 0 0,0 0 0 0 0,0-1 0 0 0,1 1-1 0 0,-1 0 1 0 0,0 0 0 0 0,1 0 0 0 0,-1 0-1 0 0,1 0 1 0 0,-1 0 0 0 0,1 0 0 0 0,-1 0-1 0 0,1 0 1 0 0,0 0 0 0 0,-1 2 0 0 0,1-3-51 0 0,0 0 1 0 0,0 1-1 0 0,0-1 1 0 0,-1 0-1 0 0,1 0 1 0 0,0 0 0 0 0,0 1-1 0 0,0-1 1 0 0,0 0-1 0 0,0 0 1 0 0,0 0-1 0 0,0 1 1 0 0,0-1-1 0 0,0 0 1 0 0,0 0-1 0 0,0 0 1 0 0,0 1 0 0 0,0-1-1 0 0,0 0 1 0 0,0 0-1 0 0,0 1 1 0 0,0-1-1 0 0,0 0 1 0 0,0 0-1 0 0,0 0 1 0 0,0 1-1 0 0,0-1 1 0 0,0 0 0 0 0,0 0-1 0 0,0 0 1 0 0,0 1-1 0 0,1-1 1 0 0,-1 0-1 0 0,0 0 1 0 0,0 0-1 0 0,0 0 1 0 0,0 1-1 0 0,1-1 1 0 0,-1 0 0 0 0,10-4 2174 0 0,13-14-869 0 0,-20 16-1151 0 0,-2 1 649 0 0,8-9-657 0 0,26-28-17 0 0,-26 28 57 0 0,-2 0-175 0 0,20-28-9 0 0,-14 19-33 0 0,12-27-24 0 0,10-39 9 0 0,-35 83-46 0 0,1 1-1 0 0,-1-1 1 0 0,1 1 0 0 0,0-1 0 0 0,0 1 0 0 0,0-1 0 0 0,0 1 0 0 0,0 0 0 0 0,0-1 0 0 0,0 1 0 0 0,2-2 0 0 0,-3 3 0 0 0,0 0-1 0 0,1 0 1 0 0,-1-1-1 0 0,0 1 1 0 0,0 0-1 0 0,1 0 1 0 0,-1 0-1 0 0,0 0 1 0 0,0 0-1 0 0,1 0 1 0 0,-1 0-1 0 0,0 0 1 0 0,0 0-1 0 0,1 0 1 0 0,-1 0-1 0 0,0 0 1 0 0,0 0-1 0 0,1 0 1 0 0,-1 0-1 0 0,0 0 1 0 0,0 0-1 0 0,1 0 1 0 0,-1 1-1 0 0,0-1 1 0 0,0 0-1 0 0,1 0 1 0 0,6 11 544 0 0,-3 2-349 0 0,0 0 0 0 0,-1 0 0 0 0,-1 0-1 0 0,2 19 1 0 0,-2 56 230 0 0,-2-43-216 0 0,-1 71 80 0 0,6 93-130 0 0,-4-202-277 0 0,-1 0-1292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0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31 9215 0 0,'0'0'28'0'0,"-1"0"0"0"0,1 0 0 0 0,0 0 0 0 0,0 0 0 0 0,0 0 0 0 0,-1 0 0 0 0,1 0 0 0 0,0 0 0 0 0,0 0 0 0 0,-1 0 0 0 0,1 0 0 0 0,0-1 0 0 0,0 1 0 0 0,0 0 0 0 0,0 0 0 0 0,-1 0 0 0 0,1 0 0 0 0,0 0 0 0 0,0-1 0 0 0,0 1 0 0 0,0 0 0 0 0,-1 0-1 0 0,1 0 1 0 0,0 0 0 0 0,0-1 0 0 0,0 1 0 0 0,0 0 0 0 0,0 0 0 0 0,0 0 0 0 0,0-1 0 0 0,0 1 0 0 0,0 0 0 0 0,0 0 0 0 0,0-1 0 0 0,0 1 0 0 0,0 0 0 0 0,0 0 0 0 0,0-1 0 0 0,0 1 0 0 0,0 0 0 0 0,0 0 0 0 0,0 0 0 0 0,0-1 0 0 0,0 1 0 0 0,0 0 0 0 0,0 0 0 0 0,0 0 0 0 0,0-1 0 0 0,0 1-1 0 0,1 0 1 0 0,-1 0 0 0 0,0 0 0 0 0,0-1 0 0 0,0 1 0 0 0,0 0 0 0 0,1 0 0 0 0,-1 0 0 0 0,0 0 0 0 0,0 0 0 0 0,0 0 0 0 0,1-1 0 0 0,-1 1 0 0 0,0 0 0 0 0,0 0 0 0 0,1 0 0 0 0,15-6 1733 0 0,-12 5 938 0 0,7-2-1411 0 0,3 0-850 0 0,-8 1-250 0 0,0 0-1 0 0,0 1 0 0 0,0 0 1 0 0,0 0-1 0 0,0 0 0 0 0,0 1 1 0 0,10 1-1 0 0,-13-1 366 0 0,8 0-38 0 0,5-1-332 0 0,-2 1 34 0 0,0 0-1 0 0,27 5 0 0 0,7 1 13 0 0,-11-2-1602 0 0,14-2-5594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10 830 5527 0 0,'-8'25'3195'0'0,"8"-25"-3106"0"0,-1 0 1 0 0,1 1-1 0 0,0-1 0 0 0,0 0 0 0 0,0 0 1 0 0,0 1-1 0 0,0-1 0 0 0,0 0 0 0 0,0 1 1 0 0,0-1-1 0 0,0 0 0 0 0,0 0 0 0 0,0 1 1 0 0,0-1-1 0 0,0 0 0 0 0,0 1 0 0 0,0-1 1 0 0,0 0-1 0 0,1 0 0 0 0,-1 1 0 0 0,0-1 1 0 0,0 0-1 0 0,0 0 0 0 0,0 1 0 0 0,0-1 1 0 0,1 0-1 0 0,0 0-46 0 0,-1 0 0 0 0,1 0 0 0 0,0 0 0 0 0,-1-1 0 0 0,1 1 0 0 0,-1 0 0 0 0,1-1 0 0 0,0 1 0 0 0,-1 0 0 0 0,1-1 0 0 0,-1 1 0 0 0,1-1 0 0 0,-1 1 0 0 0,1-1 0 0 0,-1 1 0 0 0,1-2 0 0 0,15-14 1889 0 0,-8 7-1553 0 0,23-28-10 0 0,-24 27-35 0 0,0 0-145 0 0,21-29-58 0 0,-21 29-17 0 0,1-1-20 0 0,28-42-76 0 0,-3-2-18 0 0,-8 4 0 0 0,-1-4 0 0 0,-2-5 0 0 0,-11 21 233 0 0,-2 0 0 0 0,-1-1 0 0 0,-2-1 0 0 0,-2 1 0 0 0,-2-1 0 0 0,-1 1 0 0 0,-8-62 0 0 0,6 97-89 0 0,0-1 0 0 0,0 1 0 0 0,0-1 1 0 0,-1 1-1 0 0,-3-7 0 0 0,4 10-81 0 0,1 1 0 0 0,-1-1 0 0 0,0 1 1 0 0,0 0-1 0 0,0 0 0 0 0,0-1 0 0 0,0 1 1 0 0,0 0-1 0 0,0 0 0 0 0,-3-2 0 0 0,4 3-26 0 0,-1 0 0 0 0,1-1 1 0 0,-1 1-1 0 0,0 0 0 0 0,1 0 0 0 0,-1 0 0 0 0,0-1 0 0 0,1 1 0 0 0,-1 0 0 0 0,0 0 0 0 0,0 0 0 0 0,1 0 0 0 0,-1 0 0 0 0,0 0 0 0 0,1 0 0 0 0,-1 0 0 0 0,0 1 0 0 0,1-1 0 0 0,-1 0 1 0 0,0 0-1 0 0,1 1 0 0 0,-1-1 0 0 0,0 0 0 0 0,0 1 0 0 0,-1 1 12 0 0,0-1 0 0 0,1 1 0 0 0,-1-1 0 0 0,0 1 0 0 0,1 0 0 0 0,0-1 1 0 0,-1 1-1 0 0,1 0 0 0 0,0 0 0 0 0,0 0 0 0 0,-1 3 0 0 0,-9 25 166 0 0,7-20-127 0 0,-27 96 599 0 0,-21 131 0 0 0,30-130-434 0 0,14-66-177 0 0,-5 65 1 0 0,12-87-75 0 0,1 0-1 0 0,1 1 1 0 0,1-1-1 0 0,0 0 1 0 0,9 31-1 0 0,-10-45 1 0 0,1-1 0 0 0,0 1 0 0 0,0 0-1 0 0,0-1 1 0 0,0 0 0 0 0,1 1 0 0 0,0-1-1 0 0,0 0 1 0 0,0 0 0 0 0,5 4 0 0 0,-6-6-12 0 0,-1 0 0 0 0,1-1 1 0 0,0 0-1 0 0,0 0 0 0 0,0 1 0 0 0,0-1 1 0 0,0 0-1 0 0,0-1 0 0 0,1 1 0 0 0,-1 0 1 0 0,0-1-1 0 0,0 1 0 0 0,1-1 0 0 0,-1 1 1 0 0,0-1-1 0 0,0 0 0 0 0,1 0 0 0 0,-1 0 1 0 0,0 0-1 0 0,1-1 0 0 0,-1 1 0 0 0,0-1 1 0 0,0 1-1 0 0,4-2 0 0 0,-2 1-33 0 0,-1 0 59 0 0,11-12-653 0 0,28-28 468 0 0,-32 31-39 0 0,-3 0-247 0 0,21-33 214 0 0,-21 32-38 0 0,-3 3-10 0 0,14-28-6 0 0,-13 28 11 0 0,-2-1 52 0 0,24-78-432 0 0,-23 60 604 0 0,-3 22 78 0 0,-1-1 0 0 0,1 0-1 0 0,0 0 1 0 0,1 0-1 0 0,0 1 1 0 0,-1-1 0 0 0,2 0-1 0 0,2-4 1 0 0,-5 10-10 0 0,0 0 1 0 0,0-1-1 0 0,0 1 0 0 0,0 0 0 0 0,0 0 1 0 0,0 0-1 0 0,0 0 0 0 0,0 0 1 0 0,0 0-1 0 0,0 0 0 0 0,0 0 1 0 0,0 0-1 0 0,0-1 0 0 0,0 1 1 0 0,1 0-1 0 0,-1 0 0 0 0,0 0 0 0 0,0 0 1 0 0,0 0-1 0 0,0 0 0 0 0,0 0 1 0 0,0 0-1 0 0,0 0 0 0 0,0 0 1 0 0,0 0-1 0 0,1 0 0 0 0,-1 0 1 0 0,0 0-1 0 0,0 0 0 0 0,0 0 1 0 0,0 0-1 0 0,0 0 0 0 0,0 0 0 0 0,0 0 1 0 0,0 0-1 0 0,1 0 0 0 0,-1 0 1 0 0,0 0-1 0 0,0 0 0 0 0,0 0 1 0 0,0 0-1 0 0,0 0 0 0 0,0 0 1 0 0,0 0-1 0 0,0 1 0 0 0,4 4 320 0 0,-2 8 173 0 0,9 171 1301 0 0,-11-174-1788 0 0,0-2-5 0 0,0 1 0 0 0,0-1 0 0 0,1 0-1 0 0,0 0 1 0 0,0 0 0 0 0,3 8 0 0 0,-4-16-9 0 0,0 0 0 0 0,0 1 0 0 0,0-1 0 0 0,0 0 0 0 0,0 0 0 0 0,0 1 0 0 0,0-1 0 0 0,1 0-1 0 0,-1 0 1 0 0,0 0 0 0 0,0 1 0 0 0,0-1 0 0 0,0 0 0 0 0,1 0 0 0 0,-1 0 0 0 0,0 0 0 0 0,0 1 0 0 0,0-1 0 0 0,1 0 0 0 0,-1 0 0 0 0,0 0 0 0 0,0 0-1 0 0,0 0 1 0 0,1 0 0 0 0,-1 0 0 0 0,0 0 0 0 0,0 1 0 0 0,1-1 0 0 0,-1 0 0 0 0,0 0 0 0 0,0 0 0 0 0,1 0 0 0 0,-1 0 0 0 0,0 0 0 0 0,1-1-1 0 0,8-5-124 0 0,5-13-170 0 0,-13 18 277 0 0,0-1-135 0 0,3-8-197 0 0,14-29 182 0 0,-13 29 35 0 0,-1 0 18 0 0,12-29 3 0 0,-12 29 8 0 0,0 1 43 0 0,12-28 33 0 0,-12 28-52 0 0,1-1 20 0 0,17-32 68 0 0,-17 32 213 0 0,49 9 55 0 0,-53 1-264 0 0,0 0 0 0 0,-1 0 0 0 0,1 0-1 0 0,0 0 1 0 0,0 0 0 0 0,-1 0 0 0 0,1 1 0 0 0,0-1-1 0 0,-1 0 1 0 0,1 0 0 0 0,0 1 0 0 0,-1-1-1 0 0,1 0 1 0 0,0 1 0 0 0,-1-1 0 0 0,1 1 0 0 0,0-1-1 0 0,-1 1 1 0 0,1-1 0 0 0,-1 1 0 0 0,1-1 0 0 0,-1 1-1 0 0,1 0 1 0 0,-1-1 0 0 0,0 1 0 0 0,1 0 0 0 0,-1-1-1 0 0,0 1 1 0 0,1 0 0 0 0,-1-1 0 0 0,0 1-1 0 0,0 0 1 0 0,0 0 0 0 0,0-1 0 0 0,1 2 0 0 0,-1 2 65 0 0,44 185 1711 0 0,-30-107-8079 0 0,-12-72-728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25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2303 0 0,'0'3'6434'0'0,"15"-22"-1927"0"0,-3 2-4037 0 0,-3 4-145 0 0,-2 5 1515 0 0,1-2-1296 0 0,23-27-133 0 0,-24 28 282 0 0,0-1-375 0 0,22-27-78 0 0,-22 28 170 0 0,1-1-222 0 0,23-28-52 0 0,-23 28 174 0 0,-1 1-250 0 0,40-50 57 0 0,-47 59-105 0 0,0 0 0 0 0,0 0 0 0 0,0-1 0 0 0,0 1 0 0 0,0 0 0 0 0,0 0 0 0 0,0 0 0 0 0,0 0 0 0 0,1 0 0 0 0,-1 0-1 0 0,0 0 1 0 0,0 0 0 0 0,0-1 0 0 0,0 1 0 0 0,0 0 0 0 0,0 0 0 0 0,0 0 0 0 0,0 0 0 0 0,1 0 0 0 0,-1 0 0 0 0,0 0 0 0 0,0 0 0 0 0,0 0 0 0 0,0 0 0 0 0,0 0 0 0 0,0 0 0 0 0,0 0 0 0 0,1 0 0 0 0,-1 0 0 0 0,0 0 0 0 0,0 0 0 0 0,0 0 0 0 0,0 0 0 0 0,0 0 0 0 0,0 0 0 0 0,1 0-1 0 0,-1 0 1 0 0,0 0 0 0 0,0 0 0 0 0,0 0 0 0 0,0 0 0 0 0,0 0 0 0 0,0 0 0 0 0,0 0 0 0 0,1 1 0 0 0,-1-1 0 0 0,0 0 0 0 0,0 0 0 0 0,0 0 0 0 0,0 0 0 0 0,0 0 0 0 0,0 0 0 0 0,0 0 0 0 0,0 0 0 0 0,0 1 0 0 0,0-1 0 0 0,0 0 0 0 0,3 13 434 0 0,-3 26 73 0 0,0-30-349 0 0,-2 129 655 0 0,1 84-506 0 0,2-201-388 0 0,5 77-1716 0 0,-5-92 535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25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 4631 0 0,'-7'1'605'0'0,"13"-4"3753"0"0,0 2-2116 0 0,17-4 2986 0 0,9 2-2174 0 0,-30 3-1969 0 0,9-1-797 0 0,1-1-194 0 0,-1 0 135 0 0,0 1-1 0 0,18 0 0 0 0,75 3 70 0 0,-33 0-215 0 0,-28-1-1137 0 0,-28 1-4190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42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29 133 1375 0 0,'-2'-1'168'0'0,"1"1"0"0"0,0 0 0 0 0,-1 0 0 0 0,1-1 0 0 0,0 1 0 0 0,0-1 0 0 0,-1 1 0 0 0,1-1 0 0 0,0 0 0 0 0,0 1 0 0 0,0-1 0 0 0,0 0 0 0 0,0 0 0 0 0,0 0 0 0 0,0 0 0 0 0,0 0 0 0 0,0 0 0 0 0,0 0 0 0 0,0 0 0 0 0,1 0 0 0 0,-1 0 0 0 0,0-1 0 0 0,1 1 0 0 0,-1 0 0 0 0,1 0 0 0 0,-1-1 0 0 0,1 1 0 0 0,0 0 0 0 0,0-1 0 0 0,-1 1 0 0 0,1 0 0 0 0,0-3 0 0 0,0 1 226 0 0,0 0 0 0 0,-1-1-1 0 0,1 1 1 0 0,1 0 0 0 0,-1-1 0 0 0,0 1 0 0 0,1 0 0 0 0,0-1 0 0 0,0 1 0 0 0,0 0 0 0 0,0 0-1 0 0,3-6 1 0 0,-1 5-79 0 0,0 0 0 0 0,1 0 0 0 0,0 0-1 0 0,0 0 1 0 0,0 1 0 0 0,0 0-1 0 0,1-1 1 0 0,-1 1 0 0 0,1 1 0 0 0,0-1-1 0 0,0 1 1 0 0,0 0 0 0 0,0 0 0 0 0,0 0-1 0 0,1 1 1 0 0,-1 0 0 0 0,0 0 0 0 0,7 0-1 0 0,2 0-32 0 0,1 0 0 0 0,0 1 0 0 0,0 1 0 0 0,0 1 0 0 0,22 4 0 0 0,-33-5-272 0 0,0 0-1 0 0,-1 0 0 0 0,1 0 1 0 0,-1 0-1 0 0,1 1 0 0 0,-1-1 1 0 0,0 1-1 0 0,1 0 1 0 0,-1 0-1 0 0,0 0 0 0 0,0 0 1 0 0,0 1-1 0 0,-1-1 0 0 0,1 1 1 0 0,-1 0-1 0 0,1 0 1 0 0,-1 0-1 0 0,0 0 0 0 0,0 0 1 0 0,0 0-1 0 0,0 0 0 0 0,-1 1 1 0 0,1-1-1 0 0,-1 1 1 0 0,0-1-1 0 0,0 1 0 0 0,0 0 1 0 0,-1-1-1 0 0,1 1 0 0 0,-1 0 1 0 0,0-1-1 0 0,0 8 1 0 0,-2 11-5 0 0,-1 0 1 0 0,-1-1-1 0 0,-1 1 1 0 0,-1-1-1 0 0,-15 38 1 0 0,6-27 8 0 0,0-1-1 0 0,-40 58 1 0 0,44-74-4 0 0,-16 18 0 0 0,24-29-30 0 0,0-1-1 0 0,-1 0 1 0 0,1 0-1 0 0,-1 0 1 0 0,1 0-1 0 0,-1-1 1 0 0,0 1 0 0 0,0-1-1 0 0,0 0 1 0 0,0 0-1 0 0,-6 1 1 0 0,9-3-10 0 0,-1 1 1 0 0,1-1-1 0 0,-1 0 0 0 0,1 0 1 0 0,-1 0-1 0 0,1 0 1 0 0,-1-1-1 0 0,1 1 0 0 0,-1 0 1 0 0,1-1-1 0 0,0 1 1 0 0,-1-1-1 0 0,1 1 0 0 0,-1-1 1 0 0,1 0-1 0 0,0 1 1 0 0,0-1-1 0 0,-1 0 0 0 0,1 0 1 0 0,0 0-1 0 0,0 0 1 0 0,0 0-1 0 0,0 0 0 0 0,0 0 1 0 0,0 0-1 0 0,0-1 1 0 0,0 1-1 0 0,1 0 0 0 0,-1 0 1 0 0,0-1-1 0 0,1 1 1 0 0,-1-1-1 0 0,1 1 0 0 0,-1 0 1 0 0,1-3-1 0 0,-1 0 33 0 0,0 0-1 0 0,0 0 0 0 0,0-1 1 0 0,0 1-1 0 0,1 0 1 0 0,0-1-1 0 0,0 1 1 0 0,0 0-1 0 0,1-1 1 0 0,1-7-1 0 0,-2 11-2 0 0,1 1 0 0 0,-1 0 1 0 0,0-1-1 0 0,0 1 0 0 0,0-1 0 0 0,0 1 0 0 0,1 0 0 0 0,-1-1 0 0 0,0 1 0 0 0,0 0 0 0 0,1-1 1 0 0,-1 1-1 0 0,0 0 0 0 0,1-1 0 0 0,-1 1 0 0 0,0 0 0 0 0,1 0 0 0 0,-1-1 0 0 0,1 1 0 0 0,-1 0 1 0 0,0 0-1 0 0,1 0 0 0 0,-1 0 0 0 0,1 0 0 0 0,-1-1 0 0 0,0 1 0 0 0,1 0 0 0 0,14 4-7 0 0,11 14 303 0 0,-26-17-266 0 0,23 16 521 0 0,1-1 1 0 0,1-1 0 0 0,0-1-1 0 0,48 19 1 0 0,-65-30-454 0 0,0 1 1 0 0,1-2-1 0 0,-1 1 0 0 0,14 1 0 0 0,-19-4-78 0 0,0 1-1 0 0,0-1 0 0 0,0 0 0 0 0,0 0 0 0 0,0-1 0 0 0,0 1 0 0 0,0-1 0 0 0,0 1 0 0 0,0-1 0 0 0,0 0 1 0 0,0 0-1 0 0,0 0 0 0 0,0-1 0 0 0,-1 1 0 0 0,1-1 0 0 0,3-2 0 0 0,-2 1 26 0 0,-1 0 0 0 0,0 0 0 0 0,0-1 0 0 0,0 1 0 0 0,-1-1 0 0 0,1 1 0 0 0,-1-1-1 0 0,0 0 1 0 0,0 0 0 0 0,0 0 0 0 0,0 0 0 0 0,-1 0 0 0 0,2-6 0 0 0,2-24-980 0 0,-5 0-4963 0 0,-1 18-1194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4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29 242 5983 0 0,'-19'12'2799'0'0,"10"-10"2802"0"0,9-2-5537 0 0,23-31 1788 0 0,31-55 0 0 0,-52 83-1484 0 0,4-7-261 0 0,49-83 188 0 0,-52 86-201 0 0,-2 5-23 0 0,0 0 0 0 0,0 0 0 0 0,0 1 0 0 0,0-1 0 0 0,1 0 0 0 0,-1 0 0 0 0,0 1 0 0 0,1-1 0 0 0,-1 0 0 0 0,1 1 0 0 0,-1-1 0 0 0,1 1 0 0 0,3-2 0 0 0,-3 4 26 0 0,-1 1 0 0 0,1-1 1 0 0,-1 1-1 0 0,0-1 1 0 0,0 1-1 0 0,1 0 1 0 0,-1 0-1 0 0,0-1 0 0 0,-1 1 1 0 0,2 3-1 0 0,-1-3-34 0 0,5 13-2 0 0,-1-1 0 0 0,-1 1-1 0 0,0 0 1 0 0,-1-1 0 0 0,1 18-1 0 0,1 76 232 0 0,-6-57-901 0 0,-2 0 0 0 0,-11 54 1 0 0,12-98-4294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43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29 6535 0 0,'-4'5'1185'0'0,"4"-6"-983"0"0,1 1 1 0 0,-1-1-1 0 0,1 1 1 0 0,0-1 0 0 0,-1 1-1 0 0,1 0 1 0 0,0-1-1 0 0,-1 1 1 0 0,1 0-1 0 0,0-1 1 0 0,0 1-1 0 0,-1 0 1 0 0,1 0 0 0 0,0 0-1 0 0,1 0 1 0 0,71-7 6950 0 0,-38 3-6076 0 0,-31 3-623 0 0,7 0-249 0 0,35-7-114 0 0,-35 6-25 0 0,2 1-12 0 0,-9 1-113 0 0,100-5-764 0 0,-83 7-3815 0 0,-3 1-1608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2:4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308 136 1375 0 0,'0'-7'676'0'0,"-1"0"0"0"0,0 0-1 0 0,0 0 1 0 0,0 0 0 0 0,-1 1-1 0 0,0-1 1 0 0,-1 1-1 0 0,0-1 1 0 0,0 1 0 0 0,-4-7-1 0 0,6 11-413 0 0,-1 0-1 0 0,0 0 1 0 0,0 0-1 0 0,0 0 1 0 0,-1 1-1 0 0,1-1 1 0 0,0 1-1 0 0,-1-1 1 0 0,1 1-1 0 0,-1 0 1 0 0,1 0-1 0 0,-1 0 1 0 0,0 0 0 0 0,1 0-1 0 0,-1 1 1 0 0,0-1-1 0 0,0 1 1 0 0,1 0-1 0 0,-1 0 1 0 0,0 0-1 0 0,0 0 1 0 0,1 0-1 0 0,-6 1 1 0 0,0 0 107 0 0,0 1 1 0 0,-1 0-1 0 0,1 0 0 0 0,0 1 1 0 0,0 0-1 0 0,-11 6 1 0 0,8-2-203 0 0,2-1-1 0 0,-1 2 1 0 0,1-1 0 0 0,0 1 0 0 0,0 0-1 0 0,1 1 1 0 0,0 0 0 0 0,0 0-1 0 0,1 1 1 0 0,1 0 0 0 0,0 0 0 0 0,-6 14-1 0 0,7-16-73 0 0,2 2-1 0 0,-1-1 0 0 0,1 0 1 0 0,1 1-1 0 0,0-1 0 0 0,0 1 1 0 0,1 0-1 0 0,0 0 1 0 0,0-1-1 0 0,1 1 0 0 0,1 0 1 0 0,0 0-1 0 0,0 0 0 0 0,1-1 1 0 0,3 12-1 0 0,-4-16-77 0 0,1 0-1 0 0,0-1 0 0 0,0 0 1 0 0,0 1-1 0 0,1-1 0 0 0,0 0 1 0 0,-1 0-1 0 0,1-1 1 0 0,1 1-1 0 0,-1 0 0 0 0,0-1 1 0 0,1 0-1 0 0,0 0 0 0 0,0 0 1 0 0,0 0-1 0 0,0-1 0 0 0,0 1 1 0 0,0-1-1 0 0,1 0 1 0 0,-1 0-1 0 0,1-1 0 0 0,-1 1 1 0 0,1-1-1 0 0,0 0 0 0 0,-1 0 1 0 0,9 0-1 0 0,23 0-14 0 0,-32-1 0 0 0,-1-1 0 0 0,1 1 0 0 0,0-1 0 0 0,0 0 0 0 0,6-2 0 0 0,1-1 0 0 0,0 0 0 0 0,-1 0 0 0 0,0-1 0 0 0,14-9 0 0 0,-15 7 0 0 0,0 0 0 0 0,-1 0 0 0 0,-1-1 0 0 0,11-12 0 0 0,-13 14 8 0 0,0-1 1 0 0,-1 0-1 0 0,1 0 0 0 0,-1 0 1 0 0,0-1-1 0 0,-1 1 0 0 0,0-1 1 0 0,0 0-1 0 0,-1 0 0 0 0,0 0 1 0 0,0 0-1 0 0,-1 0 0 0 0,0-1 1 0 0,0 1-1 0 0,-1 0 0 0 0,-1-16 1 0 0,-2 8 3 0 0,0 0 0 0 0,-1 0 1 0 0,0 0-1 0 0,-1 1 1 0 0,-14-30-1 0 0,17 42-10 0 0,0 0-1 0 0,0 0 1 0 0,0 0-1 0 0,-1 0 0 0 0,1 1 1 0 0,0-1-1 0 0,-1 1 1 0 0,0-1-1 0 0,0 1 1 0 0,0 0-1 0 0,0 0 1 0 0,0 0-1 0 0,0 0 1 0 0,0 1-1 0 0,-1 0 0 0 0,1-1 1 0 0,0 1-1 0 0,-1 0 1 0 0,1 0-1 0 0,-1 1 1 0 0,-5-1-1 0 0,1 0 3 0 0,-1 0 0 0 0,0 1 0 0 0,1 1 0 0 0,-1-1 0 0 0,0 1 0 0 0,1 1 0 0 0,-17 4 0 0 0,14-2 0 0 0,0 1 0 0 0,0 0 0 0 0,0 1 0 0 0,1 0 0 0 0,0 1 0 0 0,0 0 0 0 0,-10 9 0 0 0,14-10-1 0 0,-1 0 0 0 0,1 1 0 0 0,0 0 0 0 0,0 0 0 0 0,1 0 0 0 0,0 1 0 0 0,0-1-1 0 0,1 1 1 0 0,0 1 0 0 0,-3 8 0 0 0,5-9-3 0 0,0 0 0 0 0,1 0 0 0 0,0 0 0 0 0,0 0 0 0 0,1 0 0 0 0,0 0 0 0 0,0 0 0 0 0,1 0 0 0 0,2 12 0 0 0,0-6 0 0 0,1-1 0 0 0,1 0 0 0 0,0 0 0 0 0,11 22 0 0 0,-9-23 0 0 0,0-1 0 0 0,11 16 0 0 0,-14-23 0 0 0,0 1 0 0 0,1-1 0 0 0,-1 0 0 0 0,1 0 0 0 0,0 0 0 0 0,0-1 0 0 0,10 6 0 0 0,-8-5 0 0 0,1-1 0 0 0,0 1 0 0 0,1-1 0 0 0,-1-1 0 0 0,0 0 0 0 0,1 0 0 0 0,13 1 0 0 0,-17-3 0 0 0,0 0 0 0 0,0 0 0 0 0,1-1 0 0 0,-1 0 0 0 0,0 0 0 0 0,0 0 0 0 0,0 0 0 0 0,0-1 0 0 0,0 0 0 0 0,0 0 0 0 0,0 0 0 0 0,0-1 0 0 0,6-4 0 0 0,-2 1 0 0 0,-4 3 0 0 0,0-1 0 0 0,1 0 0 0 0,-2 0 0 0 0,6-5 0 0 0,6-11 0 0 0,-13 15 5 0 0,5-6 31 0 0,-1 1 0 0 0,0-1 0 0 0,0 0 0 0 0,-1-1 0 0 0,8-22 1 0 0,-11 21-21 0 0,0-1 1 0 0,-2 1 0 0 0,1-1 0 0 0,-2 0-1 0 0,0 0 1 0 0,0 1 0 0 0,-1-1 0 0 0,-1 0-1 0 0,0 1 1 0 0,-1-1 0 0 0,-1 1 0 0 0,0 0-1 0 0,-11-25 1 0 0,11 32-17 0 0,0 0 0 0 0,0-1 0 0 0,0 1 0 0 0,-1 1 0 0 0,0-1 0 0 0,0 1 0 0 0,-1 0 0 0 0,1 0 0 0 0,-8-5 0 0 0,8 7 0 0 0,0 0 0 0 0,0 0 0 0 0,0 0 0 0 0,-1 0 0 0 0,1 1 0 0 0,-1 0 0 0 0,1 0 0 0 0,-1 0 0 0 0,0 1 0 0 0,0 0 0 0 0,-10 0 0 0 0,13 1-212 0 0,0 0 0 0 0,1 0-1 0 0,-1 1 1 0 0,0 0 0 0 0,1-1-1 0 0,-1 1 1 0 0,0 0 0 0 0,1 0-1 0 0,-1 1 1 0 0,1-1 0 0 0,-4 3-1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1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1015 160 455 0 0,'1'-5'300'0'0,"0"0"-1"0"0,-1-1 1 0 0,2 1-1 0 0,1-6 1 0 0,-2 8-94 0 0,0 0 0 0 0,0 0-1 0 0,0 0 1 0 0,0 0 0 0 0,-1-1 0 0 0,1 1 0 0 0,-1 0 0 0 0,0-1 0 0 0,0 1-1 0 0,0 0 1 0 0,0 0 0 0 0,0-1 0 0 0,-1 1 0 0 0,-1-6 0 0 0,0 6 9 0 0,1 1-1 0 0,-1 0 1 0 0,1 0 0 0 0,-1 0 0 0 0,0 0 0 0 0,0 0 0 0 0,0 0-1 0 0,0 1 1 0 0,0-1 0 0 0,0 1 0 0 0,0-1 0 0 0,-1 1 0 0 0,1 0-1 0 0,-5-2 1 0 0,-4-1 417 0 0,0 1 0 0 0,-14-2 0 0 0,8 1-18 0 0,-28-6 876 0 0,-79-8 1 0 0,101 17-1289 0 0,0 1 0 0 0,0 0 1 0 0,0 2-1 0 0,1 0 0 0 0,-34 9 0 0 0,13 1 22 0 0,0 3 0 0 0,2 1 0 0 0,-1 2 0 0 0,2 1 0 0 0,1 3 0 0 0,-39 27 0 0 0,57-33-126 0 0,0 2 1 0 0,1 0-1 0 0,1 1 0 0 0,1 1 0 0 0,1 1 0 0 0,1 1 0 0 0,-21 34 1 0 0,23-30-55 0 0,1 1 1 0 0,1 1 0 0 0,1 0 0 0 0,1 0 0 0 0,2 1-1 0 0,1 0 1 0 0,-5 39 0 0 0,9-32 7 0 0,1 0 0 0 0,2 1 0 0 0,1-1 0 0 0,2 0 0 0 0,13 60 0 0 0,-10-68-59 0 0,2-1 0 0 0,1 0 0 0 0,1 0 0 0 0,2 0 0 0 0,0-2 0 0 0,2 1-1 0 0,0-2 1 0 0,24 29 0 0 0,10 11-56 0 0,132 158 54 0 0,-169-211 9 0 0,1-1 0 0 0,-1 0 0 0 0,2-1 0 0 0,-1 0 0 0 0,1-1 0 0 0,0 0 0 0 0,1-1 0 0 0,0-1 0 0 0,0 0 0 0 0,0-1 0 0 0,18 5 0 0 0,17 0 0 0 0,1-1 0 0 0,51 1 0 0 0,-100-10 0 0 0,32 2 0 0 0,23-3 0 0 0,8-3 11 0 0,5-4 32 0 0,17-7-33 0 0,-1-7-10 0 0,-21-1 11 0 0,-39 12 32 0 0,24-10-19 0 0,-24 8 29 0 0,30-15-26 0 0,-42 21 42 0 0,-1 1 20 0 0,32-18-14 0 0,-32 18 57 0 0,-1-2-68 0 0,34-24-37 0 0,-34 24 183 0 0,-3-2-138 0 0,26-29 4 0 0,-25 29 16 0 0,-2-2-1 0 0,22-34-16 0 0,-22 34 10 0 0,-3 1-16 0 0,13-30 1 0 0,-12 30 15 0 0,-2 0-14 0 0,10-36-1 0 0,-10 35 74 0 0,0 0-84 0 0,12-59 16 0 0,-8 32-9 0 0,-5 29-37 0 0,0 2-17 0 0,0 0 0 0 0,-1 1 0 0 0,0-1 0 0 0,0-15 0 0 0,-2 3 36 0 0,2-11 13 0 0,-4-112 479 0 0,0 113-210 0 0,0 0-1 0 0,-14-51 0 0 0,2 26-163 0 0,3 4 1 0 0,-30-72 0 0 0,36 112-157 0 0,0 0-1 0 0,-1 0 0 0 0,1 1 1 0 0,-2 0-1 0 0,0 0 1 0 0,0 0-1 0 0,-1 1 1 0 0,0 1-1 0 0,0-1 1 0 0,-1 1-1 0 0,0 1 0 0 0,-1 0 1 0 0,1 1-1 0 0,-1 0 1 0 0,-16-7-1 0 0,-3 2 20 0 0,-1 0 0 0 0,-1 2 0 0 0,0 1-1 0 0,-54-6 1 0 0,67 12-37 0 0,3 1-26 0 0,0-1 0 0 0,0-1 0 0 0,0 0 0 0 0,0-1 0 0 0,0-1 0 0 0,-24-10 0 0 0,37 12-144 0 0,-1 1 1 0 0,1-1 0 0 0,-1 0-1 0 0,1 0 1 0 0,0 0 0 0 0,0 0-1 0 0,0-1 1 0 0,1 1 0 0 0,-1-1-1 0 0,1 0 1 0 0,0 1 0 0 0,0-1-1 0 0,0 0 1 0 0,0 0 0 0 0,1-1 0 0 0,-2-4-1 0 0,-3-15-6819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2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 120 919 0 0,'-1'-5'439'0'0,"-1"0"0"0"0,0 1-1 0 0,0-1 1 0 0,0 1-1 0 0,-1-1 1 0 0,0 1-1 0 0,0 0 1 0 0,0 0-1 0 0,0 0 1 0 0,-6-5-1 0 0,2 3 0 0 0,0-1-1 0 0,0 2 0 0 0,0-1 1 0 0,-1 1-1 0 0,0 0 0 0 0,0 0 1 0 0,0 1-1 0 0,0 1 0 0 0,-1-1 1 0 0,0 1-1 0 0,-15-3 0 0 0,0 2 253 0 0,1 2 0 0 0,-1 1 0 0 0,-39 2 0 0 0,-71 16 1437 0 0,120-15-2006 0 0,-67 11 879 0 0,-114 35-1 0 0,138-30-540 0 0,1 3-1 0 0,-92 48 1 0 0,137-62-441 0 0,0 0 1 0 0,1 1-1 0 0,0 0 0 0 0,0 0 1 0 0,1 1-1 0 0,0 0 0 0 0,1 1 1 0 0,0 0-1 0 0,0 1 0 0 0,1-1 1 0 0,-8 18-1 0 0,-2 7-16 0 0,3 0-1 0 0,-17 58 1 0 0,24-63-1 0 0,0 1 0 0 0,2 0 0 0 0,2 0 0 0 0,0 0-1 0 0,2 1 1 0 0,5 47 0 0 0,41 185-81 0 0,-37-228 67 0 0,1 0 0 0 0,3-1 0 0 0,0-1 0 0 0,3 0 0 0 0,0 0 0 0 0,2-2 1 0 0,22 31-1 0 0,-27-46-53 0 0,1 0-1 0 0,0-1 1 0 0,1-1 0 0 0,1 0 0 0 0,0-1 0 0 0,1 0-1 0 0,1-1 1 0 0,0-1 0 0 0,0-1 0 0 0,1-1 0 0 0,1 0 0 0 0,0-1-1 0 0,36 12 1 0 0,-12-9 21 0 0,2-1 0 0 0,0-2-1 0 0,0-2 1 0 0,0-2 0 0 0,82-2-1 0 0,-96-6 46 0 0,24-7 0 0 0,22-11 0 0 0,6-12 0 0 0,12-8 11 0 0,-80 31 32 0 0,4-1-35 0 0,-2 1-8 0 0,0-1 1 0 0,20-16 0 0 0,-16 10-1 0 0,40-35 0 0 0,-42 33 11 0 0,31-36 32 0 0,12-8-33 0 0,-13 12 1 0 0,-46 48-4 0 0,0 0 0 0 0,-1 1 0 0 0,1-2 0 0 0,-1 1 0 0 0,3-5 1 0 0,27-46 2 0 0,-27 45-5 0 0,2-6 3 0 0,-1 0 45 0 0,-2 4-22 0 0,0 2-22 0 0,0-1 0 0 0,-1 0 0 0 0,0 0 0 0 0,2-14-1 0 0,-3 14 3 0 0,35-128 297 0 0,-30 115-260 0 0,-6 21 16 0 0,2-12 12 0 0,3-4-62 0 0,-1 1 27 0 0,5-30 0 0 0,-9 33 3 0 0,0 0-1 0 0,0 0 0 0 0,-2 0 1 0 0,0-1-1 0 0,0 1 1 0 0,-1 0-1 0 0,-8-26 0 0 0,-39-94 372 0 0,36 104-325 0 0,2 4-58 0 0,-1-1 0 0 0,-2 2 1 0 0,-25-37-1 0 0,29 48-33 0 0,-1 1 1 0 0,-1 0-1 0 0,0 1 0 0 0,0 0 1 0 0,-2 0-1 0 0,1 2 1 0 0,-19-12-1 0 0,-11-5-485 0 0,19 11-28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24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84 455 0 0,'0'-5'1488'0'0,"0"0"0"0"0,-1-1-1 0 0,1 1 1 0 0,-4-9-1 0 0,3 12-1040 0 0,0-1-1 0 0,0 0 0 0 0,0 0 0 0 0,0 0 1 0 0,-1 1-1 0 0,0-1 0 0 0,-3-4 0 0 0,3 5-295 0 0,-1 0 0 0 0,1 0-1 0 0,-1 0 1 0 0,1 0 0 0 0,-1 0-1 0 0,0 0 1 0 0,0 1 0 0 0,0 0-1 0 0,0-1 1 0 0,0 1 0 0 0,0 0-1 0 0,0 1 1 0 0,-1-1 0 0 0,1 0-1 0 0,0 1 1 0 0,0 0 0 0 0,-7 0-1 0 0,5 0-44 0 0,0 1-1 0 0,0 0 0 0 0,0 0 1 0 0,0 0-1 0 0,0 1 0 0 0,0-1 1 0 0,0 1-1 0 0,1 0 1 0 0,-1 1-1 0 0,-7 4 0 0 0,-2 3 0 0 0,-23 21-1 0 0,28-22-94 0 0,2 0-1 0 0,-1 0 1 0 0,1 1 0 0 0,1-1-1 0 0,-1 2 1 0 0,2-1-1 0 0,-1 1 1 0 0,2 0 0 0 0,-1 0-1 0 0,1 0 1 0 0,1 0-1 0 0,0 1 1 0 0,-2 20 0 0 0,3-20 50 0 0,1 1 0 0 0,1 0 0 0 0,0 0 0 0 0,1 0 0 0 0,0 0 0 0 0,0 0 0 0 0,2-1 0 0 0,0 1 0 0 0,0 0 0 0 0,1-1 0 0 0,0 0 0 0 0,10 17 0 0 0,-13-27-58 0 0,0 0 0 0 0,1 0 1 0 0,-1 0-1 0 0,1 0 0 0 0,0 0 1 0 0,0 0-1 0 0,-1-1 0 0 0,1 1 0 0 0,0-1 1 0 0,0 1-1 0 0,1-1 0 0 0,-1 0 0 0 0,0 1 1 0 0,0-1-1 0 0,1-1 0 0 0,-1 1 0 0 0,0 0 1 0 0,1 0-1 0 0,-1-1 0 0 0,1 1 1 0 0,-1-1-1 0 0,1 0 0 0 0,-1 0 0 0 0,1 0 1 0 0,2 0-1 0 0,2-1-4 0 0,-1 0 0 0 0,1-1 0 0 0,-1 1 1 0 0,1-1-1 0 0,-1-1 0 0 0,0 1 0 0 0,0-1 0 0 0,9-5 1 0 0,4-9-42 0 0,25-29 32 0 0,-38 40 11 0 0,-1 0 0 0 0,0-1 0 0 0,0 0 0 0 0,0 0 0 0 0,-1 0 0 0 0,0-1 0 0 0,5-13 0 0 0,2-3 0 0 0,-4 7-7 0 0,0 0 0 0 0,-1 0 0 0 0,0-1 0 0 0,-2 0 0 0 0,0 0 0 0 0,-1 0-1 0 0,-1 0 1 0 0,0-24 0 0 0,-3 36-16 0 0,-1 11 101 0 0,-1 13 355 0 0,5 41 690 0 0,3 0 0 0 0,14 70-1 0 0,-15-108-807 0 0,1 0-1 0 0,11 30 0 0 0,-14-45-282 0 0,0-1 0 0 0,1 1 0 0 0,0-1 1 0 0,0 1-1 0 0,0-1 0 0 0,1 0 0 0 0,0 0 0 0 0,0-1 0 0 0,0 1 0 0 0,0-1 0 0 0,1 0 0 0 0,-1 0 0 0 0,9 5 0 0 0,-11-8-60 0 0,0 0 0 0 0,0 0 0 0 0,0 0 0 0 0,0-1 0 0 0,0 1-1 0 0,0-1 1 0 0,0 1 0 0 0,1-1 0 0 0,3 1 0 0 0,7-3-323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2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1010 174 455 0 0,'1'-2'224'0'0,"1"-1"0"0"0,0 0 0 0 0,-1 1 0 0 0,1-1-1 0 0,-1 0 1 0 0,0 0 0 0 0,0 0 0 0 0,0 0 0 0 0,0 0-1 0 0,0 0 1 0 0,-1 0 0 0 0,1-1 0 0 0,-1 1 0 0 0,0 0-1 0 0,0 0 1 0 0,0 0 0 0 0,0-1 0 0 0,-1 1 0 0 0,0 0-1 0 0,1 0 1 0 0,-1 0 0 0 0,0 0 0 0 0,-3-6 0 0 0,2 5 70 0 0,0 0 0 0 0,-1 1-1 0 0,1-1 1 0 0,-1 0 0 0 0,0 1 0 0 0,0-1 0 0 0,0 1 0 0 0,-1 0 0 0 0,1 0 0 0 0,-1 1 0 0 0,0-1 0 0 0,0 1 0 0 0,0-1 0 0 0,0 1-1 0 0,0 0 1 0 0,-6-2 0 0 0,-90-18 2919 0 0,91 21-2960 0 0,-21-3 122 0 0,0 1 0 0 0,-1 2 0 0 0,1 1 0 0 0,-1 1 0 0 0,1 2 0 0 0,-1 1 1 0 0,1 2-1 0 0,1 0 0 0 0,-1 2 0 0 0,-50 21 0 0 0,57-18-305 0 0,1 0-1 0 0,0 2 1 0 0,1 0-1 0 0,0 2 1 0 0,1 0 0 0 0,0 2-1 0 0,2 0 1 0 0,-33 37-1 0 0,18-11 2 0 0,2 1 0 0 0,2 1 0 0 0,-27 57 0 0 0,39-68-53 0 0,2 2 0 0 0,1 0 1 0 0,2 0-1 0 0,2 1 1 0 0,1 1-1 0 0,2-1 1 0 0,-3 51-1 0 0,8-52-19 0 0,2 0 0 0 0,1 0 0 0 0,2 0 0 0 0,1 0 0 0 0,2 0-1 0 0,2-1 1 0 0,23 66 0 0 0,-10-53-9 0 0,3-1-1 0 0,1-1 0 0 0,3-1 1 0 0,1-1-1 0 0,37 41 0 0 0,-48-65 11 0 0,1 0 0 0 0,0-1 0 0 0,2-1 0 0 0,0 0 0 0 0,1-2 0 0 0,47 26 0 0 0,-37-27-10 0 0,2-1-1 0 0,-1-1 0 0 0,2-2 1 0 0,0-2-1 0 0,66 10 0 0 0,-65-15 11 0 0,24-1 0 0 0,8-5 0 0 0,1-4 0 0 0,2-5 0 0 0,13-5 0 0 0,-5-4 0 0 0,-2-5 0 0 0,-6-2 11 0 0,-43 13 32 0 0,37-27-33 0 0,-6-7 2 0 0,-39 29 36 0 0,15-18-25 0 0,-16 16 20 0 0,19-25-22 0 0,-20 22 34 0 0,17-24 17 0 0,-20 24-7 0 0,14-24-41 0 0,-16 26 19 0 0,17-31-22 0 0,2-10 22 0 0,-8 12-22 0 0,-15 28 22 0 0,12-39-22 0 0,-12 27 39 0 0,6-44 0 0 0,-13 55 65 0 0,0 1 0 0 0,-1-2-1 0 0,-2 1 1 0 0,-3-25 0 0 0,-20-95 163 0 0,24 143-288 0 0,-2-7 24 0 0,-1 0 0 0 0,1 0-1 0 0,-1 0 1 0 0,0 0 0 0 0,-1 0 0 0 0,0 1 0 0 0,-9-14 0 0 0,4 9 38 0 0,-1 1 0 0 0,0 0 1 0 0,-20-16-1 0 0,-14-12 117 0 0,24 20-173 0 0,-1 2 0 0 0,-41-28 0 0 0,31 27-6 0 0,-98-62 0 0 0,111 66 0 0 0,0 0 0 0 0,1-1 0 0 0,0-1 0 0 0,-23-28 0 0 0,30 31-418 0 0,0 1 0 0 0,0 0-1 0 0,-1 1 1 0 0,-1 0 0 0 0,0 1-1 0 0,0 0 1 0 0,-22-12 0 0 0,23 17-764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4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6 455 0 0,'0'-1'118'0'0,"-1"1"-1"0"0,1-1 0 0 0,-1 1 0 0 0,1-1 0 0 0,-1 1 0 0 0,0 0 1 0 0,1-1-1 0 0,-1 1 0 0 0,0 0 0 0 0,1-1 0 0 0,-1 1 0 0 0,0 0 1 0 0,1 0-1 0 0,-1 0 0 0 0,0 0 0 0 0,1-1 0 0 0,-1 1 0 0 0,0 0 1 0 0,0 0-1 0 0,1 0 0 0 0,-1 1 0 0 0,-1-1 0 0 0,0 0 69 0 0,1 1 0 0 0,-1 0 1 0 0,0 0-1 0 0,1-1 0 0 0,-1 1 0 0 0,1 0 0 0 0,-1 0 0 0 0,1 0 0 0 0,-2 2 0 0 0,-2 3 406 0 0,-1 0 0 0 0,1 0 0 0 0,-5 8-1 0 0,10-12-475 0 0,-16 23 1131 0 0,1 2-1 0 0,2 0 1 0 0,0 1-1 0 0,-8 32 1 0 0,-28 120 2151 0 0,47-174-3294 0 0,-13 59 1373 0 0,-11 104-1 0 0,24-140-1310 0 0,1 0 0 0 0,1 0-1 0 0,2 1 1 0 0,1-1 0 0 0,1 0-1 0 0,8 31 1 0 0,-8-46-207 0 0,1-1-1 0 0,0 0 1 0 0,13 21 0 0 0,-16-29-316 0 0,2 0 0 0 0,-1 0 1 0 0,0 0-1 0 0,1-1 0 0 0,0 1 1 0 0,0-1-1 0 0,0 0 0 0 0,0 0 1 0 0,1-1-1 0 0,0 1 0 0 0,8 4 1 0 0,3-3-5894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2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1839 0 0,'2'0'80'0'0,"-1"-1"0"0"0,1 1-1 0 0,-1-1 1 0 0,1 1 0 0 0,-1 0-1 0 0,1 0 1 0 0,-1 0-1 0 0,1 0 1 0 0,-1 0 0 0 0,1 0-1 0 0,-1 0 1 0 0,1 1-1 0 0,-1-1 1 0 0,1 1 0 0 0,1 0-1 0 0,3 0 54 0 0,18 4 453 0 0,1 2 1 0 0,-1 0-1 0 0,0 2 0 0 0,34 17 1 0 0,88 58 41 0 0,-87-49-607 0 0,-40-23-108 0 0,-1 1 0 0 0,0 0 0 0 0,18 17 0 0 0,-12-6-57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1839 0 0,'-1'0'994'0'0,"3"1"-509"0"0,0 1 1 0 0,0-1-1 0 0,0 0 1 0 0,-1 1-1 0 0,1 0 1 0 0,0-1-1 0 0,-1 1 1 0 0,1 0-1 0 0,-1 0 1 0 0,3 3-1 0 0,1 1 229 0 0,6 6 60 0 0,1-1 1 0 0,0-1-1 0 0,1 0 0 0 0,0 0 0 0 0,24 12 0 0 0,79 32 504 0 0,-28-15-345 0 0,139 88 1007 0 0,-45-24-816 0 0,22 11-444 0 0,-151-80-452 0 0,83 68 0 0 0,-40-19-62 0 0,2 3 247 0 0,116 79 0 0 0,1-11-42 0 0,-176-125-290 0 0,286 233 286 0 0,-291-234-341 0 0,1-1 1 0 0,1-2 0 0 0,61 33-1 0 0,-56-35-18 0 0,-1 1-1 0 0,69 56 0 0 0,-21 3 46 0 0,-57-56-37 0 0,1-1 0 0 0,1-2 0 0 0,71 38 0 0 0,-52-35-15 0 0,0 0 4 0 0,66 45 0 0 0,-77-44 22 0 0,70 36-1 0 0,-70-46 110 0 0,-38-17-333 0 0,0 0 1 0 0,1 0 0 0 0,-1-1 0 0 0,0 1 0 0 0,0-1 0 0 0,1 0-1 0 0,-1 1 1 0 0,0-1 0 0 0,1-1 0 0 0,-1 1 0 0 0,5-1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1726 1375 0 0,'-11'15'2315'0'0,"10"-12"-490"0"0,7-3-955 0 0,7-5-168 0 0,-5-1-262 0 0,-3 3-264 0 0,-1-1 0 0 0,1 1 1 0 0,0 1-1 0 0,0-1 0 0 0,6-2 195 0 0,1-3-207 0 0,37-26-4 0 0,-36 25-2 0 0,0 1-13 0 0,39-24-8 0 0,-29 17-1 0 0,-12 6-90 0 0,38-23 180 0 0,-36 23-180 0 0,39-21 180 0 0,9-4 37 0 0,5-4-22 0 0,-17 9-118 0 0,-24 14 12 0 0,26-14 7 0 0,-25 14 2 0 0,26-15 3 0 0,-26 16 10 0 0,50-26 163 0 0,-7 2 58 0 0,-13 9 76 0 0,-9 3-86 0 0,-1-2-24 0 0,3-2-104 0 0,-23 14-12 0 0,32-21-49 0 0,-29 19-19 0 0,30-18-7 0 0,-29 18-9 0 0,32-20-33 0 0,-32 19-14 0 0,30-19-1 0 0,-32 20 0 0 0,28-14-1 0 0,-29 17-6 0 0,26-12-1 0 0,-26 13 2 0 0,48-24 100 0 0,-28 14-94 0 0,-24 11-16 0 0,32-21-64 0 0,2-1-2 0 0,44-30 167 0 0,-44 28 6 0 0,-32 21 7 0 0,35-22 205 0 0,-2 2 156 0 0,-1 2 29 0 0,-18 12-324 0 0,-30 16-18 0 0,5-1-2 0 0,52-31 159 0 0,0 6-102 0 0,-53 26-150 0 0,-1 0 10 0 0,36-19 3 0 0,-36 19 0 0 0,-2 1-16 0 0,34-16-62 0 0,-21 8-24 0 0,26-17-35 0 0,-26 17 20 0 0,33-14-33 0 0,14-3-10 0 0,-4 3 0 0 0,-7 3-18 0 0,-35 13-70 0 0,21-12 4 0 0,-33 17-867 0 0,0-4-3682 0 0,50-38-1577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22 919 0 0,'-4'7'579'0'0,"12"-12"1257"0"0,8-3-507 0 0,-6 5-559 0 0,1 0 28 0 0,-1 1 0 0 0,1 1 0 0 0,0-1 0 0 0,11 1 0 0 0,-8 0-596 0 0,-3 0 133 0 0,0 0 0 0 0,0 1 1 0 0,12 1-1 0 0,23 1 138 0 0,-34-1-11 0 0,1 0-46 0 0,67 5 370 0 0,-13 0-108 0 0,-52-4-586 0 0,0 0 131 0 0,29 0 0 0 0,35-1 296 0 0,-23-1-270 0 0,-26 0-1 0 0,32-1 2 0 0,-30 1 4 0 0,33-2 2 0 0,-33 3 0 0 0,31 1 0 0 0,-31-1 2 0 0,35 4 4 0 0,-33-3 2 0 0,32 3-12 0 0,-34-2-49 0 0,33 0-19 0 0,-31-2-7 0 0,37 0-10 0 0,-36-1-40 0 0,38 2-21 0 0,-38-2-2 0 0,33 2-1 0 0,-34 0-7 0 0,32 4-7 0 0,-33-4-1 0 0,35 4 2 0 0,-35-4 6 0 0,32 2 6 0 0,-33-2 2 0 0,33 3-1 0 0,-32-3-7 0 0,33 2-7 0 0,-34-2-1 0 0,29 3 8 0 0,-31-3 35 0 0,29 5 18 0 0,-30-4 3 0 0,54 6 103 0 0,-6-1-62 0 0,-62-7-162 0 0,1 1 34 0 0,27-1-1 0 0,23-2 6 0 0,-2-1 15 0 0,-39 0-26 0 0,50-8 25 0 0,-26 5-54 0 0,-20 2 50 0 0,37-5 14 0 0,-35 6-25 0 0,26-1-45 0 0,-28 2 19 0 0,55-1 21 0 0,-68 2-55 0 0,1-1 33 0 0,29 3 0 0 0,53 7 111 0 0,-51-6-81 0 0,-3-2-60 0 0,-12-1-32 0 0,17-3-86 0 0,-23-1-424 0 0,-23 3-670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3780 2759 0 0,'-2'3'1077'0'0,"3"-8"-13"0"0,5-11-486 0 0,9-2-39 0 0,-14 16 395 0 0,8-9-448 0 0,29-33 23 0 0,-29 33 544 0 0,4-2-539 0 0,41-42-64 0 0,-31 31-30 0 0,18-20-4 0 0,-20 21-20 0 0,25-25-84 0 0,-21 22-37 0 0,29-28-10 0 0,-26 25-7 0 0,30-31-28 0 0,-29 29-7 0 0,31-32-6 0 0,-31 33-2 0 0,28-24-6 0 0,-29 27-1 0 0,31-26 0 0 0,-30 27-13 0 0,26-24-55 0 0,-27 24-20 0 0,27-27-7 0 0,-26 24-7 0 0,31-30-29 0 0,-30 28-12 0 0,32-33-1 0 0,-31 32 19 0 0,33-33 77 0 0,-33 33 31 0 0,29-29 7 0 0,-31 32-4 0 0,26-26-30 0 0,-27 28-18 0 0,26-25-2 0 0,-26 24-24 0 0,43-47-85 0 0,16-18 8 0 0,-16 18-22 0 0,-42 44 22 0 0,44-54-13 0 0,-1 2 65 0 0,-44 52-3 0 0,26-25-11 0 0,-29 30 13 0 0,21-20 54 0 0,-22 23 20 0 0,24-25 6 0 0,-25 24-6 0 0,24-24-32 0 0,-24 24-9 0 0,22-24-6 0 0,-23 24-6 0 0,21-24-23 0 0,-23 24-11 0 0,21-24-1 0 0,-21 25-13 0 0,21-21-40 0 0,-22 23 26 0 0,18-18-26 0 0,-27 29 39 0 0,2-2 14 0 0,36-37 0 0 0,-36 36 0 0 0,1 0 2 0 0,40-42 4 0 0,-39 42 2 0 0,-3 1 0 0 0,47-49-14 0 0,5-7-49 0 0,-41 44 18 0 0,24-27-33 0 0,-2 2 1 0 0,-24 25 32 0 0,37-41-18 0 0,-3 3 44 0 0,-36 39 5 0 0,15-20 12 0 0,-24 32 54 0 0,0 0-76 0 0,37-46-10 0 0,-3 2-33 0 0,-25 33 22 0 0,18-20-21 0 0,-27 31 37 0 0,1 0-4 0 0,50-53 34 0 0,-24 25-17 0 0,-18 20-17 0 0,29-31-45 0 0,11-17-10 0 0,-40 43-79 0 0,-10 14-3 0 0,0 1-1 0 0,9-10 1 0 0,-10 8-1345 0 0,26-45-5124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1351 0 0,'1'3'303'0'0,"-1"0"0"0"0,1 1 0 0 0,0-1-1 0 0,0 0 1 0 0,0 0 0 0 0,0 0 0 0 0,1 0-1 0 0,-1 0 1 0 0,1 0 0 0 0,0 0 0 0 0,0-1-1 0 0,0 1 1 0 0,0 0 0 0 0,0-1-1 0 0,4 4 1 0 0,8 6 716 0 0,24 18-1 0 0,-23-20-584 0 0,381 311 3791 0 0,-174-136-2926 0 0,114 128 397 0 0,-183-163-1367 0 0,29 14-94 0 0,-105-97-70 0 0,149 160 658 0 0,-36 6-457 0 0,-53-60-189 0 0,-81-110 11 0 0,100 88 0 0 0,-105-109-164 0 0,36 32 26 0 0,-16-6-12 0 0,109 111 124 0 0,133 173-34 0 0,-182-211-216 0 0,-23-29-119 0 0,-44-47 130 0 0,89 114 1 0 0,-96-105-25 0 0,73 74 0 0 0,-81-91-47 0 0,76 114 1 0 0,-117-160 55 0 0,-5-5-102 0 0,1 0 1 0 0,0-1-1 0 0,0 1 0 0 0,0-1 0 0 0,6 5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38 2303 0 0,'-4'5'312'0'0,"-1"0"0"0"0,1 0 0 0 0,0 0 0 0 0,0 0 0 0 0,1 1 0 0 0,0-1 0 0 0,0 1 0 0 0,0 0 0 0 0,-3 10 0 0 0,6-15-266 0 0,0-1 0 0 0,0 1-1 0 0,0 0 1 0 0,0 0-1 0 0,0 0 1 0 0,0-1 0 0 0,1 1-1 0 0,-1 0 1 0 0,0 0-1 0 0,0-1 1 0 0,1 1-1 0 0,-1 0 1 0 0,1-1 0 0 0,-1 1-1 0 0,0 0 1 0 0,1-1-1 0 0,-1 1 1 0 0,1-1 0 0 0,0 1-1 0 0,-1-1 1 0 0,1 1-1 0 0,-1-1 1 0 0,1 1-1 0 0,0-1 1 0 0,-1 0 0 0 0,1 1-1 0 0,0-1 1 0 0,0 0-1 0 0,-1 1 1 0 0,1-1 0 0 0,0 0-1 0 0,0 0 1 0 0,-1 0-1 0 0,1 0 1 0 0,1 0-1 0 0,29 3 688 0 0,-16-3-456 0 0,51-2 810 0 0,-1-3-369 0 0,-3-2-82 0 0,-7 3-376 0 0,-25 2-4 0 0,35-4-9 0 0,-32 3-39 0 0,35-4-16 0 0,-31 3-7 0 0,39-5 7 0 0,-37 4 35 0 0,292-31 922 0 0,-214 24-770 0 0,-17 1 119 0 0,120 1 0 0 0,234 13 602 0 0,-278-2-999 0 0,241 32-1 0 0,-273-9 469 0 0,-30-4 129 0 0,-76-16-417 0 0,73-2-1 0 0,-74-6-216 0 0,22-3-48 0 0,-19 2-16 0 0,61-11 60 0 0,-76 14 67 0 0,27 1 1 0 0,-31 2 85 0 0,0-2 0 0 0,27-3 0 0 0,-44 3-207 0 0,1 0 0 0 0,-1 0 0 0 0,0-1 0 0 0,1 1 0 0 0,-1-1 0 0 0,0 0 0 0 0,0 0 0 0 0,0-1 1 0 0,0 1-1 0 0,0-1 0 0 0,4-3 0 0 0,-5-4-5311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6 919 0 0,'0'0'32'0'0,"0"0"-1"0"0,0 0 1 0 0,0 0-1 0 0,-1 0 1 0 0,1 0-1 0 0,0 0 1 0 0,0 0-1 0 0,0 0 1 0 0,0 0-1 0 0,0 0 0 0 0,0 0 1 0 0,-1 0-1 0 0,1 0 1 0 0,0 0-1 0 0,0 0 1 0 0,0 0-1 0 0,0 0 1 0 0,0 0-1 0 0,0 0 1 0 0,0 0-1 0 0,0 0 0 0 0,-1-1 1 0 0,1 1-1 0 0,0 0 1 0 0,0 0-1 0 0,0 0 1 0 0,0 0-1 0 0,0 0 1 0 0,0 0-1 0 0,0 0 0 0 0,0 0 1 0 0,0-1-1 0 0,0 1 1 0 0,0 0-1 0 0,0 0 1 0 0,0 0-1 0 0,0 0 1 0 0,0 0-1 0 0,0 0 1 0 0,0-1-1 0 0,0 1 0 0 0,0 0 1 0 0,0 0-1 0 0,0 0 1 0 0,0 0-1 0 0,0 0 1 0 0,0 0-1 0 0,0 0 1 0 0,0-1-1 0 0,0 1 9 0 0,1 0-1 0 0,-1 0 1 0 0,0-1 0 0 0,0 1-1 0 0,1 0 1 0 0,-1 0-1 0 0,0 0 1 0 0,0 0 0 0 0,1 0-1 0 0,-1-1 1 0 0,0 1 0 0 0,1 0-1 0 0,-1 0 1 0 0,0 0 0 0 0,1 0-1 0 0,-1 0 1 0 0,0 0-1 0 0,1 0 1 0 0,-1 0 0 0 0,0 0-1 0 0,1 0 1 0 0,-1 0 0 0 0,0 0-1 0 0,1 0 1 0 0,-1 1 0 0 0,0-1-1 0 0,0 0 1 0 0,1 0 0 0 0,-1 0-1 0 0,1 0 1 0 0,2 2 213 0 0,-1 0 0 0 0,1-1 0 0 0,0 1 0 0 0,0 0 0 0 0,-1 0-1 0 0,1 0 1 0 0,-1 1 0 0 0,0-1 0 0 0,0 0 0 0 0,3 5 0 0 0,19 32 1483 0 0,-11-16-776 0 0,-4-8-640 0 0,2-1-1 0 0,0 0 1 0 0,0 0-1 0 0,27 23 1 0 0,-24-26-446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92 1231 0 0,'-21'-91'4770'0'0,"23"105"-2699"0"0,-1 0 1 0 0,0 16-1 0 0,1 13-799 0 0,4 196 2674 0 0,-3-55-2420 0 0,-2-172-1447 0 0,-2-7-49 0 0,1 0-1 0 0,1 1 1 0 0,-1-1 0 0 0,1 0 0 0 0,0 0-1 0 0,0 0 1 0 0,0 1 0 0 0,1-1-1 0 0,2 6 1 0 0,-1-11-45 0 0,0-5-29 0 0,-1-9-38 0 0,19-409-2923 0 0,-24 322 2679 0 0,-1 183 1350 0 0,6-13-551 0 0,5 130 38 0 0,-3-159-815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3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 2215 0 0,'-4'-5'284'0'0,"3"3"-89"0"0,0 1-1 0 0,0 0 1 0 0,0 0 0 0 0,0-1 0 0 0,0 1-1 0 0,0 0 1 0 0,0-1 0 0 0,1 1 0 0 0,-1-1-1 0 0,0 1 1 0 0,1-1 0 0 0,-1 1 0 0 0,1-1-1 0 0,0 0 1 0 0,-1 1 0 0 0,1-1-1 0 0,0 1 1 0 0,0-1 0 0 0,0 0 0 0 0,0 1-1 0 0,0-1 1 0 0,1 1 0 0 0,-1-1 0 0 0,1-2-1 0 0,-1 4-142 0 0,0 0 0 0 0,1 0 0 0 0,-1 0-1 0 0,0 0 1 0 0,0 0 0 0 0,0 0 0 0 0,0 0-1 0 0,1 0 1 0 0,-1 0 0 0 0,0 0 0 0 0,0 0-1 0 0,0 0 1 0 0,0 0 0 0 0,1 1 0 0 0,-1-1-1 0 0,0 0 1 0 0,0 0 0 0 0,0 0 0 0 0,0 0-1 0 0,1 0 1 0 0,-1 0 0 0 0,0 0 0 0 0,0 0-1 0 0,0 0 1 0 0,0 1 0 0 0,0-1 0 0 0,0 0-1 0 0,1 0 1 0 0,-1 0 0 0 0,0 0 0 0 0,0 0-1 0 0,0 1 1 0 0,0-1 0 0 0,0 0 0 0 0,0 0-1 0 0,0 0 1 0 0,0 0 0 0 0,0 1 0 0 0,0-1-1 0 0,0 0 1 0 0,0 0 0 0 0,0 0 0 0 0,0 1-1 0 0,0-1 1 0 0,4 10 927 0 0,5 64 2254 0 0,-3 138 0 0 0,-6-161-2527 0 0,-1-44-628 0 0,2 1 0 0 0,-1-1-1 0 0,1 1 1 0 0,0 0 0 0 0,0-1 0 0 0,4 10-1 0 0,-5-16-77 0 0,0-1 0 0 0,0 0 0 0 0,0 1 0 0 0,0-1 0 0 0,0 0-1 0 0,0 1 1 0 0,1-1 0 0 0,-1 0 0 0 0,0 1 0 0 0,0-1 0 0 0,0 0 0 0 0,0 0 0 0 0,1 1-1 0 0,-1-1 1 0 0,0 0 0 0 0,0 0 0 0 0,0 1 0 0 0,1-1 0 0 0,-1 0 0 0 0,0 0 0 0 0,1 1-1 0 0,-1-1 1 0 0,0 0 0 0 0,0 0 0 0 0,1 0 0 0 0,-1 0 0 0 0,0 0 0 0 0,1 0 0 0 0,-1 1-1 0 0,0-1 1 0 0,1 0 0 0 0,-1 0 0 0 0,0 0 0 0 0,1 0 0 0 0,0-1-4 0 0,-1 1 0 0 0,1-1 0 0 0,0 1 0 0 0,-1-1 0 0 0,1 1 0 0 0,-1-1 1 0 0,1 0-1 0 0,-1 1 0 0 0,1-1 0 0 0,-1 0 0 0 0,0 1 0 0 0,1-1 0 0 0,-1-1 0 0 0,8-26-90 0 0,-2-14-245 0 0,-3 0 0 0 0,-2 0-1 0 0,-6-75 1 0 0,-1-8-103 0 0,9 84 442 0 0,0 135 1662 0 0,-1 36-30 0 0,-2-104-1490 0 0,-6 87 478 0 0,-2-40-276 0 0,8-73-401 0 0,0 1 0 0 0,0-1 1 0 0,0 0-1 0 0,0 0 0 0 0,0 0 0 0 0,0 0 0 0 0,0 1 0 0 0,0-1 1 0 0,0 0-1 0 0,0 0 0 0 0,0 0 0 0 0,0 1 0 0 0,0-1 0 0 0,0 0 0 0 0,0 0 1 0 0,0 0-1 0 0,0 0 0 0 0,0 1 0 0 0,0-1 0 0 0,0 0 0 0 0,1 0 1 0 0,-1 0-1 0 0,0 0 0 0 0,0 0 0 0 0,0 1 0 0 0,0-1 0 0 0,0 0 0 0 0,0 0 1 0 0,1 0-1 0 0,-1 0 0 0 0,0 0 0 0 0,0 0 0 0 0,0 0 0 0 0,0 0 1 0 0,1 0-1 0 0,-1 1 0 0 0,0-1 0 0 0,0 0 0 0 0,0 0 0 0 0,0 0 0 0 0,1 0 1 0 0,-1 0-1 0 0,0 0 0 0 0,0 0 0 0 0,0 0 0 0 0,1 0 0 0 0,-1 0 0 0 0,0 0 1 0 0,0-1-1 0 0,0 1 0 0 0,0 0 0 0 0,1 0 0 0 0,-1 0 0 0 0,0 0 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1375 0 0,'-2'-2'263'0'0,"1"1"-1"0"0,0-1 1 0 0,1 1-1 0 0,-1-1 1 0 0,0 0-1 0 0,0 1 1 0 0,1-1-1 0 0,-1 0 1 0 0,1 0-1 0 0,-1 1 1 0 0,1-1-1 0 0,0 0 0 0 0,0 0 1 0 0,0 0-1 0 0,0 0 1 0 0,0 1-1 0 0,0-1 1 0 0,0 0-1 0 0,0 0 1 0 0,1 0-1 0 0,-1 1 1 0 0,1-1-1 0 0,0 0 0 0 0,-1 0 1 0 0,2-2-1 0 0,-1 5-128 0 0,-1-1 0 0 0,0 0 0 0 0,1 0 0 0 0,-1 0 0 0 0,0 1 0 0 0,0-1 0 0 0,1 0 0 0 0,-1 0 0 0 0,0 1-1 0 0,0-1 1 0 0,1 0 0 0 0,-1 1 0 0 0,0-1 0 0 0,0 0 0 0 0,0 1 0 0 0,0-1 0 0 0,0 0 0 0 0,1 1 0 0 0,-1-1 0 0 0,0 0-1 0 0,0 1 1 0 0,0-1 0 0 0,0 1 0 0 0,0-1 0 0 0,0 0 0 0 0,0 1 0 0 0,2 13 1113 0 0,-6 424 4565 0 0,-5-242-4247 0 0,7 15-1501 0 0,2-211-65 0 0,0 0-1 0 0,0 0 1 0 0,0 0-1 0 0,0 1 1 0 0,0-1-1 0 0,0 0 1 0 0,0 0 0 0 0,0 0-1 0 0,0 1 1 0 0,0-1-1 0 0,0 0 1 0 0,0 0-1 0 0,0 0 1 0 0,0 1-1 0 0,0-1 1 0 0,0 0-1 0 0,0 0 1 0 0,0 0-1 0 0,0 1 1 0 0,0-1 0 0 0,0 0-1 0 0,0 0 1 0 0,1 0-1 0 0,-1 0 1 0 0,0 1-1 0 0,0-1 1 0 0,0 0-1 0 0,0 0 1 0 0,0 0-1 0 0,0 0 1 0 0,1 0 0 0 0,-1 1-1 0 0,0-1 1 0 0,0 0-1 0 0,0 0 1 0 0,0 0-1 0 0,1 0 1 0 0,-1 0-1 0 0,7-6-131 0 0,5-15-142 0 0,-11 20 254 0 0,11-24-317 0 0,9-26 1 0 0,-14 31 249 0 0,1 2 1 0 0,0-1-1 0 0,19-27 0 0 0,-26 43 88 0 0,1 1-1 0 0,0 0 0 0 0,0-1 1 0 0,0 1-1 0 0,0 0 0 0 0,1 0 1 0 0,-1 0-1 0 0,5-2 0 0 0,-6 3 4 0 0,-1 1 0 0 0,1-1-1 0 0,0 1 1 0 0,0 0-1 0 0,0 0 1 0 0,0-1 0 0 0,0 1-1 0 0,0 0 1 0 0,0 0-1 0 0,0 0 1 0 0,0 0 0 0 0,0 0-1 0 0,0 0 1 0 0,0 0-1 0 0,0 0 1 0 0,0 1 0 0 0,0-1-1 0 0,-1 0 1 0 0,1 0-1 0 0,0 1 1 0 0,0-1 0 0 0,0 1-1 0 0,0-1 1 0 0,0 1-1 0 0,-1-1 1 0 0,1 1 0 0 0,0-1-1 0 0,0 1 1 0 0,-1 0-1 0 0,1-1 1 0 0,0 2 0 0 0,5 5 120 0 0,-1 0-1 0 0,-1-1 1 0 0,0 2 0 0 0,0-1 0 0 0,0 0 0 0 0,-1 1 0 0 0,0 0 0 0 0,0 0 0 0 0,-1 0 0 0 0,0 0 0 0 0,0 0 0 0 0,0 12 0 0 0,-1-7-349 0 0,0-1 1 0 0,-4 24-1 0 0,1-22-1662 0 0,0 0 0 0 0,-6 17 0 0 0,4-20-4271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1 455 0 0,'31'-1'2820'0'0,"-1"2"-1"0"0,53 7 0 0 0,-56-2-1692 0 0,-1 1 0 0 0,0 2 0 0 0,30 13 0 0 0,-13-2-1089 0 0,40 27 0 0 0,-60-32-3294 0 0,-3 0-1146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4607 0 0,'1'0'408'0'0,"1"0"-328"0"0,-1 0-80 0 0,1 2 0 0 0,0-2 416 0 0,1 2 64 0 0,2-2 8 0 0,4 3 8 0 0,6 0 200 0 0,2 2 40 0 0,6 3 0 0 0,2 0 8 0 0,1 1-360 0 0,1 1-64 0 0,0 3-24 0 0,2 0 0 0 0,-2 1-296 0 0,-3 2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25 919 0 0,'-1'-1'77'0'0,"1"1"-1"0"0,0 0 0 0 0,0 0 0 0 0,0-1 0 0 0,0 1 1 0 0,0 0-1 0 0,-1 0 0 0 0,1 0 0 0 0,0 0 0 0 0,0-1 1 0 0,0 1-1 0 0,-1 0 0 0 0,1 0 0 0 0,0 0 0 0 0,0 0 0 0 0,0 0 1 0 0,-1 0-1 0 0,1 0 0 0 0,0-1 0 0 0,0 1 0 0 0,-1 0 1 0 0,1 0-1 0 0,0 0 0 0 0,0 0 0 0 0,-1 0 0 0 0,1 0 0 0 0,0 0 1 0 0,0 0-1 0 0,-1 0 0 0 0,1 0 0 0 0,0 0 0 0 0,0 1 1 0 0,-1-1-1 0 0,1 0 0 0 0,0 0 0 0 0,-1 0 0 0 0,-1 10 1367 0 0,3 22-231 0 0,-1-27-822 0 0,15 282 5639 0 0,-6-94-3132 0 0,-6-149-2354 0 0,1-1 1 0 0,14 58-1 0 0,-20-114-529 0 0,1 0-1 0 0,1 0 1 0 0,1-23-1 0 0,0 2-128 0 0,-1-301-633 0 0,6 43-139 0 0,-8 479 3082 0 0,4-79-1497 0 0,11 286 912 0 0,-12-375-1700 0 0,-1-8-859 0 0,1 0 0 0 0,3 16 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 2303 0 0,'-12'-2'2200'0'0,"12"2"-2149"0"0,0 0 1 0 0,0 0 0 0 0,0 0 0 0 0,0 0 0 0 0,0 0-1 0 0,0 0 1 0 0,0 0 0 0 0,0 0 0 0 0,-1 0-1 0 0,1 0 1 0 0,0-1 0 0 0,0 1 0 0 0,0 0 0 0 0,0 0-1 0 0,0 0 1 0 0,0 0 0 0 0,0 0 0 0 0,0 0-1 0 0,0 0 1 0 0,0 0 0 0 0,0 0 0 0 0,-1 0 0 0 0,1 0-1 0 0,0 0 1 0 0,0 0 0 0 0,0 0 0 0 0,0 0 0 0 0,0 0-1 0 0,0 0 1 0 0,0 0 0 0 0,0 0 0 0 0,-1 0-1 0 0,1 0 1 0 0,0 0 0 0 0,0 0 0 0 0,0 0 0 0 0,0 0-1 0 0,0 0 1 0 0,0 0 0 0 0,0 1 0 0 0,0-1-1 0 0,0 0 1 0 0,0 0 0 0 0,0 0 0 0 0,0 0 0 0 0,-1 0-1 0 0,1 0 1 0 0,0 0 0 0 0,0 0 0 0 0,0 0 0 0 0,0 0-1 0 0,0 0 1 0 0,0 0 0 0 0,0 1 0 0 0,0-1-1 0 0,0 0 1 0 0,0 0 0 0 0,0 0 0 0 0,0 0 0 0 0,0 0-1 0 0,0 0 1 0 0,0 0 0 0 0,0 0 0 0 0,0 0-1 0 0,0 1 1 0 0,0-1 0 0 0,0 0 0 0 0,0 0 0 0 0,0 0-1 0 0,31 5 3981 0 0,-19-1-3277 0 0,0-1 0 0 0,24 4-1 0 0,-33-7-416 0 0,10 1-96 0 0,61 5 154 0 0,-5-2-12 0 0,-17-1-192 0 0,-24-2 0 0 0,33 0 2 0 0,-30-1 4 0 0,33-1 2 0 0,-32-1 0 0 0,29-3-4 0 0,-32 3-17 0 0,-12 0-122 0 0,45-2 223 0 0,-50 3-224 0 0,0 0 29 0 0,-1 1 0 0 0,16 1 0 0 0,-14 0-36 0 0,40 1 314 0 0,15-4-62 0 0,-53 2-182 0 0,0 1-1 0 0,24 3 1 0 0,-21-1 24 0 0,-14-3 62 0 0,55 0 202 0 0,-48 0-248 0 0,1 0-21 0 0,36-2-2 0 0,-36 1-6 0 0,0 0-28 0 0,1-2-68 0 0,-5 2 25 0 0,0 0 0 0 0,0 0 0 0 0,12 0 0 0 0,-6-2 15 0 0,44-7-2 0 0,-44 7 482 0 0,-3 3-444 0 0,32-2 2 0 0,-43 2-100 0 0,1 0 0 0 0,-1-1 0 0 0,0 1 0 0 0,1 0 0 0 0,-1 0 0 0 0,1 0 0 0 0,-1 1 0 0 0,1-1 0 0 0,-1 0 0 0 0,1 0 0 0 0,-1 0 0 0 0,0 0 0 0 0,1 0 0 0 0,-1 0-1 0 0,1 1 1 0 0,-1-1 0 0 0,0 0 0 0 0,1 0 0 0 0,-1 1 0 0 0,1-1 0 0 0,-2 6 97 0 0,-8 4-27 0 0,9-10-76 0 0,-11 13-763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46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 1991 0 0,'-4'-1'9'0'0,"-12"-5"251"0"0,-1 0 0 0 0,-17-3 0 0 0,29 8-45 0 0,0 0 0 0 0,0 0 0 0 0,0 1 0 0 0,0 0 0 0 0,0 0 0 0 0,0 0 1 0 0,0 0-1 0 0,0 1 0 0 0,0 0 0 0 0,0 0 0 0 0,-8 4 0 0 0,12-5-142 0 0,1 0 1 0 0,-1 0-1 0 0,1 0 1 0 0,-1 0-1 0 0,1 1 0 0 0,0-1 1 0 0,-1 0-1 0 0,1 0 1 0 0,-1 1-1 0 0,1-1 1 0 0,-1 0-1 0 0,1 1 1 0 0,0-1-1 0 0,-1 0 1 0 0,1 1-1 0 0,0-1 0 0 0,-1 0 1 0 0,1 1-1 0 0,0-1 1 0 0,0 1-1 0 0,-1-1 1 0 0,1 1-1 0 0,0-1 1 0 0,0 1-1 0 0,0 0 18 0 0,0-1 0 0 0,0 1-1 0 0,0-1 1 0 0,0 1 0 0 0,1-1 0 0 0,-1 0 0 0 0,0 1-1 0 0,0-1 1 0 0,1 1 0 0 0,-1-1 0 0 0,0 0 0 0 0,1 1-1 0 0,-1-1 1 0 0,0 0 0 0 0,1 1 0 0 0,-1-1 0 0 0,0 0-1 0 0,1 1 1 0 0,0-1 0 0 0,2 2 153 0 0,-1-1 1 0 0,1 0-1 0 0,-1 0 1 0 0,1 0-1 0 0,0 0 1 0 0,0 0-1 0 0,3 0 1 0 0,3 1 121 0 0,-7-1-189 0 0,1-1-1 0 0,0 1 0 0 0,0-1 0 0 0,0 0 1 0 0,0 0-1 0 0,-1 0 0 0 0,1 0 0 0 0,0-1 1 0 0,3 0-1 0 0,53-4 255 0 0,-34 5 7 0 0,-13 2-291 0 0,-5-1 96 0 0,1 0 0 0 0,15 0 0 0 0,32-2 338 0 0,6-4-52 0 0,-1 2-177 0 0,-28 2-62 0 0,36 0-30 0 0,-34 1-1 0 0,36-1-3 0 0,-37 1-55 0 0,32 2-29 0 0,-33-2-2 0 0,28 0-1 0 0,-30 0-21 0 0,29-1-11 0 0,-31 2 1 0 0,-12 1-92 0 0,47 3 169 0 0,13-2 12 0 0,-17-3-129 0 0,11-2-114 0 0,-5 0-173 0 0,-52 1-76 0 0,-2 1-1199 0 0,44 0-4718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0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99 5063 0 0,'0'-10'1945'0'0,"-2"-1"0"0"0,0 1 0 0 0,0-1 0 0 0,-6-14-1 0 0,8 23-1722 0 0,-1 1 0 0 0,0-1 0 0 0,1 0-1 0 0,-1 1 1 0 0,0-1 0 0 0,0 0 0 0 0,0 1 0 0 0,0-1 0 0 0,0 1-1 0 0,-1-1 1 0 0,1 1 0 0 0,0 0 0 0 0,-1 0 0 0 0,1-1-1 0 0,-1 1 1 0 0,1 0 0 0 0,-1 0 0 0 0,0 0 0 0 0,1 1-1 0 0,-1-1 1 0 0,0 0 0 0 0,1 1 0 0 0,-1-1 0 0 0,-2 0-1 0 0,-1 1-5 0 0,0 0-1 0 0,0 0 1 0 0,0 0-1 0 0,0 1 1 0 0,0 0-1 0 0,0 0 0 0 0,0 0 1 0 0,-4 2-1 0 0,-4 1-184 0 0,0 1 0 0 0,1 0 1 0 0,0 0-1 0 0,0 2 0 0 0,0-1 0 0 0,-16 13 0 0 0,20-12-25 0 0,1 0 0 0 0,-1 0 0 0 0,1 1 0 0 0,1 0 0 0 0,-1 0 0 0 0,1 0 0 0 0,1 1 0 0 0,-1 0 0 0 0,-3 10-1 0 0,3-5 14 0 0,0 1 0 0 0,1 0 0 0 0,1 0 0 0 0,1 1 0 0 0,0-1 0 0 0,1 1 0 0 0,-1 19 0 0 0,3-23-7 0 0,1 1 0 0 0,0-1 0 0 0,0 0 0 0 0,1 1 0 0 0,1-1 0 0 0,0 0 0 0 0,0 0 0 0 0,1 0 0 0 0,10 18 0 0 0,-10-23-11 0 0,0-1-1 0 0,0 0 1 0 0,1 0-1 0 0,0-1 0 0 0,0 1 1 0 0,0-1-1 0 0,0 0 1 0 0,1-1-1 0 0,0 1 0 0 0,0-1 1 0 0,0 0-1 0 0,0-1 1 0 0,1 1-1 0 0,0-1 0 0 0,-1 0 1 0 0,1-1-1 0 0,0 0 1 0 0,0 0-1 0 0,1 0 0 0 0,-1-1 1 0 0,0 0-1 0 0,0-1 1 0 0,1 0-1 0 0,-1 0 0 0 0,0 0 1 0 0,13-3-1 0 0,-4 0 0 0 0,9-3 0 0 0,-10 0 0 0 0,29-14 0 0 0,-35 14 0 0 0,1 0 0 0 0,-1 0 0 0 0,-1-1 0 0 0,17-15 0 0 0,-16 12 0 0 0,0-1 0 0 0,11-19 0 0 0,-15 21 0 0 0,-1 0 0 0 0,1 0 0 0 0,-2 0 0 0 0,1-1 0 0 0,-1 1 0 0 0,-1-1 0 0 0,0 1 0 0 0,0-1 0 0 0,-1 0 0 0 0,0 0 0 0 0,-1 0 0 0 0,-1-14 0 0 0,1 13 0 0 0,-1-4 0 0 0,-1 0 0 0 0,0 0 0 0 0,-1 0 0 0 0,0 0 0 0 0,-2 1 0 0 0,-9-23 0 0 0,11 28 0 0 0,-2-5 0 0 0,10 22 0 0 0,15 51 210 0 0,19 92 0 0 0,2 8 77 0 0,-35-142-277 0 0,-1 3 12 0 0,2 0-1 0 0,1-1 0 0 0,0 1 1 0 0,14 22-1 0 0,-19-40-5 0 0,-5-5-2358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0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324 158 3855 0 0,'-1'0'36'0'0,"0"-1"0"0"0,0 1 0 0 0,1-1 0 0 0,-1 1 0 0 0,0-1-1 0 0,0 0 1 0 0,1 1 0 0 0,-1-1 0 0 0,0 0 0 0 0,1 0 0 0 0,-1 1-1 0 0,0-1 1 0 0,1 0 0 0 0,-1 0 0 0 0,1 0 0 0 0,0 0 0 0 0,-1-1-1 0 0,-6-22 1837 0 0,3 8-89 0 0,1 7-921 0 0,0 1-1 0 0,-1 0 1 0 0,-1 0-1 0 0,1 0 1 0 0,-1 0-1 0 0,-1 0 0 0 0,0 1 1 0 0,-10-10-1 0 0,14 14-743 0 0,-1 1 0 0 0,0 0 0 0 0,1 0 0 0 0,-1 0 0 0 0,0 0 0 0 0,0 1 0 0 0,0-1 0 0 0,-1 1-1 0 0,1 0 1 0 0,0 0 0 0 0,0 0 0 0 0,-1 0 0 0 0,1 0 0 0 0,-1 1 0 0 0,1 0 0 0 0,0-1 0 0 0,-1 1 0 0 0,1 0-1 0 0,-1 1 1 0 0,1-1 0 0 0,0 1 0 0 0,-1 0 0 0 0,1-1 0 0 0,0 1 0 0 0,-6 3 0 0 0,-2 1 12 0 0,0 1 0 0 0,1 0 0 0 0,0 1 0 0 0,0 0 0 0 0,1 1 0 0 0,0 0 0 0 0,0 1 0 0 0,1-1 0 0 0,0 1 1 0 0,0 1-1 0 0,1 0 0 0 0,0 0 0 0 0,1 0 0 0 0,0 1 0 0 0,1 0 0 0 0,0 0 0 0 0,1 0 0 0 0,0 1 0 0 0,-4 21 0 0 0,6-23-77 0 0,0 1 0 0 0,1-1 0 0 0,1 1 0 0 0,0-1 0 0 0,0 1 0 0 0,3 18 0 0 0,-2-24-38 0 0,0 1-1 0 0,0 0 1 0 0,1 0 0 0 0,0-1-1 0 0,0 1 1 0 0,1-1 0 0 0,-1 0-1 0 0,1 0 1 0 0,0 1 0 0 0,1-2-1 0 0,-1 1 1 0 0,1 0 0 0 0,7 6-1 0 0,-4-5-7 0 0,0 1-1 0 0,0-2 1 0 0,0 1 0 0 0,1-1-1 0 0,0-1 1 0 0,0 1 0 0 0,16 5-1 0 0,-16-7-4 0 0,0-1 0 0 0,0 0-1 0 0,0-1 1 0 0,0 1-1 0 0,0-1 1 0 0,16-1-1 0 0,-21 0-1 0 0,-1-1 0 0 0,1 1 0 0 0,-1-1 0 0 0,0 1 0 0 0,1-1 0 0 0,-1 0 0 0 0,0 0 0 0 0,3-2 0 0 0,46-24 11 0 0,-49 26-6 0 0,1 0-1 0 0,-1-1 1 0 0,1 1 0 0 0,-1-1 0 0 0,0 0-1 0 0,0 0 1 0 0,0 1 0 0 0,2-4-1 0 0,-4 5-4 0 0,14-14 6 0 0,18-25-1 0 0,-25 28-5 0 0,-1 1 0 0 0,0-1 0 0 0,0 0 0 0 0,3-14 0 0 0,-4 13 0 0 0,4-26 0 0 0,-9 31 0 0 0,1 1 0 0 0,-1-1 0 0 0,0 0 0 0 0,-1 1 0 0 0,1-1 0 0 0,-1 0 0 0 0,-1 1 0 0 0,1-1 0 0 0,-1 1 0 0 0,-5-12 0 0 0,-4-20 0 0 0,4 1 0 0 0,11 49-14 0 0,36 95 284 0 0,-3-24 50 0 0,87 140 0 0 0,-123-221-322 0 0,11 18-505 0 0,-12-20 431 0 0,0 1 1 0 0,1-1 0 0 0,-1 1-1 0 0,0-1 1 0 0,0 1-1 0 0,0-1 1 0 0,1 1-1 0 0,-1 0 1 0 0,0-1 0 0 0,0 1-1 0 0,0-1 1 0 0,0 1-1 0 0,0-1 1 0 0,0 1-1 0 0,0-1 1 0 0,0 1 0 0 0,0 0-1 0 0,0-1 1 0 0,0 1-1 0 0,0-1 1 0 0,-1 1-1 0 0,1-1 1 0 0,0 1 0 0 0,0-1-1 0 0,-1 1 1 0 0,1-1-1 0 0,0 1 1 0 0,0-1-1 0 0,-1 1 1 0 0,1-1 0 0 0,-1 0-1 0 0,1 1 1 0 0,0-1-1 0 0,-1 1 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366 130 1375 0 0,'-6'-16'2349'0'0,"-2"0"-1"0"0,-17-29 0 0 0,22 40-1955 0 0,0 1 0 0 0,0 0 0 0 0,0 0 1 0 0,0 1-1 0 0,-1-1 0 0 0,1 1 0 0 0,-1-1 0 0 0,0 1 0 0 0,0 0 0 0 0,0 1 0 0 0,-1-1 0 0 0,1 1 1 0 0,-1-1-1 0 0,1 1 0 0 0,-6-1 0 0 0,6 3-207 0 0,0-1 0 0 0,0 1 0 0 0,0 0 0 0 0,0 1 0 0 0,0-1 0 0 0,0 1 0 0 0,0-1 1 0 0,0 1-1 0 0,0 1 0 0 0,0-1 0 0 0,0 0 0 0 0,1 1 0 0 0,-1 0 0 0 0,1 0 0 0 0,-1 0 0 0 0,1 0 0 0 0,-6 5 0 0 0,-4 4 314 0 0,1 1 0 0 0,-20 24 0 0 0,-38 56 275 0 0,60-77-739 0 0,0 1 0 0 0,1 1 0 0 0,1-1 0 0 0,-7 22 0 0 0,13-31-13 0 0,1 0-1 0 0,-1 0 1 0 0,1 1 0 0 0,0-1-1 0 0,0 0 1 0 0,1 1 0 0 0,0-1-1 0 0,1 0 1 0 0,-1 1 0 0 0,1-1 0 0 0,1 0-1 0 0,-1 0 1 0 0,6 14 0 0 0,-5-17-11 0 0,0 0-1 0 0,0 0 1 0 0,0 0 0 0 0,0-1 0 0 0,1 1 0 0 0,-1-1-1 0 0,1 0 1 0 0,0 1 0 0 0,0-1 0 0 0,1 0 0 0 0,-1-1 0 0 0,0 1-1 0 0,1-1 1 0 0,0 1 0 0 0,-1-1 0 0 0,1 0 0 0 0,0 0-1 0 0,0-1 1 0 0,0 1 0 0 0,0-1 0 0 0,1 0 0 0 0,-1 0 0 0 0,0 0-1 0 0,8 0 1 0 0,5-1-12 0 0,10-4 0 0 0,-11 1 0 0 0,-1-2 0 0 0,21-8 0 0 0,-22 6 0 0 0,-1 0 0 0 0,1-1 0 0 0,18-14 0 0 0,19-24-13 0 0,-51 46 13 0 0,3-2-11 0 0,-1-1 0 0 0,0 1 0 0 0,0 0 0 0 0,0-1 1 0 0,0 1-1 0 0,1-5 0 0 0,23-35-113 0 0,-20 31 3 0 0,-2 0-109 0 0,13-36 97 0 0,-14 38 50 0 0,-1 1 1 0 0,0-1-1 0 0,-1 1 1 0 0,1-1-1 0 0,-2 1 1 0 0,1-1-1 0 0,-2-17 1 0 0,1 18 7 0 0,-1 0 23 0 0,1 1 1 0 0,0 0-1 0 0,0 0 1 0 0,-1 0-1 0 0,0 1 1 0 0,-1-1-1 0 0,1 0 1 0 0,-4-8-1 0 0,5 15 53 0 0,0 0 1 0 0,0 0-1 0 0,0 0 0 0 0,0 0 0 0 0,0 0 1 0 0,0 0-1 0 0,0 1 0 0 0,0-1 0 0 0,0 0 1 0 0,0 0-1 0 0,0 0 0 0 0,0 0 0 0 0,-1 0 0 0 0,1 0 1 0 0,0 0-1 0 0,0 0 0 0 0,0 0 0 0 0,0 0 1 0 0,0 0-1 0 0,0 0 0 0 0,0 0 0 0 0,0 0 1 0 0,0 0-1 0 0,0 0 0 0 0,0 0 0 0 0,0 0 0 0 0,0 0 1 0 0,0 0-1 0 0,0 0 0 0 0,-1 0 0 0 0,1 0 1 0 0,0 0-1 0 0,0 0 0 0 0,0 0 0 0 0,0 0 1 0 0,0 0-1 0 0,0 0 0 0 0,0 0 0 0 0,0 0 0 0 0,0 0 1 0 0,0 0-1 0 0,0 0 0 0 0,0 0 0 0 0,0 0 1 0 0,0 0-1 0 0,0 0 0 0 0,-1 0 0 0 0,1 0 1 0 0,0 0-1 0 0,0 0 0 0 0,0 0 0 0 0,0 0 0 0 0,0 0 1 0 0,0 0-1 0 0,0 0 0 0 0,0 0 0 0 0,0 0 1 0 0,0-1-1 0 0,0 1 0 0 0,0 0 0 0 0,0 0 0 0 0,0 0 1 0 0,0 0-1 0 0,0 0 0 0 0,0 0 0 0 0,0 0 1 0 0,0 0-1 0 0,0 0 0 0 0,-1 8 208 0 0,2 12 300 0 0,4 3 4 0 0,39 148 1445 0 0,-31-129-1765 0 0,1-1 0 0 0,22 40 0 0 0,-29-67-92 0 0,1 0-1 0 0,17 22 0 0 0,-20-30-304 0 0,0 1 0 0 0,1-2 0 0 0,0 1-1 0 0,0 0 1 0 0,0-1 0 0 0,1-1-1 0 0,9 6 1 0 0,-5-4-7556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451 179 2759 0 0,'-4'-11'816'0'0,"-1"1"-1"0"0,-1-1 1 0 0,-11-15-1 0 0,4 6-187 0 0,8 11-233 0 0,0 1 0 0 0,-1 0 0 0 0,0 0 0 0 0,0 1 0 0 0,-1-1 0 0 0,0 2 0 0 0,0-1 0 0 0,-1 1 0 0 0,0 0 0 0 0,-9-5 0 0 0,12 8-179 0 0,0 1 0 0 0,0-1 0 0 0,0 2 0 0 0,-1-1 0 0 0,1 0 0 0 0,0 1 1 0 0,-1 0-1 0 0,1 0 0 0 0,-1 1 0 0 0,1 0 0 0 0,-1 0 0 0 0,0 0 1 0 0,1 0-1 0 0,-1 1 0 0 0,1 0 0 0 0,0 0 0 0 0,-1 0 0 0 0,1 1 0 0 0,-7 3 1 0 0,0 0 77 0 0,1 2-1 0 0,0-1 1 0 0,1 1 0 0 0,0 1 0 0 0,0 0 0 0 0,0 0 0 0 0,1 1 0 0 0,1 0 0 0 0,-1 0 0 0 0,1 1 0 0 0,1 0 0 0 0,-8 15 0 0 0,2-3 37 0 0,2 0-1 0 0,1 1 1 0 0,0 1 0 0 0,2-1 0 0 0,-7 31 0 0 0,11-34-207 0 0,1 0 0 0 0,0 1 0 0 0,2 0 0 0 0,0-1 0 0 0,3 32 0 0 0,0-38-102 0 0,0 1 0 0 0,1-1 1 0 0,0 0-1 0 0,1 0 0 0 0,1 0 0 0 0,0 0 0 0 0,1-1 0 0 0,12 20 0 0 0,-15-29-19 0 0,-1 0 0 0 0,1 0 0 0 0,0 0 0 0 0,0-1 1 0 0,0 1-1 0 0,1-1 0 0 0,-1 0 0 0 0,1 0 0 0 0,0-1 0 0 0,0 1 0 0 0,0-1 0 0 0,0 1 1 0 0,0-1-1 0 0,0 0 0 0 0,1-1 0 0 0,4 2 0 0 0,-7-3-3 0 0,1 1 0 0 0,-1-1 0 0 0,1 0 0 0 0,0 0 0 0 0,-1 0 0 0 0,1 0 0 0 0,-1-1 0 0 0,1 1 0 0 0,2-2 0 0 0,51-12-24 0 0,-43 10-90 0 0,-1-6-108 0 0,32-31 108 0 0,-32 31-46 0 0,-3-3-206 0 0,27-42 188 0 0,-27 42 22 0 0,-4 1 10 0 0,15-36 2 0 0,-12 25 24 0 0,-7 18 114 0 0,3-11-15 0 0,-1 0 1 0 0,0-1 0 0 0,-1-18-1 0 0,-2 12 21 0 0,-2 0 0 0 0,-1 0 0 0 0,-9-35 0 0 0,22 98 119 0 0,5 23 601 0 0,2-1 1 0 0,35 83-1 0 0,-49-140-806 0 0,-2-2-107 0 0,0 0 0 0 0,0 0-1 0 0,0 0 1 0 0,1-1-1 0 0,0 1 1 0 0,-1 0 0 0 0,1-1-1 0 0,0 1 1 0 0,0-1-1 0 0,4 4 1 0 0,-4-6-1314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476 217 2759 0 0,'-21'-48'1784'0'0,"14"30"165"0"0,-19-33 1 0 0,18 39-894 0 0,1 0 0 0 0,-2 1 0 0 0,0 0 0 0 0,-15-14 0 0 0,21 22-864 0 0,0 0-1 0 0,0 1 0 0 0,-1-1 1 0 0,1 1-1 0 0,-1 0 1 0 0,1 0-1 0 0,-1 0 1 0 0,0 0-1 0 0,0 0 1 0 0,0 1-1 0 0,0 0 1 0 0,0 0-1 0 0,0 0 0 0 0,0 0 1 0 0,0 1-1 0 0,-1 0 1 0 0,1 0-1 0 0,0 0 1 0 0,-5 0-1 0 0,-2 3 93 0 0,0 0-1 0 0,0 1 1 0 0,0 0-1 0 0,0 1 1 0 0,1 0-1 0 0,0 0 1 0 0,0 1-1 0 0,-17 13 1 0 0,5-1 106 0 0,0 2 0 0 0,-25 29 0 0 0,38-39-335 0 0,1 1 0 0 0,0-1 0 0 0,0 2 0 0 0,1-1 0 0 0,1 1 0 0 0,0 0 0 0 0,1 0 1 0 0,0 1-1 0 0,1-1 0 0 0,0 1 0 0 0,1 0 0 0 0,0 0 0 0 0,1 1 0 0 0,1-1 1 0 0,0 0-1 0 0,0 1 0 0 0,2-1 0 0 0,0 0 0 0 0,4 25 0 0 0,0-15-55 0 0,0-1 0 0 0,12 30 0 0 0,-14-43 0 0 0,2 1 0 0 0,-1-1 0 0 0,1-1 0 0 0,1 1 0 0 0,-1-1 0 0 0,2 1 0 0 0,-1-2 0 0 0,8 8 0 0 0,-10-11 0 0 0,-1-1 0 0 0,1-1 0 0 0,-1 1 0 0 0,1 0 0 0 0,0-1 0 0 0,0 0 0 0 0,0 0 0 0 0,1 0 0 0 0,-1 0 0 0 0,0 0 0 0 0,1-1 0 0 0,-1 0 0 0 0,1 0 0 0 0,0 0 0 0 0,-1-1 0 0 0,1 0 0 0 0,-1 0 0 0 0,7 0 0 0 0,-8-1 0 0 0,0 1 0 0 0,0-1 0 0 0,0 0 0 0 0,0 0 0 0 0,0 0 0 0 0,0 0 0 0 0,3-3 0 0 0,5-2 0 0 0,-1 0 0 0 0,0 0 0 0 0,0-1 0 0 0,11-11 0 0 0,-12 8-3 0 0,0 0 0 0 0,-1 0 0 0 0,0-1 0 0 0,10-19 0 0 0,12-31-77 0 0,-21 36-40 0 0,-6 17 99 0 0,5-18-87 0 0,-2-1-1 0 0,5-31 1 0 0,-9 20-46 0 0,-2 0 1 0 0,-2-1 0 0 0,-8-47-1 0 0,9 74 137 0 0,-2 1 17 0 0,5 64 204 0 0,1-1 0 0 0,3 0 0 0 0,3 0 0 0 0,1 0 0 0 0,26 72 0 0 0,-31-110-206 0 0,1 0 1 0 0,0 0-1 0 0,15 22 0 0 0,1-9-2777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1:51:48.5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11092 11771 19343 0,'-11'6'1728'0,"0"2"-1392"0,2 0-336 0,3-2 0 16,0 4 1040-16,-7 9 144 0,-12 13 32 0,-10 21 0 15,-11 18 544-15,0 10 112 0,5 2 32 0,9-1 0 16,9-9-432-16,5-4-64 0,8-8-32 0,7-2 0 15,6-7-832-15,7-1-160 0,6-4-48 0,4-7 0 16,1-3-848-16,5-4-160 0</inkml:trace>
  <inkml:trace contextRef="#ctx0" brushRef="#br0" timeOffset="1117.17">11756 12041 911 0,'-10'-7'0'0,"4"4"0"15,1-1 0-15,0 1 0 0,1 1 1536 0,-1 1 208 16,-1 1 48-16,-5 0 16 0,-6-3-96 0,-7 6-32 16,-6 0 0-16,0 4 0 0,-1 5 32 0,2 4 0 15,1 3 0-15,2 3 0 0,1 1 0 0,3 6 0 0,3-1 0 0,2 3 0 16,3 0-400-16,3-2-80 15,4 0-16-15,2 0 0 0,4-2-128 0,2-4-48 16,4 0 0-16,3-5 0 0,7 1-464 0,3-3-112 0,3-4-16 0,1 1 0 16,-22-13-320-16,48 16-128 0,-48-16 0 0,66 3 0 15,-66-3 0-15,70-7 0 0,-70 7 0 0,59-19 0 16,-59 19-192-16,0 0-48 0,61-47 0 0,-61 47 0 31,30-38-224-31,-30 38-48 0,23-53-16 0,-14 23 0 16,-3 2-128-16,-1-3-32 0,-2 2 0 0,-3 3 0 0,-3-1-272 0,-2 4-48 15,0-1-16-15,-2 4 0 16,-2 7-640-16,-3-2-128 0,-2 3-16 0,-1 4-8192 0</inkml:trace>
  <inkml:trace contextRef="#ctx0" brushRef="#br0" timeOffset="1295.49">11521 12277 15663 0,'-5'10'688'0,"4"-7"144"0,0 1-656 0,1-1-176 0,0-1 0 0,2-2 0 0,3 1 1152 0,4 2 208 16,-9-3 48-16,0 0 0 0,68 6-832 0,-68-6-176 15,66-4-16-15,-66 4-16 16,72-6-1216-16,-72 6-240 0,80-11-64 0,-80 11 0 0</inkml:trace>
  <inkml:trace contextRef="#ctx0" brushRef="#br0" timeOffset="1543.42">12268 12293 34095 0,'-5'0'1504'0,"4"0"320"0,1 0-1456 0,1 0-368 0,3 0 0 0,-1 0 0 16,-3 0 0-16,0 0 144 0,0 0-144 0,72-10 0 15,-72 10 240-15,74-6-64 0,-74 6-16 0,79-9 0 16,-79 9-544-16,86-15-128 0,-86 15 0 0</inkml:trace>
  <inkml:trace contextRef="#ctx0" brushRef="#br0" timeOffset="1961.96">13156 12209 28559 0,'-15'8'1264'0,"6"-4"272"0,1-1-1232 0,1-2-304 16,5 0 0-16,1 0 0 0,-2 2 1280 0,-1 0 208 0,-2 4 48 0,-1-1 0 15,1 4-528-15,2 2-112 0,3-2 0 0,3 2-16 16,3-3-288-16,4 1-48 0,3-3-16 0,-12-7 0 16,32 15-528-16,-32-15 0 0,40 6 0 0,-40-6 0 15,0 0-704 1,67 0-64-16,-67 0 0 0,0 0 0 15,66-12-608-15,-66 12-128 0,0 0-32 0,54-20 0 0,-54 20 448 0,0 0 64 0,0 0 32 16,0 0 0-16,0 0 576 0,0 0 112 0,0 0 32 0,0 0 0 16,0 0 1360-16,0 0 288 0,8 14 48 0,-20 1 16 15,-4 4 160-15,-3 1 48 0,-1 5 0 0,-2 0 0 16,0 4-800-16,-2-1-144 0,3-4-48 0,-1 2 0 0,0 0-336 16,2-1-80-16,4-3-16 0,2-3 0 0,7-3-224 15,2-6 0-15,5-2 128 0,3-4-128 16,0 0-960-16,-3-4-256 0</inkml:trace>
  <inkml:trace contextRef="#ctx0" brushRef="#br0" timeOffset="2226.17">13711 11845 14735 0,'-3'-1'1312'0,"1"-2"-1056"16,1 3-256-16,1 0 0 0,-2 0 1664 0,0 3 256 15,-2-3 64-15,-4 4 16 0,-4 4 208 0,-1 3 32 16,1 7 16-16,-1-1 0 0,2 4-464 0,1 1-112 0,0 7-16 0,2-4 0 16,3 0-976-16,2-2-208 0,4-3-32 0,3 1-16 0,1-5-432 0,4-4 0 15,2-2 0-15,0-1 0 16,-11-9-1600-16,0 0-256 0,38 13-64 0,-38-13-12800 15</inkml:trace>
  <inkml:trace contextRef="#ctx0" brushRef="#br0" timeOffset="2377.19">13806 12034 1839 0,'-1'3'160'0,"0"-3"-160"0,-1 0 0 0,1 0 0 0,1 1 3952 0,1 2 752 15,-1-3 160-15,0 2 16 0,0 2-1600 0,2 2-320 0,-2 1-64 0,1 2-16 16,0 0-928-16,0 1-192 15,1-4-32-15,0 0-16 0,2 0-1408 0,1-2-304 0,1 0 0 16,-6-4-15968 0</inkml:trace>
  <inkml:trace contextRef="#ctx0" brushRef="#br0" timeOffset="2535">13903 11929 20207 0,'-5'-11'448'0,"2"6"80"0,1-1 32 0,0 0 16 0,1 3-576 0,1 1 0 0,-1 1 0 15,1-4 0-15,0 5 1488 0,0 0 192 0,0-20 48 0,1 16 0 16,0 2-1504-16,2 1-224 0,1 1-192 0,1 3 48 31,-5-3-3184-31,12 10-640 0,-5-1-128 0,1-6-32 0</inkml:trace>
  <inkml:trace contextRef="#ctx0" brushRef="#br0" timeOffset="2722">14016 11860 11055 0,'-1'0'976'0,"1"1"-784"0,1 1-192 0,1-1 0 15,-1 1 2144-15,0-1 384 0,1 4 80 0,2 3 16 16,1 4-48-16,1 7 0 0,1-1 0 0,-3 2 0 0,1 5-640 0,-3-3-128 16,-2 0-16-16,-3 1-16 15,-1-4-1088-15,1 0-224 0,-3-1-32 0,-2-5-16 16,1 0-688-16,-1-1-144 0,1-5-32 0,1-1-15840 0</inkml:trace>
  <inkml:trace contextRef="#ctx0" brushRef="#br0" timeOffset="3067.96">14431 11838 24879 0,'-2'3'2208'0,"2"1"-1760"0,0 1-448 0,2 1 0 16,0-2 1728-16,1 6 256 0,0 8 48 0,2 11 16 15,5 13-400-15,-1 9-80 0,-1 4-16 0,0 2 0 16,-2 0-608-16,-4 1-128 0,0-1-32 0,-5 2 0 0,-3-5-464 0,-3 0-112 16,-3-1-16-16,-3-6 0 15,-2-2-192-15,-3-3 0 0,-2 1 0 0,-3-7 0 16,0-1 0-16,-1-5 0 0,2-4 0 0,1-5 0 0,6-5-176 0,-1-3-128 16,-2-3-16-16,1-7-17760 15</inkml:trace>
  <inkml:trace contextRef="#ctx0" brushRef="#br0" timeOffset="3452.79">14726 11663 11055 0,'3'-5'976'0,"-3"5"-784"15,0 0-192-15,0 0 0 0,0 0 1360 0,0 0 240 0,0 0 32 0,68-19 16 16,-68 19 64-16,61-10 16 16,-61 10 0-16,59 3 0 0,-59-3-160 0,40 14-32 0,-40-14 0 0,21 25 0 15,-17-10-608-15,-5 1-128 0,-7-3-32 0,-3 3 0 0,-5 2-128 0,-5-1-16 16,-1-1-16-16,0 1 0 15,-1 0 64-15,4-1 16 0,3-4 0 0,4-2 0 16,5-1 208-16,2 0 32 0,4-1 16 0,2 2 0 16,2-4-528-16,1 3-96 0,6 0-32 0,-10-9 0 0,28 19-128 0,-28-19-32 15,34 16 0-15,-34-16 0 16,40 15-128-16,-40-15 128 0,43 10-128 0,-43-10 128 0,0 0-128 0,62 6-192 16,-62-6 32-16,0 0-12000 15,53-6-2384-15</inkml:trace>
  <inkml:trace contextRef="#ctx0" brushRef="#br0" timeOffset="6362.2">15660 12407 15663 0,'-4'0'1392'0,"2"0"-1120"16,0 0-272-16,2 0 0 0,0 0 1392 0,0 0 208 0,0 0 64 0,0 0 0 16,2-3 640-16,1 3 128 15,-3 0 16-15,0 0 16 0,0 0-704 0,0 0-144 0,66-6-16 0,-66 6-16 16,0 0-640-16,81-7-128 16,-81 7-32-16,80-3 0 0,-80 3-400 0,91 0-96 0,-39-4-16 0,0 2 0 15,1 2-272-15,-53 0 0 0,101-6 0 0,-101 6 0 31,88-6-816-31,-88 6-208 0,74-8-64 0,-74 8-15616 0</inkml:trace>
  <inkml:trace contextRef="#ctx0" brushRef="#br0" timeOffset="6675.82">15809 12629 13823 0,'-16'9'608'0,"8"-3"128"0,1-3-592 0,2-2-144 0,3-1 0 0,1 0 0 16,0 0 1200-16,1 2 208 15,0-2 32-15,2 4 16 0,5-2-144 0,-7-2-32 0,0 0 0 0,0 0 0 16,78 2 128-16,-78-2 32 16,67-2 0-16,-67 2 0 0,87-2-784 0,-87 2-144 15,108-9-48-15,-48 4 0 0,-1 3-464 0,1-1 128 16,0 2-128-16,-3-1-9024 16,-3-2-1856-16</inkml:trace>
  <inkml:trace contextRef="#ctx0" brushRef="#br0" timeOffset="7104.19">17578 12183 25791 0,'-21'-6'1152'0,"8"2"224"0,0 0-1104 0,1 3-272 0,8 1 0 0,-3 0 0 15,-4 1 1984-15,-11 3 320 0,-13 2 80 0,-12 4 16 16,-6 6-1440-16,2 6-272 0,2 7-64 0,4 3-16 16,7 1 32-16,6 2 0 0,6 0 0 0,6-2 0 15,5 0-256-15,8-1-64 0,5-1 0 0,5-5 0 0,5-1-112 0,4-3-16 16,3-6-16-16,5 0 0 0,6-1-176 0,5-4 128 15,-31-11-128-15,70 15 128 0,-70-15-128 0,79 8 0 16,-79-8 0-16,79-2 0 0,-79 2 0 0,81-16 0 16,-81 16 0-16,81-28 0 0,-81 28 0 0,73-38 0 15,-73 38 0-15,55-46 0 0,-55 46 0 0,35-48 0 16,-35 48 0-16,23-51 0 0,-23 51 0 0,6-53 0 16,-7 28 0-16,-3-1 128 0,-1 4-128 0,-4-3 160 15,-1 3-160-15,1 0 160 0,-3 2-160 0,0-1 0 16,1 3 0-16,0 1 128 15,1 4-496-15,0 0-96 0</inkml:trace>
  <inkml:trace contextRef="#ctx0" brushRef="#br0" timeOffset="28753.51">5764 12141 11055 0,'-12'-3'976'0,"4"0"-784"0,3-2-192 0,6 3 0 15,-1 2 960-15,-2-5 160 0,-5-2 32 0,-5-5 0 16,-2-3 32-16,0-3 16 0,0-3 0 0,3 2 0 16,2 3 352-16,3-3 80 0,4 4 16 0,0 2 0 15,2 3-400-15,3-1-80 0,1 1-16 0,0 2 0 16,1 0-384-16,2 1-96 0,0 1-16 0,2 3 0 16,1-4-144-16,-2 5-48 0,2 1 0 0,-1-2 0 15,-2 3-208-15,3-1-64 0,2 2 0 0,2 2 0 0,0-3-192 0,-1 1 0 16,-13-1 128-16,0 0-128 0,55 2 0 0,-55-2 0 15,0 0 0-15,60 3 0 0,-60-3 0 0,0 0 0 16,61 4 0-16,-61-4 0 0,0 0 0 0,54 3 0 16,-43 0-128-16,-3 0 128 0,-2 1-176 0,-2 1 32 15,-2 3 0-15,-2 0 0 0,0 2 144 0,-2 2 0 0,0 1 0 0,0 3-128 16,-2 0 128-16,2 0 256 0,-2 0-64 0,2 1-16 16,2 6 368-16,0-1 80 0,2 0 16 15,1 0 0-15,3 1-128 0,1-1-32 0,2 0 0 16,2 3 0-16,0 1-112 0,1 5-32 15,1-1 0-15,-3 0 0 0,0-5-144 0,-2 1-16 16,0-1-16-16,-5 1 0 0,1-5-160 0,-3 2 128 16,-2 5-128-16,-4-5 128 0,1-2 0 0,-3-1-128 15,-3-2 192-15,-2 1-64 0,-3-7-128 0,-4 2 128 0,-2-4-128 0,-1-5 128 16,0-8-128-16,0 3 0 0,3 3 0 0,-1-2 0 16,2-2 0-16,-1-5 0 0,2-7 0 0,2 1 0 15,1-3 0-15,4 1 0 0,2 2 0 0,4-4-176 31,2 1-560-31,3-2-112 0,1-2-32 0,5 3 0 16,-7 16-1296-16,0 0-256 0,34-57-48 0,-34 57-11680 0</inkml:trace>
  <inkml:trace contextRef="#ctx0" brushRef="#br0" timeOffset="29034.36">6572 11886 10127 0,'-8'2'896'0,"0"1"-704"16,2 1-192-16,2-3 0 0,1 4 2160 0,-4 1 400 15,-6 6 64-15,-11 11 32 0,-7 10-144 0,-3 10-16 0,-1 8-16 16,3 0 0-16,1 2-816 0,5 7-144 16,4 6-48-16,6-3 0 0,3-5-880 0,7-15-176 15,4-8-32-15,3-3-16 0,10 4-864 16,6-1-160-16</inkml:trace>
  <inkml:trace contextRef="#ctx0" brushRef="#br0" timeOffset="29903">7047 12136 12895 0,'-4'-4'1152'0,"1"0"-928"15,0 2-224-15,1-1 0 0,-1 2 1392 0,-2-1 224 16,-3-2 48-16,-8-5 16 0,-5 3 96 0,-7 2 16 15,-4 4 0-15,-5 7 0 0,-1 1-512 0,-1 6-112 16,0 4-16-16,2 5 0 0,3 5-256 0,7 7-48 16,6 3-16-16,4-1 0 0,2-3 128 0,6-3 0 15,4-6 16-15,4-1 0 0,4-4-288 0,3-2-64 0,4-2-16 0,5 0 0 16,2-1-416-16,-1-5-64 16,3 0-128-16,2-4 176 0,4 2-176 0,-25-8 0 0,60 6 0 0,-60-6 0 15,67-8 0-15,-67 8 0 0,60-22 0 0,-60 22 0 16,53-31-128-16,-53 31 128 0,41-44 0 0,-41 44 0 15,0 0-144-15,36-66 144 0,-30 43-192 0,-2-6 192 32,-3 5-800-32,-3-2-48 0,-2 5-16 0,-2 2 0 15,-2 5-768-15,-1 2-160 0,-3 3-16 0,-2 2-11888 0</inkml:trace>
  <inkml:trace contextRef="#ctx0" brushRef="#br0" timeOffset="30084.09">6696 12345 22111 0,'-7'11'976'0,"5"-7"208"0,1-2-944 15,2 2-240-15,2-4 0 0,0 1 0 0,4 2 640 0,6-3 64 0,-13 0 32 16,53 3 0-16,-53-3-416 0,77-3-64 0,-77 3-32 0,85-10 0 31,-85 10-928-31,88-16-176 0,-88 16-32 0,92-15-16 0</inkml:trace>
  <inkml:trace contextRef="#ctx0" brushRef="#br0" timeOffset="30381.98">7240 12514 26719 0,'-19'6'1184'0,"8"-4"240"0,0 0-1136 0,5-2-288 0,1 0 0 0,1 3 0 15,-1-3 480-15,-4 1 32 0,-6 4 16 0,-4-2 0 16,-2 7-64-16,1 3-16 0,4-1 0 0,4 0 0 16,3 8-80-16,4-5-32 0,5 1 0 0,3-5 0 15,4 0 240-15,1-3 32 0,1-3 16 0,3-2 0 16,1 0-400-16,2 1-80 0,-1-4-16 0,1 1 0 16,2 1-128-16,-1-4 0 0,-16 2 0 0,0 0 0 15,0 0-128-15,54-24 128 0,-54 24 0 0,0 0 0 16,0 0-192-16,0 0 16 0,24-47 16 0,-27 38 0 15,1-4-160-15,-2 3-16 0,-1-2-16 0,-1 0 0 16,0-3-896-16,0 4-176 0,-1-2-48 0,1 1-11312 16</inkml:trace>
  <inkml:trace contextRef="#ctx0" brushRef="#br0" timeOffset="30671.69">7343 11886 21183 0,'1'0'944'0,"0"0"192"0,2 0-912 0,-1 2-224 0,2 0 0 0,-2 3 0 0,3 1 1520 0,5 4 256 16,5 10 48-16,3 10 16 15,3 8 496-15,-2 6 96 0,-2 2 32 0,-4 7 0 16,-5 4-1216-16,-5 2-240 0,-6-1-48 0,-5 2-16 16,-5-3-640-16,-3-7-128 0,1-9-32 0,-3 0 0 31,-4 3-528-31,-2-9-128 0,1-10 0 0,2-5-17024 0</inkml:trace>
  <inkml:trace contextRef="#ctx0" brushRef="#br0" timeOffset="31032.07">7767 12242 10127 0,'-6'4'448'0,"3"-4"96"0,1 2-544 0,0-2 0 0,1 0 0 15,1 0 0-15,0 0 1392 0,3 0 160 0,0-2 48 0,5-4 0 16,2 2 80-16,-10 4 32 0,0 0 0 0,0 0 0 15,66-10 64-15,-66 10 16 0,0 0 0 0,71-11 0 16,-71 11-576-16,53-1-128 0,-53 1 0 0,56-6-16 0,-56 6-816 0,53-5-256 16,-53 5 160-16,51-5-9760 15,-51 5-1968-15</inkml:trace>
  <inkml:trace contextRef="#ctx0" brushRef="#br0" timeOffset="31222.98">7747 12395 30399 0,'-12'9'1344'0,"7"-6"288"0,1 0-1312 0,3 0-320 16,2-3 0-16,0 0 0 0,4 0 624 0,4 0 48 16,6 0 16-16,-15 0 0 0,53-3-160 0,-53 3-16 15,75-6-16-15,-75 6 0 16,93-10-832-16,-39 0-176 0,7-4-16 0,-61 14-16 0</inkml:trace>
  <inkml:trace contextRef="#ctx0" brushRef="#br0" timeOffset="34769.33">8657 12167 21183 0,'-5'1'1888'0,"1"0"-1504"15,3-1-384-15,2-1 0 0,1 0 1184 0,-1 1 160 16,1-4 48-16,2-1 0 0,-4 5-896 0,0 0-176 16,0 0-48-16,43-44 0 0,-43 44 272 0,0 0 48 0,57-51 16 0,-57 51 0 15,45-39-192-15,-45 39-32 16,46-40-16-16,-46 40 0 0,0 0-224 0,54-47-144 16,-54 47 192-16,0 0-192 0,0 0 192 0,0 0-192 15,0 0 192-15,0 0-192 0,0 0 704 0,20 8 48 16,-25 8 0-16,-1 1 0 0,-1 1 16 0,2 1 16 0,1 0 0 0,-1 2 0 15,1 2-352-15,0-1-80 0,0 0-16 16,1-2 0-16,1 1-336 0,1-1 0 16,2-4 0-16,-1 0-11328 0,3 0-2192 15</inkml:trace>
  <inkml:trace contextRef="#ctx0" brushRef="#br0" timeOffset="34985.98">8475 12407 25791 0,'-11'3'1152'0,"6"0"224"0,2-3-1104 0,1 0-272 0,4 0 0 0,0-3 0 0,3 3 1264 0,5-3 192 15,-10 3 32-15,0 0 16 16,68-15 144-16,-68 15 16 0,74-8 16 0,-74 8 0 16,84-6-720-16,-84 6-160 0,95-2-32 0,-43 2 0 15,-1-4-544-15,1 4-224 0,-1-2 176 0,-3-1-176 16,-1-1-352-16,-47 4-160 0,77-6-48 15,-77 6-16800-15</inkml:trace>
  <inkml:trace contextRef="#ctx0" brushRef="#br0" timeOffset="35319.79">8396 12670 6447 0,'-7'9'576'0,"4"-6"-576"0,1 1 0 0,1-4 0 16,2-1 3056-16,-1 1 496 15,2-3 96-15,3 0 32 0,3-2-2064 0,-8 5-400 16,0 0-96-16,0 0-16 0,59-14 448 0,-59 14 96 0,0 0 16 0,48 6 0 16,-34 7-656-16,-7-3-128 0,-2-1-32 0,-6 6 0 15,-4 5-576-15,-6 6-112 0,-5 5-32 0,-1-3 0 16,-3 1-128-16,0-1 0 0,-1 1 0 0,1-1 0 15,-1 1 0-15,6-5 0 0,3-5-128 0,3-3 128 16,2 1 464-16,3-2 176 0,3-1 16 0,2-3 16 0,3-1-128 0,2-4-32 16,3 0 0-16,2 0 0 15,2-2-336-15,3-4-176 0,2 2 160 0,-18-2-160 0,0 0 0 0,65-12 0 16,-65 12 0-16,57-18 0 16,-57 18-1280-16,68-35-128 0</inkml:trace>
  <inkml:trace contextRef="#ctx0" brushRef="#br0" timeOffset="35753">8705 12726 23951 0,'-7'7'1056'0,"4"-4"224"0,1-2-1024 0,1 4-256 16,-1-2 0-16,2 4 0 0,0-1 1216 0,0 6 192 15,0 8 48-15,-1 6 0 0,1 5-96 0,-2-5-16 16,1 1 0-16,-2-1 0 0,1 1-784 0,-1-7-176 0,2-1-16 0,0-3-16 15,1 0-352-15,0-6 0 16,1-4 0-16,0 0 0 0,-1-4 0 0,1 0 0 0,2-2 0 0,-1-2 0 31,1-4-608-31,-1 0-32 0,2-4-16 0,0-2 0 16,-4 12 80-16,0 0 32 0,18-51 0 0,-18 51 0 0,0 0 272 0,31-67 48 0,-31 67 16 0,27-52 0 16,-27 52 208-16,0 0 0 0,44-60-160 0,-44 60 160 15,0 0 0-15,0 0-144 0,0 0 144 0,0 0 0 0,0 0 816 0,0 0 272 16,48-4 48-16,-48 16 16 15,0 1-1152-15,-3 0-336 0,1 2-16 0,-2 3 0 0,0-1 544 0,1-1 128 16,-1-2 0-16,0 0 16 16,2 0-192-16,1-2-144 0,-1 1 192 0,4-3-192 15,-1-4 0-15,1-4 0 0,2-1 0 0,1-2 0 16,1 1-400-16,0-6-48 16,-6 6 0-16,0 0 0 0,0 0 1040 0,0 0 208 0,0 0 32 0,54-37 16 15,-45 37-672-15,0 4-176 0,-3 4 0 0,0-1 0 16,-2 1-448-16,-1 2-112 0,-1 0-16 0,-1 2-16 0,1 2 592 15,-1 1 320-15,0-3-48 0,2-1 0 16,1 0-1008-16,3-1-208 0</inkml:trace>
  <inkml:trace contextRef="#ctx0" brushRef="#br0" timeOffset="36092.08">9671 12022 4607 0,'-17'5'400'0,"8"-4"-400"0,0 2 0 0,3-3 0 0,5 0 4416 0,1-3 816 16,1 2 144-16,2-2 48 15,2 0-2976-15,-5 3-592 0,0 0-112 0,0 0-16 0,74-31-512 0,-74 31-112 16,63-15-16-16,-63 15 0 16,80-16-192-16,-80 16-32 0,98-16-16 0,-46 10 0 15,2 0-576-15,-3 2-112 0,-51 4-32 0,89-9 0 16,-89 9-1232-16,67-4-256 0</inkml:trace>
  <inkml:trace contextRef="#ctx0" brushRef="#br0" timeOffset="36451.9">9593 12031 23951 0,'-12'0'1056'0,"7"0"224"0,1 0-1024 0,2 0-256 16,2 0 0-16,1 0 0 0,3 0 656 0,3-3 80 16,-7 3 16-16,0 0 0 0,51-1 800 0,-51 1 176 15,50 4 16-15,-50-4 16 0,60 10-752 0,-32-1-160 16,-28-9-16-16,53 21-16 0,-25-4-544 0,-5-1-96 0,-3 2-32 0,-7 4 0 16,-4 4-144-16,-8 2 0 0,-7 1 0 0,-7 6 0 15,-7 2 0-15,-5 1 0 0,-5 4 0 16,-3 2 0-16,-3-2 0 0,0-3 0 0,4-3-192 0,1-1 192 15,5-3 0-15,4-4 160 0,3 0 16 0,7-6 0 16,5-6 576-16,3 0 112 0,6-4 32 0,2 4 0 16,1-2-592-16,5-2-112 0,6-5-32 0,-16-7 0 15,43 8-160-15,-43-8 0 0,52 4 0 0,-52-4 0 16,65 0 0-16,-65 0 0 0,71-16 0 0,-71 16 0 16,74-20-224-16,-74 20-32 0,73-28 0 0,-73 28-17472 0</inkml:trace>
  <inkml:trace contextRef="#ctx0" brushRef="#br0" timeOffset="36701.8">9563 13026 14735 0,'-3'10'640'0,"0"-4"160"0,1-2-640 0,1 2-160 16,-1-3 0-16,1-2 0 0,0 4 1280 0,0-2 208 16,-2 5 48-16,-2 1 16 0,2-1-448 0,-1-2-80 15,0 2-32-15,2-4-7616 16,0-4-1520-16</inkml:trace>
  <inkml:trace contextRef="#ctx0" brushRef="#br0" timeOffset="36857.06">9525 12723 7359 0,'-4'6'656'0,"1"-4"-528"0,0-2-128 0,2 0 0 15,0 1 1776-15,-2 3 320 0,0-1 64 0,-2 3 16 16,1 3-1408-16,1-1-288 0,6 1-48 0,4-4-16 15,3-5-224-15,0 2-32 0</inkml:trace>
  <inkml:trace contextRef="#ctx0" brushRef="#br0" timeOffset="37069.46">9750 12932 16575 0,'-6'9'736'0,"2"-5"160"0,2-2-720 0,1-2-176 16,1 0 0-16,1 0 0 0,3 0 1856 0,-1 0 352 16,5-2 64-16,3-1 16 0,-11 3-864 0,0 0-160 15,49-6-48-15,-49 6 0 0,0 0-336 0,57-1-80 16,-57 1-16-16,40 0 0 0,-40 0-784 0,0 0-256 0,53-7 0 0,-53 7-13712 16</inkml:trace>
  <inkml:trace contextRef="#ctx0" brushRef="#br0" timeOffset="37238.74">9729 13077 29487 0,'-10'7'1296'0,"7"-4"288"0,0-1-1264 0,2-2-320 0,2 1 0 0,0 2 0 15,2-3 448-15,2-3 48 0,2 2 0 0,7 1 0 16,-14 0-240-16,42-2-32 0,-42 2-16 0,52-9 0 15,-52 9-1360 1,57-11-288-16,-57 11-48 0,71-19-16 0</inkml:trace>
  <inkml:trace contextRef="#ctx0" brushRef="#br0" timeOffset="37486.82">10194 12941 5519 0,'-4'1'496'0,"-1"2"-496"16,2-3 0-16,-1 0 0 0,2 2 2800 0,-3-2 464 15,-6 4 80-15,-6 3 32 0,-5 4-352 0,-1 3-64 16,0 1-16-16,4 1 0 0,3 0-1264 0,2 0-256 15,4-1-48-15,3-2-16 0,3-4-784 0,1 2-144 16,6 0-48-16,-1-1 0 0,5-1-224 0,0-2-160 16,4-1 192-16,2-2-192 0,-1 1 208 0,1-4-64 15,2-1-16-15,-15 0 0 0,0 0 16 0,47-3 0 16,-47 3 0-16,0 0 0 0,0 0-144 0,53-16 192 16,-53 16-192-16,0 0 192 0,0 0-192 0,35-51 0 15,-35 51 0-15,0 0 0 0,0 0 0 0,6-53 0 0,-8 37 0 0,-2 0 0 16,-2-1 0-16,-2 5-144 0,-3 0 144 0,0-1-160 31,-1 5-1312-31,-2 0-256 0</inkml:trace>
  <inkml:trace contextRef="#ctx0" brushRef="#br0" timeOffset="38683.74">9827 11525 2751 0,'-4'2'256'0,"2"0"-256"0,-1 0 0 0,2-2 0 15,1 1 2176-15,0 2 400 0,0-1 80 0,-1 2 16 16,1 2-816-16,-1 7-176 0,1-1-16 0,0 4-16 0,2 0-224 16,0 3-32-16,1-3-16 0,-1 2 0 15,1-2-352-15,-1-2-64 0,0-2 0 0,-1 1-16 16,0-1-480-16,-2-2-80 0,1-1-32 0,-3-5 0 16,2 3-144-16,0-2-16 0,0-5-16 0,-1 1 0 15,1-2-32-15,0-4 0 0,0 1 0 0,1-3 0 0,0 0-144 0,0-4 0 16,2 1 0-16,2-2 0 0,1-2 0 0,-5 14 0 15,0 0 0-15,18-40 0 0,-18 40 0 0,0 0 0 16,0 0-128-16,37-51 128 0,-37 51 0 0,0 0 0 16,0 0 0-16,0 0 0 0,0 0 1280 0,0 0 208 15,0 0 48-15,0 0 16 0,55-6-1552 0,-51 12-304 16,-2 3-64-16,1-2-16 0,-2 2 608 0,0 0 112 0,0 1 32 0,-2 3 0 16,1-3-192-16,-1 2-48 15,1-2 0-15,-1-1 0 0,2-2-128 0,-1-1 0 16,1-1 0-16,1-1 0 0,2-4 0 0,0 0 0 15,1-3 0-15,2 0 0 0,-7 3-144 0,0 0 144 16,0 0-192-16,0 0 192 0,53-31-224 0,-53 31 64 16,0 0 16-16,0 0 0 0,0 0 144 0,52-8 0 15,-44 12 0-15,-2 2 0 0,-1 3 0 0,-3 2 0 0,0 0 0 0,-2-1-128 16,-3 2 128-16,-1 1 0 0,1 0-144 0,-2 0-14896 16</inkml:trace>
  <inkml:trace contextRef="#ctx0" brushRef="#br0" timeOffset="62136.3">19628 12410 29487 0,'-4'3'2624'0,"3"-2"-2112"0,2 1-512 0,0-2 0 16,3-2 912-16,0 2 80 0,2 0 16 0,-6 0 0 15,0 0-96-15,54 0-16 0,-54 0 0 0,65-4 0 16,-65 4-448-16,78-6-80 0,-78 6-32 0,86-6 0 15,-86 6-336-15,100-4 0 0,-47 4 0 0,1 0 128 32,-54 0-752-32,92 0-144 0,-92 0-16 0,72 0-15136 0</inkml:trace>
  <inkml:trace contextRef="#ctx0" brushRef="#br0" timeOffset="62419.78">19623 12625 11055 0,'-3'0'976'0,"3"0"-784"15,2-2-192-15,0 1 0 0,2-2 1184 0,2 1 192 16,-6 2 32-16,0 0 16 0,0 0 208 0,83-22 32 15,-83 22 16-15,68-8 0 0,-68 8 384 0,80 1 80 16,-80-1 16-16,87 3 0 0,-87-3-832 0,96 2-176 16,-43-4-16-16,-53 2-16 0,103-4-832 0,-103 4-160 15,88-6-128-15,-88 6 144 16,74-4-1616-16,-74 4-336 0</inkml:trace>
  <inkml:trace contextRef="#ctx0" brushRef="#br0" timeOffset="62674.41">20485 12266 23951 0,'-11'5'1056'16,"6"-5"224"-16,0 1-1024 0,0 1-256 0,2 1 0 0,2 0 0 0,1 1 1328 0,-2 5 208 15,-2 4 32-15,-1 10 16 16,1 8 288-16,0 1 64 0,1 2 16 0,2-3 0 16,1-2-864-16,1-3-192 0,1 2-16 0,2-3-16 0,1-3-688 15,0-3-176-15,1-2 0 0,0-2 0 16,-1-3-1152-16,-1-6-272 0</inkml:trace>
  <inkml:trace contextRef="#ctx0" brushRef="#br0" timeOffset="62937.04">20385 12284 22111 0,'-5'3'976'0,"3"-3"208"0,1 0-944 0,2 0-240 16,2 0 0-16,1 0 0 0,-4 0 1008 0,0 0 144 16,0 0 48-16,69 0 0 0,-69 0 368 0,78 6 80 0,-78-6 16 0,84 16 0 15,-84-16-400-15,81 20-80 0,-44-5-16 0,-3 3 0 16,-2-2-480-16,-6 1-112 0,-4 1 0 0,-6-2-16 15,-5-3-176-15,-7 2-48 0,-5 1 0 0,-6 0 0 16,-6 1-64-16,-3-1-16 0,-5 2 0 0,-2 1 0 16,-5-3 256-16,-1 2 32 0,-1-2 16 0,-1 0 0 15,-1 3-224-15,2-5-32 0,4-2-16 0,3 0 0 16,2 1-288-16,2-6 0 0,6 2 0 0,1-5-12928 16,6-2-2656-16</inkml:trace>
  <inkml:trace contextRef="#ctx0" brushRef="#br0" timeOffset="63901.98">21970 12400 2751 0,'-5'-2'256'0,"1"2"-256"0,0-3 0 0,2 2 0 16,1-1 2528-16,-1 1 464 0,0 1 80 0,-2-3 32 16,-1-3-688-16,-2 0-144 0,-2 2-32 0,1-1 0 15,-2 4-80-15,1-2-32 0,0 3 0 0,1 3 0 16,-2 1-640-16,0 2-128 0,-1 2-16 0,0 6-16 15,0-2-544-15,-2 4-96 0,0-1-32 0,0 1 0 16,2 3-240-16,0-3-48 0,2 1-16 0,1-2 0 16,3-1-144-16,1-3-16 0,2 0-16 0,2 0 0 0,1 1-176 0,1-2 128 15,2 0-128-15,-2-7 128 0,2 0-128 0,0 0 0 16,2 1 0-16,1-2 0 0,2 2 0 0,-3-4 0 16,3 1 0-16,-2-2 0 0,0-2 0 0,-2 1 0 15,1 1-144-15,-1 1 144 0,-2 0 0 0,1-4 0 16,-1 1 0-16,-2 1 0 0,0 2-160 0,-1 2 160 15,-1-2-128-15,0 0 128 0,-2 0-176 0,-1 0 176 16,1 3-208-16,0 1 80 0,1-1-96 0,-1 0-16 16,1-2 0-16,-1 1 0 15,1-2-528-15,-1 0-96 0,1 0-32 0,-1 0-9568 16,1-3-1920-16</inkml:trace>
  <inkml:trace contextRef="#ctx0" brushRef="#br0" timeOffset="64340.25">21747 12047 4607 0,'-5'-3'400'0,"0"2"-400"16,4-1 0-16,0 2 0 16,1 0 1488-16,-1-3 224 0,-4 2 32 0,0 1 16 15,-1 0 736-15,1 4 128 0,2 4 48 0,4 8 0 0,3 3-48 0,1 7 0 16,1 5 0-16,2 2 0 0,-1 4-912 0,2 4-192 16,-2 0-48-16,2 0 0 0,-2 1-768 0,-1-5-144 15,1-1-48-15,-2-4 0 0,-1-5-128 0,0-2-16 16,-1-2-16-16,-1-4 0 0,1-3-160 0,-1-4-16 15,1 1-16-15,-1-4 0 0,0 0-160 0,2-8 192 16,0-1-192-16,1-1 192 0,0-4-192 0,-5 5 0 16,0 0 0-16,0 0 0 0,34-54 0 0,-34 54 0 15,30-57 128-15,-30 57-128 0,32-61 144 0,-32 61 0 0,41-73 0 0,-17 30 0 16,2-1-144-16,-2 3 160 0,1 2-160 16,-25 39 160-16,47-71-160 0,-47 71 0 0,40-58 0 0,-40 58 0 31,28-44-1216-31,-28 44-112 0,0 0-16 0,21-38-15120 0</inkml:trace>
  <inkml:trace contextRef="#ctx0" brushRef="#br0" timeOffset="64969.13">21865 12152 18431 0,'-29'-1'816'0,"13"1"160"0,-1 0-784 0,3 0-192 15,6 0 0-15,1 0 0 0,-1 0 1440 0,-7 0 240 16,-6 0 48-16,-1 0 16 0,4 0 608 0,7-3 112 16,9-1 32-16,7-4 0 0,-5 8-1376 0,0 0-272 15,58-29-48-15,-58 29-16 0,53-16-528 0,-53 16-96 16,70-13-32-16,-70 13 0 0,80-9-128 0,-80 9 0 0,71 0 0 0,-71 0 0 15,52 6 0-15,-52-6 0 0,24 16 0 0,-24-3-176 16,-6 3 16-16,-9 5 0 0,-5 1 0 0,-5 4 0 16,-2-1 160-16,-6 1 144 0,-7 2-16 0,-3 1-128 15,1-5 624-15,0 2 16 0,0-3 0 0,2-2 0 16,4-4-112-16,7-2-16 0,5-3 0 0,7-5 0 16,7-2-256-16,6-1-48 0,7-4-16 0,-3 0 0 15,0 0-192-15,0 0 0 0,71-41 0 0,-71 41 0 16,71-37 0-16,-71 37 0 0,86-48 0 0,-86 48 0 15,94-47-240-15,-94 47 64 0,94-36 16 0,-94 36 0 16,79-27-160-16,-79 27-48 0,56-12 0 0,-56 12 0 16,0 0 112-16,0 0 32 0,22 17 0 0,-32-6 0 15,-3 6 624-15,-7 3 128 0,-1 5 32 0,-5-3 0 0,-1 2-48 16,-5 7-16-16,-4-1 0 0,-2 3 0 0,2-3-224 16,2-4-32-16,8-1-16 0,4-6 0 0,6-2-224 0,6-5 128 15,8-3-128-15,4-5 0 16,2-2-464-16,-4-2-192 0</inkml:trace>
  <inkml:trace contextRef="#ctx0" brushRef="#br0" timeOffset="65203.86">22834 12220 18431 0,'-7'0'1632'0,"1"1"-1312"0,2 2-320 0,1-3 0 16,1 2 2048-16,-4 5 320 0,-7 3 80 0,-8 11 16 15,-5 8-608-15,-3 7-128 0,-1 7-32 0,0-2 0 16,3 1-288-16,1-1-48 0,3-3-16 0,2-3 0 16,2-3-928-16,4-4-192 0,3-1-32 0,1-7-11632 15,2-4-2320-15</inkml:trace>
  <inkml:trace contextRef="#ctx0" brushRef="#br0" timeOffset="65364.04">22583 12284 30399 0,'4'0'1344'0,"-2"-1"288"0,3 0-1312 0,1 1-320 0,1-2 0 0,0 2 0 0,-7 0 1040 0,0 0 144 15,72-6 32-15,-72 6 0 0,109-8-256 0,-53 6-64 16,0 0 0-16,-3-2 0 0,-1 4-896 0,-2-3-224 15,-50 3-32-15,89-7-16384 0</inkml:trace>
  <inkml:trace contextRef="#ctx0" brushRef="#br0" timeOffset="65529.23">22571 12471 26719 0,'-16'10'1184'0,"10"-5"240"0,-1-4-1136 0,5 1-288 0,3 1 0 0,2-3 0 15,2 1 0-15,4 2-192 16,-9-3 16-16,44 6 16 0,-44-6-144 0,78 6-16 16,-31-5-16-16,2 2 0 15,2-3-2816-15,2 2-560 0,4-2-128 0,-3 0 0 0</inkml:trace>
  <inkml:trace contextRef="#ctx0" brushRef="#br0" timeOffset="65932.64">23121 12461 11967 0,'-14'0'1072'0,"2"0"-864"0,6 0-208 0,2 0 0 15,-1 2 2688-15,-6-2 512 0,-11 4 80 0,-13 2 32 0,-7 4-496 0,-1 3-112 16,5 0-16-16,4 5 0 16,8 1-1040-16,6 0-224 0,8-3-32 0,3 0-16 15,7 0-928-15,4 0-176 0,5 2-32 0,2-2-16 16,5-3-224-16,2 0 0 0,3-7 0 0,-1 0 0 0,1 4 0 0,1-4-160 16,-20-6 160-16,40 0-128 15,-40 0-720-15,0 0-144 0,0 0-32 0,61-31 0 16,-61 31-752-16,0 0-144 0,0 0-48 0,32-52 0 15,-32 52 608-15,0 0 112 0,11-53 32 0,-11 53 0 0,0 0 944 0,5-41 272 16,-5 41 0-16,0 0-128 0,6-38 832 0,-6 38 192 16,0 0 16-16,0 0 16 0,0 0 352 0,0 0 64 15,0 0 0-15,0 0 16 0,0 0-416 0,57-16-96 16,-44 23-16-16,0 4 0 0,1-1-288 0,-2 3-64 16,1 3-16-16,-4 0 0 0,-1-3 160 0,-3 2 16 0,-3-1 16 15,0 2 0-15,-5-1-80 0,-1-3-32 0,-2 0 0 16,-2-2 0-16,0-2-112 0,1-2-32 0,0-1 0 15,3-4 0-15,0 2-176 0,1-7-32 16,3-2-16-16,0 6 0 0,0 0-176 0,0 0 0 0,33-51 0 0,-33 51 128 16,0 0-128-16,56-63 0 0,-56 63 0 0,46-45 0 15,-46 45 0-15,47-40-224 0,-47 40 80 0,48-38 16 32,-48 38-1184-32,51-26-224 0</inkml:trace>
  <inkml:trace contextRef="#ctx0" brushRef="#br0" timeOffset="66405.19">24354 12489 12895 0,'-19'-6'1152'0,"9"3"-928"16,2-1-224-16,-1-1 0 0,5 4 960 0,-1 1 128 16,-2-3 48-16,-5 1 0 0,-9-2 752 0,-5 2 160 15,-3 2 16-15,6 2 16 0,2 4-32 0,3 3 0 0,2 1 0 0,4 2 0 16,3-4-1024-16,3 4-224 0,1 0-32 0,3 2-16 15,2 1-560-15,3-3-192 0,2 0 0 0,4 0 144 32,2-4-496-32,0 1-96 0,4-4-32 0,-2 0 0 15,-2-2-672-15,2 0-144 0,-13-3-32 0,0 0 0 16,51-6-32-16,-51 6-16 0,0 0 0 0,0 0 0 16,56-31 96-16,-56 31 32 0,0 0 0 0,0 0 0 0,0 0 736 0,29-45 128 0,-26 39 48 0,-3 0 0 15,0 2 1264-15,-3 2 256 0,1 2 48 0,1 0 16 16,-2 0 944-16,1 5 192 0,-3 0 48 0,0 3 0 15,1 5-912-15,-1 0-176 0,3 2-48 0,-2-1 0 16,4 1-848-16,2-2-160 0,1 0-32 0,2-4-16 16,2 3-464-16,3-6-96 0,0-3 0 0,2 0-16 15,-12-3-1888-15,0 0-368 0</inkml:trace>
  <inkml:trace contextRef="#ctx0" brushRef="#br0" timeOffset="66602.82">24665 12049 1839 0,'0'-2'160'0,"-1"2"-160"16,0 2 0-16,0-1 0 0,0 4 3264 0,-2 0 640 15,-2 6 112-15,-2 7 16 0,-3 10 320 0,-3 9 48 16,-1 5 16-16,1 4 0 0,2 5-2304 0,1-3-464 16,2 2-96-16,1-5-16 0,4-1-1072 0,0-4-208 15,2-1-64-15,1-5 0 16,1-5-528-16,0-6-112 0,3 1-32 0,0-11 0 15,1-4-1584-15,1-5-320 0</inkml:trace>
  <inkml:trace contextRef="#ctx0" brushRef="#br0" timeOffset="66772.91">24792 12053 9151 0,'0'0'192'0,"0"0"64"0,0 0 0 0,0 0 0 0,0 0-256 0,0 0 0 0,0 0 0 0,5-3 0 16,-10 22 4864-16,-4 9 912 0,-3 13 192 0,-3 7 48 15,0 8-3008-15,1 1-608 0,2 0-112 0,3-5-32 16,3-1-1488-16,4-6-288 0,3-3-64 0,4-7-16 16,5-3-400-16,2-7 0 0,4-5 0 0,3-8-11904 15,-19-12-2432-15</inkml:trace>
  <inkml:trace contextRef="#ctx0" brushRef="#br0" timeOffset="67105.35">25485 12455 11055 0,'-2'2'976'0,"-1"-2"-784"0,2 2-192 0,0 0 0 16,1-2 2512-16,-1 2 464 0,-3 5 96 0,-1 3 0 15,-1 2-256-15,0 4-48 0,-1 4-16 0,4 1 0 16,3-1-896-16,0-1-192 0,3 0-48 0,4-1 0 16,1-1-1024-16,1-3-208 0,0-1-32 0,-2-3-16 15,3 0-336-15,0-4 0 0,1-4 0 0,-11-2 0 31,0 0-1184-31,0 0-208 0,0 0-32 0,61-27-14464 0</inkml:trace>
  <inkml:trace contextRef="#ctx0" brushRef="#br0" timeOffset="67262.12">25517 12211 35935 0,'-8'3'1600'0,"4"-2"320"16,0 1-1536-16,2-2-384 0,1 3 0 0,1-3 0 0,0 0 608 0,1 1 48 15,3 2 16-15,1-2 0 0,-5-1-672 0,0 0-384 16,33 8 64-16,-33-8-7152 16,46 15-1424-16,-22-4-272 0</inkml:trace>
  <inkml:trace contextRef="#ctx0" brushRef="#br0" timeOffset="67442.06">25942 12476 18431 0,'-9'7'1632'0,"4"-4"-1312"15,0 0-320-15,3-3 0 0,2 0 3520 0,0 0 624 16,0-2 128-16,0 1 16 0,0-2-3184 0,0 3-640 0,0 0-128 0,0 0-10560 16,0 0-2112-16</inkml:trace>
  <inkml:trace contextRef="#ctx0" brushRef="#br0" timeOffset="67561.97">25943 12581 36863 0,'-14'12'1632'0,"7"-4"336"0,1 0-1584 0,1-4-384 0,3-1 0 0,2-2 0 0,0 1 256 0,-1 2-48 16,1 1 0-16,0 1 0 16,3-2-1264-16,2-4-256 0</inkml:trace>
  <inkml:trace contextRef="#ctx0" brushRef="#br0" timeOffset="68581.84">27118 12255 11055 0,'-2'1'976'0,"0"1"-784"16,1-2-192-16,-1 0 0 0,2 0 1536 0,-1 0 272 15,-1 1 48-15,-3 2 16 0,1 1 80 0,0 1 16 16,2-2 0-16,-1 1 0 0,3 1-240 0,2 0-32 15,0 1-16-15,2-1 0 0,1 1-592 0,1 0-112 16,1 2-16-16,1-2-16 16,-1 3-448-16,2-2-96 0,-1 3-16 0,1-1 0 0,-1 1-128 0,-2-2-48 15,-1 2 0-15,-3 0 0 0,2-1-80 0,-3-2 0 16,2-1-128-16,-2 0 192 0,0-2-192 0,-1 1 0 16,0-4 0-16,-1 2 0 0,1-3 160 0,-1 0-160 15,1 0 160-15,-2-3-160 0,1 2 288 0,0 1-32 16,-2-2-16-16,1 2 0 0,1-3 0 0,-2 2 0 15,2 1 0-15,-1 0 0 0,-1-3 0 0,2 3 0 16,0 0 0-16,-1 0 0 0,2-2-80 0,2 1-16 0,-1 1 0 0,1-3 0 16,1 2-144-16,-1-2 0 15,2 1 0-15,0 1 0 0,1-2 0 0,-2 1 0 0,2 1 0 0,-1-2 0 16,0 1 0-16,-2 0 0 16,1 2 0-16,-1-2 0 0,-1 2 0 0,-1 0 0 0,2-4 0 0,-4 4-176 15,1 0-1040-15,-1 0-192 0</inkml:trace>
  <inkml:trace contextRef="#ctx0" brushRef="#br0" timeOffset="68982.09">27320 12152 9215 0,'0'-6'816'15,"0"-2"-656"-15,0 2-160 0,0 2 0 16,0 2 2288-16,-1-4 416 0,1-4 96 0,-2-6 16 0,-2 0-512 0,-3-2-112 16,-5 7-16-16,-1 9 0 0,-6 4-32 0,-1 8-16 15,-2 6 0-15,-1 9 0 0,-2 3-752 0,0 7-160 16,-1 5-16-16,4-1-16 0,3-4-656 0,1 7-128 0,-1 9-16 0,3-2-16 16,3 2-368-16,3-1 128 15,5-5-128-15,2-1 0 0,7-3 0 0,2-9 144 0,0-3-144 0,6-4 0 16,4-3 128-16,5 0-128 15,5-6 0-15,2-4 0 0,-28-12 0 0,64 14 0 0,-64-14 0 16,66-6 0-16,-66 6 0 0,62-26 0 16,-62 26 0-16,54-47 0 0,-54 47 0 0,48-61 0 0,-48 61 0 15,39-73-144-15,-24 33 144 0,-3-7 0 16,-2 1 0-16,-4-4-128 0,-4 2 128 0,-2 4 0 0,-4 0 0 0,-3 6-128 16,-1 3 128-16,-5 3 0 0,-2 4 0 0,-3 3 0 0,-1 5-192 15,-3 3 32-15,-1 3 16 0,-3 2 0 31,1 6-1040-31,-1 0-208 0,-1 4-32 0,3 4-14800 0</inkml:trace>
  <inkml:trace contextRef="#ctx0" brushRef="#br0" timeOffset="69153.39">27123 12486 23951 0,'-4'0'2128'15,"3"0"-1696"-15,2 0-432 0,1-3 0 16,2 3 2032-16,1-2 320 0,-5 2 64 0,0 0 16 0,0 0-1344 0,72-22-256 16,-72 22-48-16,66-18-16 0,-66 18-448 0,73-21-112 15,-73 21-16-15,83-20-16144 16</inkml:trace>
  <inkml:trace contextRef="#ctx0" brushRef="#br0" timeOffset="69517.63">27639 12674 27647 0,'-14'0'1216'0,"5"-2"256"0,1 2-1168 0,2-2-304 0,3 1 0 0,-1 1 0 0,0 0 352 0,-2 0 16 16,-4 0 0-16,-4 1 0 16,0 3 928-16,0 2 192 0,2 3 48 0,2 0 0 0,4 4-672 0,2-3-128 15,4 1-32-15,2 2 0 16,3-4-448-16,4 2-112 0,2-2-16 0,3 0 0 16,3-2-128-16,-17-7 0 0,40 10 144 0,-40-10-144 15,45 0 0-15,-45 0 0 0,0 0 0 0,67-17 0 16,-67 17 0-16,0 0 0 0,0 0 0 0,46-41 0 0,-46 41 0 0,0 0 0 15,-4-31 0-15,-3 21 128 0,-2 1-128 16,-1 3 0-16,0-1 0 0,-1-2-128 16,0 2-1312-16,1-2-256 0</inkml:trace>
  <inkml:trace contextRef="#ctx0" brushRef="#br0" timeOffset="69841.83">28080 12465 29487 0,'-5'2'2624'0,"1"1"-2112"0,1-2-512 0,3-1 0 15,2 0 1728-15,-2 0 256 0,0 2 32 0,1 1 16 16,1-2-1056-16,5 2-208 0,-7-3-32 0,0 0-16 16,44 3-416-16,-44-3-96 0,52-6-16 0,-52 6 0 15,71-7-192-15,-71 7-256 0,85-15 48 0,-36 7-17424 16</inkml:trace>
  <inkml:trace contextRef="#ctx0" brushRef="#br0" timeOffset="70302.17">28809 12303 33167 0,'-15'2'1472'0,"8"-2"304"0,-1 0-1424 0,4-2-352 31,1 2 0-31,2 0 0 0,0 0 1152 0,-2-3 176 0,1 2 16 0,-2-1 16 16,1 4-624-16,2-1-128 0,1 8-32 0,1-3 0 15,2 4-192-15,-1 0-64 0,5 5 0 0,-1-3 0 16,2 2-192-16,1-2-128 0,2-2 160 0,3 2-160 16,-1-3 0-16,2 1 0 0,1-3 0 0,2-1 0 15,-18-6-224-15,37 9-96 0,-37-9 0 0,0 0-16 32,59-4-1056-32,-59 4-208 0,0 0-32 0,0 0-16 0,56-21-272 0,-56 21-64 0,0 0-16 0,0 0 0 15,0 0 1232-15,41-44 256 0,-41 44 64 0,0 0 0 0,0 0 1264 0,0 0 256 16,0 0 48-16,-3-22 16 15,-4 25 976-15,-2 4 192 0,-5 5 32 0,0 0 16 0,-4 8-1280 0,-2 2-256 16,-2 5-48-16,-1 2-16 0,-1 3-416 16,-1-1-80-16,1 1 0 0,2-1-16 0,0 1-96 15,4-6-16-15,4 1 0 0,4-4 0 0,7-1-128 16,1-6 0-16,7-4 0 0,3-4-12560 0,3-5-2400 0</inkml:trace>
  <inkml:trace contextRef="#ctx0" brushRef="#br0" timeOffset="70542.05">29397 11856 18431 0,'-9'0'1632'0,"4"0"-1312"0,0 0-320 0,0 0 0 16,3 0 2560-16,0 2 448 0,0 1 96 0,-3 2 16 15,-4 5-1136-15,-3 4-208 0,-3 7-48 0,-2 3-16 16,-2 5-464-16,2 1-96 0,2-2 0 0,3 0-16 16,3 0-688-16,4-6-144 0,5 0-32 0,4-6 0 15,3 0-272-15,4-7-192 0,-11-9 16 0,0 0-17840 16</inkml:trace>
  <inkml:trace contextRef="#ctx0" brushRef="#br0" timeOffset="70692.37">29435 12041 30399 0,'-10'8'1344'0,"5"-4"288"0,-1-2-1312 0,2 2-320 0,2-3 0 0,0 2 0 15,1 1 1216-15,-1 0 160 0,-2 4 32 0,0 2 16 16,1 1-528-16,0-1-128 0,4-3 0 0,3-1-16 16,2-1-1632-16,-6-5-320 0,0 0-64 0,0 0-16 0</inkml:trace>
  <inkml:trace contextRef="#ctx0" brushRef="#br0" timeOffset="70820.34">29499 11931 22111 0,'-8'-4'976'0,"4"0"208"0,0 0-944 0,0 2-240 15,3-1 0-15,1 2 0 0,0-1 784 0,0 2 112 0,0 0 32 0,0 0 0 32,0 0-2912-32,0 0-576 0,0 0-112 0,0 0-16 0,0 0 2096 0,48-26 416 0</inkml:trace>
  <inkml:trace contextRef="#ctx0" brushRef="#br0" timeOffset="70992.75">29623 11854 19343 0,'0'0'848'0,"0"0"192"0,0 0-832 0,0 0-208 0,0 0 0 0,0 0 0 16,0 0 512-16,0 0 48 0,0 0 16 0,33 18 0 16,-27 0 1552-16,-2 3 320 0,-4 3 64 0,-2 2 16 15,-3 3-656-15,-4-1-128 0,-2 3-16 0,-4-2-16 16,0-1-960-16,-1-2-192 0,-1-1-48 0,0-3 0 15,-2-2-368-15,-1-4-144 0,2-1 0 0,4-5-17088 16</inkml:trace>
  <inkml:trace contextRef="#ctx0" brushRef="#br0" timeOffset="71305.75">29697 12452 25791 0,'-14'15'2304'0,"7"-11"-1856"16,1 1-448-16,2-4 0 0,5 2 3360 0,-1-3 576 0,0 0 112 0,0 0 32 16,0 0-3056-16,0 0-624 0,62-17-112 0,-62 17-32 15,56-14-256-15,-56 14 0 0,60-13 0 0,-60 13 0 32,70-12-544-32,-70 12-112 0,73-11-32 0,-73 11-17008 0</inkml:trace>
  <inkml:trace contextRef="#ctx0" brushRef="#br0" timeOffset="71491.72">29630 12587 29487 0,'-15'10'1296'0,"9"-7"288"0,1 0-1264 0,3 0-320 0,2-3 0 0,2 1 0 0,-2-1 448 0,0 0 48 15,0 0 0-15,45 2 0 0,-45-2-304 0,60-2-64 16,-60 2-128-16,81-4 192 0,-38 2-352 0,2 1-80 0,3-2-16 0,1-1-13568 31</inkml:trace>
  <inkml:trace contextRef="#ctx0" brushRef="#br0" timeOffset="71803.12">30692 12262 23039 0,'-7'-10'1024'0,"7"10"192"0,-9-12-960 0,9 12-256 0,-6-10 0 0,6 10 0 15,-6-3 1808-15,0 1 320 0,-5 1 64 0,-4-2 16 16,-5 6-272-16,-2 4-48 0,-4 8-16 16,-4 5 0-16,3 4-896 0,-1 5-176 0,-1 8-32 0,1 1-16 15,0 4-464-15,5 2-96 0,4-4 0 0,3 0-16 16,6 0-48-16,3-6 0 0,6-2 0 0,4-3 0 16,5-5-128-16,2 0 128 0,3-3-128 0,3-2 128 15,3-3-128-15,1-4 0 0,-20-12 0 0,43 10 0 16,-43-10 0-16,48-3-176 0,-48 3 176 0,0 0-192 15,68-28 192-15,-68 28-208 0,49-41 80 0,-49 41 128 16,48-54-192-16,-48 54 192 0,44-67-192 0,-44 67 192 16,36-82-208-16,-22 40 80 0,-4-3 128 0,-4 2-208 15,-5 0 16-15,-3 4 0 0,-5 4 0 0,-4 2 0 16,-2 7-288-16,-3 3-48 0,0 5-16 0,-3 2-16480 16</inkml:trace>
  <inkml:trace contextRef="#ctx0" brushRef="#br0" timeOffset="75405.28">19911 14106 16575 0,'-12'2'1472'0,"7"-2"-1168"15,2 0-304-15,2 0 0 0,2 0 1520 0,2-2 240 16,-2 0 48-16,0 2 16 0,-1 0-800 0,0 0-176 15,0 0-16-15,57-8-16 0,-57 8 16 0,63-1 0 0,-63 1 0 0,78-3 0 16,-78 3-576-16,88-2-96 16,-88 2-32-16,100-2 0 15,-49 4-1360-15,-51-2-288 0</inkml:trace>
  <inkml:trace contextRef="#ctx0" brushRef="#br0" timeOffset="75586.49">19998 14218 20271 0,'-17'13'896'0,"10"-7"192"31,0-3-880-31,3 0-208 0,4-3 0 0,1 0 0 0,2-1 784 0,3 1 112 0,-6 0 32 0,0 0 0 16,0 0-800-16,75-5-128 0,-75 5 0 0,69 0 0 16,-69 0 0-16,86 0 0 0,-86 0 0 0,91-3 0 15,-91 3-320-15,92-3 64 0,-92 3 16 0,94-9-6544 16,-94 9-1296-16</inkml:trace>
  <inkml:trace contextRef="#ctx0" brushRef="#br0" timeOffset="75756.87">20690 14074 11055 0,'-14'2'480'0,"7"-1"112"0,0 2-464 0,0-3-128 16,4 2 0-16,-1-2 0 0,0 4 1280 0,-2 2 256 0,-4 4 32 0,-3 5 16 15,-2 5 128-15,1 1 16 16,3-2 16-16,1 4 0 0,1-1-320 0,2-2-64 15,2-2-16-15,3 1 0 0,-1-4-560 0,3-5-112 16,0-1-32-16,1-2 0 16,2-5-1328-16,-2-1-272 0</inkml:trace>
  <inkml:trace contextRef="#ctx0" brushRef="#br0" timeOffset="76019.52">20584 13959 7359 0,'-3'0'656'0,"1"-3"-528"0,2 1-128 0,0 2 0 15,0 0 2560-15,1-2 496 0,1 2 80 0,2 0 32 16,-4 0-688-16,0 0-144 0,0 0-32 0,55-2 0 16,-55 2-640-16,55 9-128 0,-55-9-16 0,68 16-16 15,-68-16-640-15,76 23-128 0,-32-6-32 0,-1-3 0 16,-9-2-384-16,3 2-64 0,2 1-32 0,-3 1 0 16,-6-1-224-16,-10-2 0 0,-10 0 0 0,-10 3 0 15,-7-1 0-15,-7 1 128 0,-7 0-128 0,-7 0 0 16,-4 2 448-16,-7-2 32 0,-6 3 16 0,-4-3 0 0,-2 0-240 15,0-3-32-15,2 0-16 0,2-2 0 16,4-1-528-16,7-6-128 0,6 2 0 0,10-6-16192 16</inkml:trace>
  <inkml:trace contextRef="#ctx0" brushRef="#br0" timeOffset="76292.1">22129 13877 25791 0,'-10'12'1152'0,"4"-6"224"0,-1 4-1104 0,1-2-272 15,2 0 0-15,1-1 0 0,0 3 1600 0,-5 8 272 0,-3 13 48 0,-4 9 16 16,-3 7-336-16,1 0-64 0,-1-7 0 0,1-1-16 16,2-5-944-16,0-3-176 0,3-5-32 0,2-4-16 31,3-8-1040-31,0-3-208 0,4-5-32 0,0-6-15696 0</inkml:trace>
  <inkml:trace contextRef="#ctx0" brushRef="#br0" timeOffset="76444.89">21915 13947 27647 0,'0'-1'1216'0,"0"1"256"0,2-2-1168 0,0 2-304 0,2-3 0 0,0 3 0 15,-4 0 1216-15,0 0 192 0,0 0 48 0,71-1 0 16,-71 1-128-16,91 4-32 0,-38-2 0 0,1-1 0 0,1 2-848 0,-5-1-192 16,-50-2-16-16,90 0-16 15,-90 0-1568-15,86 2-320 0</inkml:trace>
  <inkml:trace contextRef="#ctx0" brushRef="#br0" timeOffset="77003.7">22034 14082 23951 0,'-5'4'2128'0,"3"-2"-1696"15,2 0-432-15,1 0 0 0,3-2 1664 0,-1 0 256 0,1 3 64 0,3 3 0 16,-7-6-1360-16,35 13-272 15,-35-13-48-15,59 15-16 0,-59-15-64 0,76 10-16 0,-76-10 0 0,88 6 0 32,-88-6-1744-32,89 4-336 0,-89-4-80 0,99-10-16 31,-99 10-1728-31,75-15-336 0,-75 15-80 0,0 0-16 16,0 0 2608-16,0 0 528 0,-10-20 96 0,-7 18 32 0,0 1 2768 0,-4 2 544 0,-5 1 112 0,-3 2 32 15,1 2 656-15,-2 1 128 0,2 1 16 0,0 2 16 16,5 2-960-16,1 2-192 0,2 1-32 0,4 1-16 0,3-2-1120 0,5 0-240 15,2 2-32-15,2 1-16 16,4-4-528-16,4 2-96 0,0-1-32 0,4-3 0 0,3 1-144 0,3-2 0 16,-14-10 144-16,33 12-144 15,-33-12 0-15,0 0 0 0,59 7 0 0,-59-7 0 0,0 0-176 0,54-15-48 16,-54 15-16-16,0 0 0 16,0 0-592-16,51-39-112 0,-51 39-16 0,0 0-16 15,29-44 64-15,-29 44 16 0,0 0 0 0,26-45 0 0,-26 45 640 16,0 0 256-16,0 0-176 0,35-40 176 0,-35 40 128 0,0 0 112 15,0 0 16-15,0 0 16 0,0 0 368 0,53-17 64 16,-53 17 0-16,0 0 16 0,33 17-176 0,-33-17-32 16,24 16-16-16,-15-9 0 0,0 4-64 0,-4-1-16 15,-1 0 0-15,-4 2 0 0,-3-3-112 0,-2 1-32 16,-2 0 0-16,-3-3 0 0,1 2 0 0,-3-7 0 16,2 2 0-16,0-2 0 0,2-4-96 0,1-2-32 0,2-2 0 0,4 0 0 15,1 6-144-15,0 0 0 0,0 0 144 0,29-57-144 16,-29 57 0-16,37-38 0 0,-37 38 0 15,52-50 0 1,-52 50-384-16,57-44-64 0,-57 44 0 0,60-41-11840 0,-60 41-2368 0</inkml:trace>
  <inkml:trace contextRef="#ctx0" brushRef="#br0" timeOffset="77415.88">23525 14072 24879 0,'-13'-5'1088'0,"5"4"256"16,1-1-1088-16,0-1-256 0,2 2 0 0,0 1 0 15,-2 0 1264-15,-5 0 192 0,-8 1 32 0,-8 4 16 0,-2 1 288 0,-1 4 48 16,2 0 16-16,4 2 0 0,4-2-880 0,2 3-160 15,1 3-48-15,3-1 0 0,4 1-448 0,3-4-112 16,5 2-16-16,3-4 0 0,3-1-192 0,4 0 0 0,2 0 0 0,3-6 0 16,-12-3-208-16,28 8-96 15,-28-8-16-15,0 0 0 16,52-4-576-16,-52 4-112 0,0 0-16 0,64-20-16 16,-64 20-576-16,0 0-112 0,68-31-32 0,-68 31 0 15,0 0 560-15,48-25 112 0,-48 25 32 0,0 0 0 0,0 0 928 0,0 0 128 0,0 0 128 0,0 0-128 16,49-10 1632-16,-49 13 224 0,-2 5 64 15,0 3 0-15,-2 0-224 0,-1 4-32 0,-1 1-16 0,-1 2 0 16,-1 2-928-16,2 1-176 0,0-2-32 16,2 1-16-16,2-1-352 0,2-3-144 0,3-1 128 15,2-6-128 1,3-4-480-16,3 0-176 0,-11-5-48 0,0 0-10896 0,0 0-2192 0</inkml:trace>
  <inkml:trace contextRef="#ctx0" brushRef="#br0" timeOffset="77621.71">23795 13840 6447 0,'0'0'272'0,"0"0"80"16,0 0-352-16,10-41 0 0,-10 41 0 0,0 0 0 15,0-1 3136-15,-3 4 544 0,0 6 112 0,-4 7 32 16,-2 8 656-16,-3 7 128 0,-1 6 16 0,0 1 16 16,0 4-2864-16,2 1-576 0,1-2-112 0,5 0-32 0,1-3-752 0,3-3-160 15,5-3-16-15,-1-3-128 16,4-3 0-16,0-5 0 0,0-3 0 0,2-7-192 15,-2-2-1056-15,-7-9-208 0,0 0-32 0,0 0-16 16,0 0-2272-16,0 0-448 0</inkml:trace>
  <inkml:trace contextRef="#ctx0" brushRef="#br0" timeOffset="77762.85">23835 14174 4607 0,'14'-82'192'0,"-14"82"64"0,0 0-256 0,0 0 0 16,0 0 0-16,7-41 0 0,-7 41 1520 0,14-70 256 16,-2 17 48-16,0-2 16 0,-1 12 192 0,-11 43 32 0,12-48 16 0,-12 48 0 15,-3 0 1360-15,-4 13 272 16,0 8 48-16,-2 5 16 0,1 5-1184 0,-2 4-224 15,2 3-64-15,2 3 0 0,1-3-1680 0,3 1-352 0,2-1-64 0,2-1-16 16,2-2-192-16,3-7 0 16,3 1-192-16,3-3-18080 0</inkml:trace>
  <inkml:trace contextRef="#ctx0" brushRef="#br0" timeOffset="78021.72">24407 14074 19343 0,'-10'8'1728'0,"4"-2"-1392"0,1-2-336 0,1 2 0 0,2-3 3680 0,1 0 672 16,-2 4 128-16,1 3 16 0,-3 6-2576 0,-3 5-512 15,1 2-96-15,2 2-32 0,0-3-880 0,3-2-176 16,0-2-32-16,4-3-16 0,1-2-400 0,2-8-80 0,3 0-16 16,-8-5 0-16</inkml:trace>
  <inkml:trace contextRef="#ctx0" brushRef="#br0" timeOffset="78144.27">24484 13856 28559 0,'-9'2'2544'0,"3"-4"-2032"0,2 1-512 0,4-2 0 16,0 3 1536-16,0 0 192 16,0 0 64-16,0 0 0 0,0 0-1472 0,0 0-320 15,0 0 0-15</inkml:trace>
  <inkml:trace contextRef="#ctx0" brushRef="#br0" timeOffset="78311.22">24798 14072 34095 0,'-15'0'1504'0,"9"-2"320"0,1-2-1456 0,1 2-368 0,3 2 0 0,1-3 0 16,0 3-2752-16,0 0-640 0,0 0-112 0,0 0-16 16,0 0 2832-16,0 0 688 0</inkml:trace>
  <inkml:trace contextRef="#ctx0" brushRef="#br0" timeOffset="78419.31">24759 14161 26719 0,'-13'13'1184'0,"7"-10"240"0,-1 4-1136 0,3-4-288 0,1 0 0 0,3-2 0 0,-1 1 256 0,0 2-16 15,-1 1 0-15,6 1-8304 16,-1-2-1664-16</inkml:trace>
  <inkml:trace contextRef="#ctx0" brushRef="#br0" timeOffset="79072.14">25927 13913 22111 0,'-10'-1'1968'0,"0"1"-1584"15,3 0-384-15,2 1 0 0,2 1 1312 0,-7 1 176 16,-11 4 48-16,-11 4 0 0,0 3 128 0,-3 4 48 0,-7 8 0 0,-3 7 0 16,1 6-560-16,7-1-128 0,5 1 0 0,7-2-16 15,7-5-304-15,7-1-48 0,6-3-16 0,6 0 0 16,6-5-368-16,6-1-80 0,6-4 0 0,5-1-16 15,6-6-176-15,3 0 0 0,5-5 0 0,3-2 0 16,-41-4 0-16,78-4 0 0,-78 4 0 0,67-21 0 0,-67 21 0 0,58-34 0 16,-58 34 0-16,46-48 0 15,-46 48 0-15,33-50 0 0,-33 50 0 0,31-61 0 16,-31 61 0-16,20-64 0 0,-20 64 0 0,10-63 0 16,-10 63-848-1,1-51-48-15,-5 27-16 0,-2-1-16048 0</inkml:trace>
  <inkml:trace contextRef="#ctx0" brushRef="#br0" timeOffset="79243.64">25765 14060 18431 0,'-9'12'1632'0,"3"-7"-1312"0,1 0-320 0,3-1 0 0,0-2 2880 0,4 0 496 15,-1 0 96-15,1 1 32 0,4 3-1664 0,3-3-336 16,-9-3-64-16,31 10-16 0,-31-10-944 0,40 7-192 0,-40-7-32 0,55 2-11120 31,-55-2-2208-31</inkml:trace>
  <inkml:trace contextRef="#ctx0" brushRef="#br0" timeOffset="79537.39">26256 14240 24879 0,'-9'2'2208'0,"0"0"-1760"0,4 1-448 0,2-3 0 16,0 0 2208-16,-3 1 352 0,-6 4 80 0,-6 1 16 15,-3 5-1632-15,-1 2-336 0,5 1-64 0,4 2-16 16,4-2-80-16,2 1-16 0,6 1 0 0,1-1 0 16,5-2-240-16,2 2-48 0,5-4-16 0,2 0 0 15,3-1-208-15,1-3 144 0,2-1-144 0,-20-6 128 0,47 3-128 0,-47-3 0 16,46-8 0-16,-46 8 0 0,0 0 144 0,55-24-144 15,-55 24 160-15,0 0-160 16,0 0-336-16,37-47-176 0,-37 47-16 0,0 0-16 0,-5-32 272 0,-1 22 48 16,-4 2 16-16,-2-2 0 15,0 1-352-15,-3-1-64 0,1 0-16 0,-1-2-15200 16</inkml:trace>
  <inkml:trace contextRef="#ctx0" brushRef="#br0" timeOffset="79882.06">26666 14123 20271 0,'-6'6'1792'0,"4"-2"-1424"0,0-3-368 0,2-1 0 0,3 0 1824 0,1 0 288 15,-4 0 64-15,0 0 16 16,0 0-1088-16,56-7-208 0,-56 7-64 0,63-6 0 15,-63 6-32-15,72-4-16 0,-72 4 0 0,72-5 0 16,-72 5-560-16,69-4-224 0,-69 4 176 0,71-4-15344 16</inkml:trace>
  <inkml:trace contextRef="#ctx0" brushRef="#br0" timeOffset="80076">26756 14263 24879 0,'-9'7'1088'0,"5"-4"256"0,0-1-1088 0,3-2-256 15,2 0 0-15,2 0 0 0,2 0 608 0,-5 0 64 16,0 0 16-16,0 0 0 0,74-10-544 0,-74 10-144 16,63-5 0-16,-63 5 0 0,69-1-208 0,-69 1-112 0,71 0-32 0,-71 0-11488 15</inkml:trace>
  <inkml:trace contextRef="#ctx0" brushRef="#br0" timeOffset="80436.52">27336 14096 26719 0,'-12'8'1184'0,"7"-6"240"0,0 0-1136 0,1 1-288 0,3 0 0 0,0-3 0 0,0 3 1328 0,-2 1 208 15,0 5 32-15,-2 4 16 0,0 2-224 0,1 1-32 16,2 1-16-16,2-2 0 16,1 1-464-16,2-1-80 0,4-2-32 0,0-3 0 15,3-1-608-15,1-2-128 0,-11-7 0 0,0 0 0 16,42 11-416-16,-42-11-80 0,0 0-16 0,48-4 0 16,-48 4-912-16,0 0-192 0,51-23-48 0,-51 23 0 15,0 0 224-15,0 0 32 0,56-36 16 0,-56 36 0 0,0 0 800 0,0 0 144 16,0 0 48-16,0 0 0 0,0 0 1184 0,0 0 240 15,0 0 64-15,0 0 0 0,0 0 912 0,-5 4 192 0,-10 11 48 0,-2 7 0 16,-2 0-1280-16,-1 4-240 16,-1 0-48-16,0 3-16 0,0-2-400 0,3-1-64 15,0-1-32-15,5-2 0 0,3-2-160 0,4-2 0 16,1-6 0-16,3-3 0 16,6-1-1008-16,2-3-272 0</inkml:trace>
  <inkml:trace contextRef="#ctx0" brushRef="#br0" timeOffset="80736.72">28040 13590 13823 0,'-6'2'1216'0,"0"-2"-960"0,2 3-256 0,0-3 0 15,2 4 2464-15,-4-1 448 0,-6 4 96 0,-5 7 0 0,-8 4-432 16,-1 6-80-16,-1 5-32 0,1-1 0 0,4 3-848 0,3 1-160 16,3-1-48-16,5-2 0 0,5-3-880 0,4-2-176 15,3-1-32-15,3-5-16 0,3 0-304 0,3-4 0 16,2-1 0-16,-1-6 0 15,1 2-1536-15,-12-9-192 0,0 0-64 0,48 4-14000 0</inkml:trace>
  <inkml:trace contextRef="#ctx0" brushRef="#br0" timeOffset="80892.56">28125 13836 25791 0,'-6'3'1152'0,"2"-2"224"0,2 1-1104 0,0 1-272 0,2-3 0 0,-2 3 0 16,2-1 1504-16,-1 3 240 0,-1 2 48 0,-1 4 16 15,1 5-272-15,-1-2-64 0,2 2-16 0,0-1 0 16,1 1-944-16,1-4-192 0,3-2-48 0,-2 0 0 16,2-1-1600-16,1-3-320 0</inkml:trace>
  <inkml:trace contextRef="#ctx0" brushRef="#br0" timeOffset="81032">28228 13685 21183 0,'-9'-1'944'0,"4"-3"192"16,0 2-912-16,3-1-224 0,1 2 0 0,1 1 0 16,0 0 0-16,0 0 0 0,0 0 0 0,0 0 0 15,0 0-2624-15,0 0-560 0,0 0-112 0,0 0-32 0</inkml:trace>
  <inkml:trace contextRef="#ctx0" brushRef="#br0" timeOffset="81202.05">28374 13617 16575 0,'-1'0'1472'0,"1"0"-1168"16,0 0-304-16,0 0 0 0,0 0 1792 0,0 0 320 16,0 0 48-16,21 14 16 0,-13-2-560 0,2 7-96 15,-1 4-32-15,-3 8 0 0,-2 0 736 0,-5 7 144 16,-4 0 16-16,-5 4 16 0,-5-2-1440 0,-4-1-272 16,-3 1-64-16,-4-5-16 0,-1 0-352 0,-5-6-64 0,0-1 0 0,1-6-18432 15</inkml:trace>
  <inkml:trace contextRef="#ctx0" brushRef="#br0" timeOffset="94339.23">5892 16103 21183 0,'0'2'1888'0,"1"-2"-1504"15,3 0-384-15,0 0 0 0,0-2 848 0,2 2 112 0,5-3 0 0,-11 3 16 16,0 0-464-16,83-10-80 0,-83 10-32 0,84-7 0 0,-84 7-272 0,85-5-128 16,-85 5 128-16,85 0-128 15,-35 0 0-15,-1-1 0 0,-49 1 0 0,84-3-11712 16</inkml:trace>
  <inkml:trace contextRef="#ctx0" brushRef="#br0" timeOffset="94574.38">6138 16150 11055 0,'-8'6'976'0,"3"0"-784"16,3-5-192-16,4 2 0 0,0-3 1664 0,2 0 304 15,0 4 48-15,0 2 16 0,8 2-1072 0,7-1-192 16,-19-7-64-16,54 7 0 0,-54-7-448 0,70 5-80 0,-70-5-32 0,82-1 0 31,-82 1-960-31,90-8-192 0</inkml:trace>
  <inkml:trace contextRef="#ctx0" brushRef="#br0" timeOffset="94790.39">6759 15945 8287 0,'-11'3'736'0,"2"1"-592"0,2 1-144 0,3-4 0 16,2 2 1616-16,0 0 304 0,0 2 48 0,-2 3 16 15,-1 4 576-15,-2 4 112 0,-2 9 16 0,3 0 16 16,0 1-912-16,2 2-192 0,0 0-48 0,3-2 0 16,1 2-800-16,0-6-176 0,3 0-16 0,-1-3-16 15,1-3-1088-15,-2-4-224 0,1-4-32 0,0-5-12928 16</inkml:trace>
  <inkml:trace contextRef="#ctx0" brushRef="#br0" timeOffset="95007.44">6723 15800 12895 0,'0'5'1152'0,"0"-2"-928"0,1-1-224 0,3 0 0 0,-3-2 1856 0,3 3 320 16,5 0 64-16,4 4 0 0,11 2-128 0,8 10-16 16,6 3-16-16,-2 3 0 0,-7-5-704 0,-1 1-144 15,4 5-16-15,-1 0-16 0,-4 5-368 0,-6-3-64 16,-7-3 0-16,-10-2-16 0,-8-2-176 0,-7-5-16 15,-5 3-16-15,-5 0 0 0,-3 3-32 0,-4-6-16 16,-3-9 0-16,0-2 0 16,0 1-1248-16,4-2-240 0</inkml:trace>
  <inkml:trace contextRef="#ctx0" brushRef="#br0" timeOffset="95586.9">8263 15855 6447 0,'-18'18'576'0,"6"-7"-576"0,2-1 0 0,5-4 0 0,4-2 4464 0,1-2 784 15,1 2 144-15,-1 0 48 0,0 4-3712 0,0 5-720 16,1 6-160-16,2 6-16 0,1 5-176 0,-2 3-16 15,2 2-16-15,-2-1 0 0,-1 5 288 0,-2-3 64 16,0 1 16-16,0-3 0 0,-2-4-608 0,1-3-128 16,-1-7-32-16,1-5 0 0,1-3-224 0,-1-8 0 15,1-2 0-15,1-4 0 16,1-4-448-16,1-7-48 0,-1 0 0 0,1-6 0 16,2-3-512-16,1-6-96 0,0-1-32 0,2-2 0 15,1 3 176-15,-1 2 16 0,-7 26 16 0,17-53 0 0,-8 22 448 0,1-3 96 0,-10 34 0 0,24-74 16 16,-12 38 368-16,-12 36-144 0,26-57 144 0,-26 57 0 15,0 0 256-15,38-54 176 0,-38 54 16 0,0 0 16 16,0 0 752-16,0 0 160 0,43 7 32 0,-34 8 0 0,1 5-128 16,4 6-32-16,-2 5 0 0,2 1 0 15,-5-7-624-15,0 3-128 0,1 3-32 0,-3 5 0 16,1 2-288-16,-3 2-176 0,-3-5 192 0,-3-3-192 16,-1-4 0-16,-3-2-144 0,-2 5-16 0,-1-5 0 15,-2 0-1568-15,-1-8-304 16,-2-8-64-16,0-3-12432 0</inkml:trace>
  <inkml:trace contextRef="#ctx0" brushRef="#br0" timeOffset="95723.97">8268 16175 7935 0,'-3'-3'176'0,"2"-3"32"0,1 2 16 0,1 4 0 0,0 0-224 0,1 0 0 16,0-5 0-16,2 1 0 0,3-2 1952 0,3 3 352 16,-10 3 64-16,0 0 0 0,0 0-736 0,71-7-160 15,-71 7-16-15,51-6-16 0,-51 6-928 0,61-6-176 16,-61 6-32-16,78-14-10240 15</inkml:trace>
  <inkml:trace contextRef="#ctx0" brushRef="#br0" timeOffset="95930.78">8801 15768 23951 0,'-12'6'1056'0,"7"-6"224"0,1 2-1024 0,-1 2-256 0,2-1 0 0,2 0 0 15,-2 3 1424-15,1 4 240 0,-3 6 32 0,0 10 16 16,0 11-432-16,0 2-64 0,3-1-32 0,-1 2 0 16,3-1-576-16,-1 1-112 0,1-6-32 0,0 1 0 0,0-5-464 0,0-3 0 15,1-1 0-15,0-10 0 32,4-7-1168-32,0-3-336 0,3-1-64 0,-1 0-12880 0</inkml:trace>
  <inkml:trace contextRef="#ctx0" brushRef="#br0" timeOffset="96102.09">8929 15796 911 0,'0'0'0'0,"0"0"0"0,0 0 0 0,24-44 0 0,-23 40 2480 0,0 1 400 15,0 3 96-15,1 3 16 0,-2 4 272 0,-2 12 48 16,-1 12 16-16,-4 7 0 0,-1 7-832 0,-1 5-176 16,2 1-16-16,-2 2-16 0,3 2-1392 0,2-2-288 15,2-3-48-15,2-5-16 0,2-2-736 0,2-7-160 16,3-10-32-16,2-5-14272 0</inkml:trace>
  <inkml:trace contextRef="#ctx0" brushRef="#br0" timeOffset="96651.95">10011 15930 15663 0,'-7'6'1392'0,"2"0"-1120"16,2-1-272-16,2-1 0 0,4-4 1376 0,-5 3 224 15,-3 10 32-15,-2 5 16 0,-3 8-208 0,-1 5-32 16,1 1-16-16,1-1 0 0,6-5-320 0,1-6-64 15,5 1-16-15,4-7 0 0,2-3-560 0,3-1-112 16,4-4-32-16,2 0 0 0,-18-6-288 0,0 0-272 16,62-2 48-16,-62 2 16 15,0 0-320-15,69-19-64 0,-69 19-16 0,0 0 0 16,62-32 160-16,-62 32 16 0,0 0 16 0,0 0 0 0,56-43 288 0,-56 43 128 16,0 0-128-16,0 0 128 0,0 0 0 0,0 0 0 15,0 0 0-15,0 0 0 0,23 11 832 0,-32 5 160 16,-1 4 32-16,-3 7 0 0,-2 5-64 0,-4 3-16 0,-1 5 0 0,-2-1 0 15,-1-1-544-15,-2 0-96 0,0 1-32 0,2-5 0 16,3-3-272-16,1-5 0 0,3-5 0 0,4-7 0 31,3-3-416-31,4-4-192 0,5-4-32 0,5-6-14176 0</inkml:trace>
  <inkml:trace contextRef="#ctx0" brushRef="#br0" timeOffset="96889.24">10638 15638 17503 0,'-9'0'1552'0,"2"0"-1232"16,3 0-320-16,2 0 0 0,1 0 1664 0,-3 2 256 15,-6 3 64-15,-9 6 16 0,0 5-1376 0,-2 9-288 16,1 5-48-16,1 7-16 0,4 1-48 0,3-1-16 15,3 2 0-15,4-13 0 0,2-8-80 0,2 2-128 16,2 1 176-16,5 3-176 16,5 0-256-16,1-5-176 0,3-7-16 0,1-4-11008 15</inkml:trace>
  <inkml:trace contextRef="#ctx0" brushRef="#br0" timeOffset="97044.05">10763 15865 11055 0,'-10'8'976'0,"4"-3"-784"0,0-2-192 0,1 0 0 16,2 1 2688-16,1-2 512 0,-1 2 80 0,-2 3 32 16,-1 4-560-16,-2 5-96 0,-1 3-32 0,1-3 0 15,4-2-1600-15,0-2-320 0,4-2-64 0,1-1 0 32,4-3-1872-32,0-3-368 0</inkml:trace>
  <inkml:trace contextRef="#ctx0" brushRef="#br0" timeOffset="97182.09">10793 15796 19343 0,'-8'-6'848'0,"4"2"192"0,2 1-832 0,0-2-208 0,0 3 0 0,2 0 0 15,0-2 0-15,-1-2 0 0,1-3 0 0,1-1 0 16,3-2-1888-16,2 5-368 0,-6 7-80 0,0 0-16 0</inkml:trace>
  <inkml:trace contextRef="#ctx0" brushRef="#br0" timeOffset="97354.9">10976 15622 22111 0,'-3'6'976'0,"2"-5"208"0,1-1-944 0,0 3-240 16,2-1 0-16,0-1 0 0,3 4 1472 0,-2 5 240 16,5 4 48-16,-1 11 16 0,2 5-192 0,-4 5-48 0,-2 5 0 0,-1 0 0 15,-5 1-464-15,-3 0-112 0,-1 0 0 0,-6-3-16 16,-2-3-608-16,-2-1-112 0,-3-1-32 0,-2-9-11392 15,-1-8-2304 1</inkml:trace>
  <inkml:trace contextRef="#ctx0" brushRef="#br0" timeOffset="97982.11">11809 15588 5519 0,'-7'5'496'0,"0"-1"-496"0,1 2 0 0,4-3 0 16,2-2 3136-16,0 1 512 0,-1 5 128 0,-1 2 0 15,0 10-1152-15,-2 13-256 0,2 9-32 0,0 3-16 16,0 6-784-16,1 1-144 0,-2-1-48 0,0 1 0 0,0 6-304 0,-1-3-64 16,1-3-16-16,-1-4 0 15,-1-2-560-15,4-8-112 0,0-3-32 0,1-7 0 0,1-5-256 16,2-9 0-16,0-2 0 0,2-7 0 15,0-4-800 1,1-4-112-16,1-2-32 0,1-5 0 0,-8 11-736 0,0 0-160 0,0 0-16 0,44-57-16 16,-44 57 272-16,28-46 64 0,-28 46 16 0,30-57 0 15,-30 57 864-15,0 0 160 0,40-50 48 0,-40 50 0 16,0 0 704-16,0 0 160 0,0 0 32 0,0 0 0 0,0 0 864 0,0 0 176 16,0 0 48-16,0 0 0 0,30 19-16 0,-38-2 0 0,1 1 0 0,-2 2 0 15,2-3-784-15,1-1-160 16,1 7-16-16,0-1-16 0,4 0-544 0,2-2-320 15,4-5 32-15,2-5-9632 16,3-4-1920-16</inkml:trace>
  <inkml:trace contextRef="#ctx0" brushRef="#br0" timeOffset="98301.77">12194 16042 22111 0,'-13'-6'976'0,"6"2"208"0,-1 2-944 0,2-1-240 0,3 3 0 0,-1 0 0 15,-2 3 1424-15,-3 1 240 0,-6 2 64 0,-5 6 0 16,1 0-192-16,-1 5-48 0,2 1 0 0,4 1 0 16,3 0-848-16,2 0-160 0,4 0-32 0,4-3-16 15,1-3-432-15,3 2 128 0,4-4-128 0,0 0 0 16,3-1 0-16,1-2 0 0,1-3 0 0,2-2 0 16,0-5 0-16,-14 2-176 0,0 0 176 0,0 0-192 31,54-36-576-31,-54 36-112 0,0 0-16 0,0 0-16 15,0 0 32-15,47-54 16 0,-47 54 0 0,0 0 0 0,0 0 544 0,0 0 128 0,0 0 0 0,0 0 16 16,0 0 176-16,0 0 0 0,0 0 0 0,0 0 0 16,0 0 320-16,0 0 112 0,0 0 16 0,25 16 0 15,-28 6-224-15,0 0-32 0,0-6-16 0,2 3 0 16,3-2-752-16,1-6-128 0,3-7-48 0,1 0-11888 16</inkml:trace>
  <inkml:trace contextRef="#ctx0" brushRef="#br0" timeOffset="98532.32">12314 16097 14735 0,'0'-4'640'0,"0"0"160"0,0 2-640 0,0 2-160 16,1-3 0-16,0 3 0 0,0 3 1472 0,3-3 256 0,1 2 48 0,4 6 16 15,0 1 64-15,0 4 32 16,0 3 0-16,-1 2 0 0,1 1-384 0,1 1-80 16,-3 2-16-16,2-1 0 0,-1 1-192 0,-2-3-32 0,0-2-16 0,-1-6 0 15,-1-1-368-15,-2-7-80 16,-1-2-16-16,0-4 0 0,-1-1-320 0,0-8-80 0,0-4-16 0,0-2 0 15,-1-2-288-15,1-2 128 0,1-3-128 0,-1 2 0 16,2-1 0-16,0 1 0 0,2 0-160 0,-4 23 160 31,15-50-1664-31,-15 50-192 0,27-47-64 0,-27 47-14208 0</inkml:trace>
  <inkml:trace contextRef="#ctx0" brushRef="#br0" timeOffset="98861.93">12645 16214 18431 0,'-3'6'816'0,"3"-3"160"0,2-1-784 0,-1-2-192 15,1 0 0-15,1-2 0 0,2 2 976 0,-5 0 160 16,0 0 16-16,0 0 16 0,68-35 80 0,-68 35 16 0,0 0 0 0,68-44 0 15,-68 44-688-15,0 0-128 16,47-45-16-16,-47 45-16 0,0 0-416 0,30-49 0 0,-28 33-192 0,-2 3 192 31,-2 6-544-31,-3 1 16 0,-7-1 0 0,-1 7 0 0,-2 4 528 0,-2 2 0 0,-1 3 0 0,2 3 144 16,0 4 1264-16,1 0 256 0,-1 4 64 0,0 1 0 16,1 2-16-16,3 0 0 0,2 1 0 0,4-2 0 15,2 0-1008-15,6 0-208 16,1 2-48-16,5-6 0 0,4-2-320 0,5-4-128 0,3-5 0 0,6-5 144 15,-26-2-624-15,62-6-128 0</inkml:trace>
  <inkml:trace contextRef="#ctx0" brushRef="#br0" timeOffset="99252.25">13857 15591 17503 0,'1'12'1552'0,"-1"-8"-1232"0,0 1-320 0,0 0 0 0,0 0 560 0,1 2 48 0,-1 2 16 0,0 4 0 16,0 12 848-16,-2 16 192 15,-3 10 16-15,-1 2 16 0,-3-5-672 0,0 2-128 16,1 4-16-16,-3 0-16 0,2 0-240 0,0-7-48 0,1-7-16 0,0-5 0 15,3-3-560-15,2-7 0 0,0-3 0 0,2-11-13696 16</inkml:trace>
  <inkml:trace contextRef="#ctx0" brushRef="#br0" timeOffset="99406.42">13682 16014 20271 0,'-8'3'896'0,"4"-3"192"0,2 3-880 0,0-3-208 16,2 0 0-16,2 0 0 15,0 0 1184-15,3 0 192 0,5 0 32 0,5 0 16 0,-15 0-368 0,43 4-80 16,-43-4-16-16,56 3 0 16,-56-3-592-16,68 0-128 0,-68 0-32 0,78-3-8880 15,-78 3-1776-15</inkml:trace>
  <inkml:trace contextRef="#ctx0" brushRef="#br0" timeOffset="99863.01">14086 15632 11967 0,'-4'2'1072'0,"0"2"-864"0,3-2-208 0,1 2 0 16,0 0 2208-16,-1 4 400 15,-2 6 80-15,-1 11 0 0,0 11-640 0,-1 4-144 16,1 1-32-16,1 0 0 0,0 0-720 0,-1 0-160 0,-1-1-32 0,0-1 0 16,-1-3-576-16,0-3-128 15,-2-5-32-15,2-4 0 16,-1 1-512-16,-1-3-96 0,2-4-32 0,0-1 0 15,3-3-1248-15,2-2-240 0,2-4-48 0,3-4-16 16,2-4-368-16,2-4-80 0,0-4-16 0,-8 8 0 16,0 0 704-16,0 0 144 0,51-52 32 0,-51 52 0 0,0 0 960 0,43-44 192 0,-43 44 32 15,0 0 16-15,0 0 704 0,54-38 144 0,-54 38 16 0,0 0 16 16,0 0 1184-16,0 0 224 0,0 0 48 0,0 0 16 16,45 9 368-16,-41 1 64 0,0-1 0 0,-2 1 16 15,3 3-624-15,0-3-128 0,3 2-32 0,-1-3 0 16,3 0-832-16,1-2-160 0,3-4-32 0,-1 1-16 0,3 1-496 15,-16-5-128-15,0 0 0 0,0 0 0 16,62-6 0-16,-62 6 0 0,0 0-128 0,0 0 128 16,0 0-624-1,0 0-32-15,52-43-16 0,-50 33 0 0,0 0-32 0,-2 0-16 0,-2-2 0 0,-1-1 0 0,-1 4 336 0,-1 2 64 16,0-2 0-16,-2 6 16 16,1-1 704-16,-2 4 144 0,1 0 32 0,-1 4 0 0,2-1 880 0,1 6 176 15,0 5 32-15,3-2 16 0,-1 3-624 0,2-2-128 0,0 4-32 16,1 1 0-16,1-2-624 0,0 3-128 15,4-1-16-15,4-2-11968 0,3 0-2368 16</inkml:trace>
  <inkml:trace contextRef="#ctx0" brushRef="#br0" timeOffset="100322.15">15273 15998 16575 0,'-19'0'736'0,"9"-3"160"0,2 3-720 0,0-2-176 0,3 0 0 0,0 2 0 16,-2-2 960-16,-7-2 144 0,-7-1 48 0,-5 4 0 16,0-1 80-16,4 4 32 0,1 4 0 0,2 4 0 0,5-1-480 0,4 4-80 15,4 6-32-15,3-3 0 0,4 6-240 0,3-3-48 16,3 3-16-16,2-3 0 0,3 0-96 0,2 0-16 15,1 0 0-15,1-3 0 0,-1 2-256 0,0-2 0 16,-1 0 128-16,-4-2-128 0,-3 1 0 0,-5-5 0 16,-4-2 0-16,-5-1 0 0,-3-3 0 0,-4 1 0 15,-2-1 0-15,-3-4 0 0,-3 0 0 0,-2 0 0 0,1 0 0 0,-1-2 0 16,3-2 0-16,-1 0-224 0,1-2 16 0,4-3 0 31,2 0-1568-31,4-1-304 0</inkml:trace>
  <inkml:trace contextRef="#ctx0" brushRef="#br0" timeOffset="100664.29">15436 16004 9791 0,'-9'1'208'0,"3"-1"48"0,-1 0 16 0,-3 3 0 0,2-3-272 0,2 1 0 0,-1 1 0 0,-7 4 0 0,-8 1 2672 0,-8 5 464 15,-6 0 112-15,3 4 16 16,2 1-1136-16,4 1-208 0,3-2-64 0,5-2 0 15,4 1-1056-15,4-2-224 0,4 0-32 0,6-1-16 16,4-3-384-16,2-3-144 0,3-1 0 0,3-3 144 0,4 1-144 0,-15-3 0 16,0 0-160-16,0 0 160 15,73-19-480-15,-73 19 0 0,0 0 0 16,58-35 0-16,-58 35-688 0,0 0-144 0,53-38-32 0,-53 38 0 16,0 0 448-16,49-38 96 0,-49 38 16 0,0 0 0 0,0 0 464 0,0 0 80 15,0 0 32-15,52-35 0 0,-50 36 496 0,-1 4 96 16,-2 2 32-16,-1 2 0 0,-2 1 800 0,-1 5 144 15,0 2 48-15,0 5 0 16,0 0-560-16,1 0-96 0,2 3-32 0,1-2 0 0,1 2-496 0,2-6-96 16,1-1-128-16,2-2 176 15,1-6-976-15,2-1-192 0,4-2-32 0,-3-7-11008 16</inkml:trace>
  <inkml:trace contextRef="#ctx0" brushRef="#br0" timeOffset="101264.93">15604 16001 13823 0,'-2'0'608'0,"0"0"128"0,0 0-592 0,1 0-144 16,-1 0 0-16,2 0 0 0,0 0 1936 0,-1 3 368 15,1 1 64-15,-1 3 0 0,1 4-592 0,0 5-128 0,2 0-32 0,-2 0 0 16,0 7-768-16,-1-5-144 0,0 4-48 0,0-3 0 0,-1 1-480 0,0-2-176 16,-1 1 0-16,1-6 144 15,1 2-368-15,0-5-80 0,-1-1-16 0,1-2 0 31,1-4-544-31,1-3-112 0,1-3-32 0,1 0 0 0,1-2-112 0,1-3-32 0,1-2 0 0,0-5 0 32,-6 15 304-32,0 0 48 0,31-48 16 0,-31 48 0 0,0 0 384 0,39-53 80 0,-39 53 0 0,0 0 16 15,0 0 304-15,39-48 0 0,-31 42 0 0,-2 3 0 16,-4-1 816-16,1 6 64 0,-3 3 16 0,-2 1 0 0,-1 0 336 0,-1 4 80 16,0 0 16-16,-1 2 0 0,0 1-416 15,-1 3-80-15,1-3 0 0,2 2-16 0,0-1-544 0,3-2-96 16,1 0-32-16,2-3 0 15,0 1-144-15,2-4 0 0,2 0 0 0,0-2 0 16,0-4-592-16,3 0-48 0,-1-2-16 0,-9 2 0 16,0 0-128-16,0 0-32 0,0 0 0 0,52-36 0 0,-52 36 448 0,0 0 96 15,0 0 16-15,0 0 0 0,52-44 256 0,-45 38-128 16,1 0 128-16,-3 2 0 0,0 1 128 0,-3 0 144 0,2 2 32 0,-2 1 0 16,0 0 720-16,0 4 128 15,0-2 48-15,1 2 0 0,1-1-256 0,-2 4-48 0,2-4-16 0,-2 2 0 16,4 2-432-16,1-3-96 15,-1 1-16-15,2-1 0 0,2 2-336 0,0-3 0 0,1-3 0 16,1 0 128-16,-12 0 416 0,0 0 96 16,0 0 0-16,0 0 16 15,59-19-2192-15,-59 19-448 0,0 0-96 0,0 0-16 16,0 0 1072-16,33-44 224 0,-30 33 32 0,-2-1 16 0,-2-2 352 0,-2 0 64 0,0 2 16 16,-2-1 0-16,0 1 320 0,-2 3 0 0,1 4 128 15,1 3-128-15,-1 2 1040 0,-1 0 128 0,-1 6 32 0,0 0 0 16,2 4 208-16,-2 0 32 0,2 5 16 0,0-2 0 15,1 3-416-15,0 3-80 0,2 0 0 0,3-3-16 16,2 0-560-16,3-1-96 0,4-3-32 0,4-2 0 31,5-4-1152-31,-18-6-224 0</inkml:trace>
  <inkml:trace contextRef="#ctx0" brushRef="#br0" timeOffset="101703.5">16780 16004 7359 0,'0'7'656'0,"0"-1"-528"0,-1-3-128 0,2 1 0 15,0-2 1632-15,3 2 288 0,1 2 64 0,0 0 16 0,5 7 176 0,5 6 16 16,1 0 16-16,1 3 0 15,2-2-288-15,-3-2-64 0,-2 1-16 0,0-5 0 0,0 0-432 0,-2-1-96 16,-1-3-16-16,-1-2 0 16,0 0-560-16,-3-2-112 0,0-4-32 0,-3-2 0 15,3 0-368-15,-2-2-80 0,-2-2-16 0,2-2 0 16,0-3-128-16,1 0-176 0,2-4 48 0,-8 13 0 31,0 0-1376-31,32-51-272 0,-32 51-48 0,0 0-16 0,46-56-1136 16,-46 56-224-16</inkml:trace>
  <inkml:trace contextRef="#ctx0" brushRef="#br0" timeOffset="102011.82">17291 16030 7359 0,'-9'6'320'0,"3"-2"80"0,-2-2-400 0,3 2 0 16,2-2 0-16,2-2 0 0,-4 4 1472 0,-8 2 192 16,-2 4 64-16,-6 0 0 0,-2 9 176 0,-1-5 32 15,3 3 16-15,3-1 0 0,3 2-800 0,3-4-144 0,2 2-48 0,4-4 0 16,2 1-400-16,1-4-96 15,3 1-16-15,3-1 0 0,2-5-32 0,1 1-16 16,1-4 0-16,2-1 0 0,2-1-400 0,-11 1 0 16,0 0 128-16,0 0-128 0,64-34-224 0,-64 34-80 0,0 0-16 0,50-42 0 31,-50 42-272-31,0 0-64 0,38-44-16 0,-38 44 0 0,0 0 480 0,25-41 192 0,-20 32-128 16,0 2 128-16,-3 2 0 0,-2 4 256 0,0 1-48 0,-2 0 0 15,-1 3 1136-15,1 1 240 16,-2 5 32-16,1 1 16 0,-1 2-288 0,1 2-64 0,2 3-16 0,0-1 0 15,1 3-912-15,2 0-176 0,2-3-48 0,1 3 0 32,2-3-448-32,2-2-112 0,1-2-16 0,1-3-9664 0,1-3-1920 0</inkml:trace>
  <inkml:trace contextRef="#ctx0" brushRef="#br0" timeOffset="102222.08">17513 15726 4607 0,'0'-12'400'0,"0"3"-400"0,2 2 0 0,-2 6 0 16,0-1 2304-16,0-2 368 0,0-2 80 0,-2-5 0 15,0 1-224-15,-1 9-48 0,0 4-16 0,-2 10 0 16,0 5-688-16,1 8-144 0,-1 6-32 0,0 5 0 0,0 5-1008 0,1 2-208 16,2-6-32-16,1 3-16 0,0 3-336 0,1 1-208 0,1-2 16 0,1-4 16 31,1-7-976-31,-1-4-192 0,3-6-32 0,0-6-10464 0</inkml:trace>
  <inkml:trace contextRef="#ctx0" brushRef="#br0" timeOffset="102421.98">17672 16001 18431 0,'-5'8'816'16,"1"-3"160"-16,0-2-784 0,0 4-192 0,3-5 0 0,-1 4 0 15,-1 2 2256-15,0 2 416 0,-4 6 80 0,1 7 0 0,0 1-512 0,1 0-128 16,5 1 0-16,1-5-16 15,4 0-1104-15,3-3-224 0,2-3-32 0,-1-2-16 0,4-3-480 0,-2-6-112 16,-11-3 0-16,0 0-128 16,0 0 0-16,0 0 0 0,63-38 0 0,-63 38 0 31,0 0-1104-31,43-51-240 0,-43 51-32 0,31-40-16 16,-31 40-1648-16,0 0-336 0</inkml:trace>
  <inkml:trace contextRef="#ctx0" brushRef="#br0" timeOffset="102703.06">17881 16093 8287 0,'-4'7'736'0,"1"-2"-592"16,3-4-144-16,-1 4 0 0,2-3 2928 0,1 0 544 15,-2 4 112-15,2 4 32 0,2 3-928 0,2-4-192 16,4-2-48-16,0-5 0 0,-10-2-1232 0,0 0-256 0,0 0-64 0,0 0 0 16,59-12-544-16,-59 12-112 15,0 0-32-15,0 0 0 0,0 0-208 0,0 0 0 0,41-47-144 0,-41 41 144 16,-3-2-320-16,0 2 16 15,-2 4 16-15,-1-2 0 0,-2 4 288 0,1 1 0 0,-2 2 0 0,-2 5 0 16,-1 2 640-16,-1 2 224 16,-2 5 48-16,2-1 16 0,0 3 176 0,2 0 48 15,4-1 0-15,2 2 0 0,4-1-656 0,3-1-128 16,4-4-32-16,3 1 0 0,5-3-192 0,2-2-144 0,-4-4 192 16,3 0-192-16,-15-6 0 0,42 0 0 0,-42 0 0 0,52-8-12288 15,-52 8-2544-15</inkml:trace>
  <inkml:trace contextRef="#ctx0" brushRef="#br0" timeOffset="104054.03">16800 1137 12895 0,'-4'-9'1152'0,"-1"-7"-928"15,3 6-224-15,2 1 0 0,1 3 560 0,-1-4 64 0,0-6 16 0,-3-13 0 32,1-5-896-32,-1-7-192 0,0 0-16 0,0 13-16 0,1 5 640 0,-1 10 128 15,2 4 32-15,0 9 0 0,0 3 960 0,-1 7 208 0,1 6 48 0,1 2 0 16,0 2 448-16,0 11 80 0,0 7 32 0,1 19 0 16,1 20-224-16,-1 14-32 0,1 3-16 0,1 14 0 15,1 12-560-15,0 6-112 0,3 4-32 0,-4-3 0 16,1 2-464-16,-3-8-80 0,1-2-32 0,-5-12 0 15,1-17-320-15,-3 4-64 0,0 0-16 0,-1 2 0 16,-1-1-144-16,2-7 0 0,0-14 144 0,-1 1-144 16,1 1 0-16,0-3 0 0,2 0 0 0,-1-8 0 15,0-12 0-15,1-8 0 0,0-10 0 0,1-6 0 0,-1-4-256 0,3-7-64 16,0-5 0-16,0-6-17536 0</inkml:trace>
  <inkml:trace contextRef="#ctx0" brushRef="#br0" timeOffset="104686.95">15147 3209 22111 0,'-3'5'1968'15,"2"-2"-1584"-15,1-3-384 0,2 0 0 16,2 0 1696-16,-4 0 256 0,0 0 48 0,38 9 16 0,-38-9-1344 0,77 10-272 15,-24-6-48-15,13-2-16 0,12-2-336 0,9 0 128 16,7-2-128-16,11-4 0 0,20 2 0 0,14-5 128 16,8 2-128-16,3-2 0 0,4 3 0 0,9 2 0 15,13 0 0-15,6-2 0 0,5-2 0 0,0 4 0 16,1 1 0-16,2 6 0 0,0 3 144 0,15 4 16 16,12 0 0-16,3-4 0 0,0-3 1040 0,4-2 208 15,5-2 32-15,2 1 16 0,-1-4-912 0,-3 4-176 16,-8 4-48-16,6-1 0 0,6 3-192 0,-1-2-128 15,-3 5 128-15,-15-5-128 0,-13 2 528 0,7 0 48 16,4-2 0-16,-2 2 0 0,-3 0-288 0,-7 0-48 16,-7-2-16-16,-11 2 0 0,-12 3 0 0,-12-3 0 15,-9-2 0-15,-10-2 0 0,-8 2-224 0,-11-4 0 0,-9 0 128 0,-13-3-128 16,-14 0 0-16,-7-6-208 0,-9-2 32 0,-10-5-18224 16</inkml:trace>
  <inkml:trace contextRef="#ctx0" brushRef="#br0" timeOffset="107842.99">17503 1753 12895 0,'-3'-3'1152'0,"0"0"-928"0,3 3-224 0,1-2 0 16,1 2 1088-16,-1-2 160 0,0 0 32 0,0-2 16 16,3-1 464-16,1 2 96 0,-5 3 0 0,0 0 16 15,0 0 64-15,0 0 16 0,0 0 0 0,71 2 0 16,-71-2-512-16,39 20-96 0,-39-20-32 0,47 27 0 0,-22-10-512 0,-2 2-96 16,3 1-32-16,-3 1 0 0,-5-5-448 0,1-1-96 15,-2-2 0-15,-2 0-128 31,-4-3-768-31,-1-2-256 0,-2 2-48 0,-1 0-15120 0</inkml:trace>
  <inkml:trace contextRef="#ctx0" brushRef="#br0" timeOffset="108052.32">17829 1688 12895 0,'-12'-1'1152'0,"6"-2"-928"0,0 3-224 0,1-2 0 15,3 2 2000-15,0 2 368 16,0-2 64-16,-3 4 0 0,-2 2-496 0,-6 6-96 0,-2 4-32 0,-3 9 0 16,-3 1-176-16,0 3-32 15,-1 1-16-15,1 0 0 0,1-3-944 0,2-2-176 0,1-3-32 0,0 1-16 32,1-1-736-32,1-4-160 0</inkml:trace>
  <inkml:trace contextRef="#ctx0" brushRef="#br0" timeOffset="108464.38">18647 1703 14735 0,'-1'0'640'0,"0"-3"160"0,1 3-640 0,0 0-160 0,0 0 0 0,1 0 0 16,0 0 1024-16,2 3 160 16,-1-3 32-16,4 3 16 0,2 4 1248 0,2-1 240 0,1 4 48 0,1-1 16 15,-12-9-672-15,29 22-144 16,-15-13-32-16,-14-9 0 0,35 25-1248 0,-18-11-256 0,-17-14-48 0,40 26-16 16,-40-26-368-16,39 23-208 15,-39-23 16-15,36 16-10816 16,-36-16-2160-16</inkml:trace>
  <inkml:trace contextRef="#ctx0" brushRef="#br0" timeOffset="108673.37">18967 1709 9215 0,'-2'0'816'0,"-2"-3"-656"16,3 3-160-16,0 0 0 15,0 3 1824-15,-2-3 336 0,-2 4 64 0,-5-2 16 0,-3 5 592 0,-6 6 128 16,-2 2 32-16,-2 4 0 16,-1 1-592-16,-1 2-112 0,3 2-32 0,0-1 0 0,1 0-1152 0,5-5-224 15,5-5-48-15,-1-1-16 16,4 0-816-16,2-2-272 0,2 0 0 0,6-6-16848 16</inkml:trace>
  <inkml:trace contextRef="#ctx0" brushRef="#br0" timeOffset="109212.04">16880 1798 9215 0,'-7'4'816'0,"1"-2"-656"15,2-1-160-15,1-1 0 0,2 0 2832 0,1 0 544 16,0 0 96-16,-1 0 32 0,0 1-1872 0,1-1-368 16,0 0-80-16,2 0-16 0,3-1-944 0,-5 1-224 0,0 0 0 0,0 0 0 31,0 0-432-31,62-3-80 0</inkml:trace>
  <inkml:trace contextRef="#ctx0" brushRef="#br0" timeOffset="109415.91">17348 1867 28559 0,'-16'1'1264'0,"8"-1"272"0,2 0-1232 0,2-1-304 0,4 1 0 0,0 0 0 16,1-2-1344-16,3-1-320 0,-4 3-64 0,0 0 0 31,0 0 272-31,0 0 64 0,53-20 16 0,-53 20 0 0,0 0-1520 16,60-13-304-16,-60 13-64 0,0 0-16 0</inkml:trace>
  <inkml:trace contextRef="#ctx0" brushRef="#br0" timeOffset="109574.63">18057 1824 16575 0,'-8'5'1472'0,"3"-4"-1168"16,0-1-304-16,2 0 0 0,2-1 912 0,1 1 128 16,1 0 32-16,1-3 0 15,0 0-3488-15,-2 3-688 0,0 0-144 0,0 0-16 0,0 0 2576 0</inkml:trace>
  <inkml:trace contextRef="#ctx0" brushRef="#br0" timeOffset="109754.1">18787 1782 12895 0,'-1'6'1152'0,"-1"-5"-928"0,0 2-224 0,1-3 0 16,1 0 2928-16,0 0 528 0,1 0 128 0,0 0 0 15,2 0-2864-15,-1 0-576 0,-2 0-144 0,0 0 0 16,0 0 0-16,0 0 0 0,0 0 0 0,58 10-11536 16</inkml:trace>
  <inkml:trace contextRef="#ctx0" brushRef="#br0" timeOffset="109913.59">19324 1820 22111 0,'-3'3'1968'0,"2"-3"-1584"16,0 0-384-16,2 0 0 0,1-3 416 16,-2 3-240-16,0 0 0 15,0 0-1808-15,0 0-352 0,0 0-80 0,0 0-16 0,0 0 1632 0,51-10 448 16,-51 10-128-16</inkml:trace>
  <inkml:trace contextRef="#ctx0" brushRef="#br0" timeOffset="110073.4">19818 1846 23039 0,'0'0'2048'0,"1"0"-1648"0,-1 0-400 0,0 0 0 15,0 0 464-15,0 0 16 0,0 0 0 0,0 0 0 32,0 0-1056-32,54-12-192 0,-54 12-64 0,0 0 0 0,56-5-2112 0,-56 5-448 0,0 0-64 0,60-3-32 15</inkml:trace>
  <inkml:trace contextRef="#ctx0" brushRef="#br0" timeOffset="110223.57">20398 1845 23039 0,'-1'4'1024'16,"0"-2"192"-16,1-2-960 0,0 0-256 0,0 0 0 0,0 0 0 16,0 0-224-16,0 0-96 0,0 0 0 0,0 0-16 15,0 0-688-15,55-27-128 0,-55 27-16 0,0 0-16 0,55-8 992 0,-55 8 192 16,0 0 0-16,62-2 128 0</inkml:trace>
  <inkml:trace contextRef="#ctx0" brushRef="#br0" timeOffset="110419.44">20950 1852 911 0,'0'0'0'0,"0"0"0"16,0 0 0-16,0 0 0 0,0 0 2624 0,0 0 448 15,0 0 96-15,0 0 16 16,54-7-3184-16,-54 7-592 0,0 0-144 0,57-15-32 15,-57 15 96-15,0 0 16 0,53-7 0 0,-53 7 0 0,0 0 528 0,56 1 128 0,-56-1 0 0,0 0 0 16,59 5 0-16,-59-5 0 0,0 0 0 0,45 7 0 16,-45-7-144-16,0 0 144 15,0 0 0-15,38 9 0 0,-38-9-144 0,0 0 144 0,0 0 0 0,0 0-144 16</inkml:trace>
  <inkml:trace contextRef="#ctx0" brushRef="#br0" timeOffset="110676.63">21819 1867 29487 0,'0'0'2624'0,"0"0"-2112"16,0 0-512-16,0 0 0 16,0 0-896-16,0 0-272 0,0 0-64 0</inkml:trace>
  <inkml:trace contextRef="#ctx0" brushRef="#br0" timeOffset="110873.41">22294 1846 34095 0,'-9'3'1504'0,"9"-3"320"31,0 0-1456-31,0 0-368 0,0 0 0 0,0 0 0 16,0 0-832-16,0 0-256 0,0 0-32 0,0 0-16 15,47-31 240-15,-47 31 32 0,0 0 16 0,51-18 0 16,-51 18-2640-16,0 0-528 0,55-11-96 0,-55 11-32 0</inkml:trace>
  <inkml:trace contextRef="#ctx0" brushRef="#br0" timeOffset="111021.91">22960 1814 47 0,'0'0'0'0,"0"0"0"15,0 0 0-15,0 0 0 0,0 0 1280 0,0 0 256 16,0 0 64-16,0 0 0 0,51 0-512 0,-51 0-112 16,0 0-16-16,61-4-4496 15</inkml:trace>
  <inkml:trace contextRef="#ctx0" brushRef="#br0" timeOffset="111632.06">19730 1652 26719 0,'2'0'2368'0,"-1"0"-1888"0,0 0-480 0,0 1 0 16,2 2 576-16,-1-1 0 0,3 2 16 0,3 2 0 15,3 6 1168-15,4 4 224 0,4 7 64 0,4-1 0 16,3 4-1136-16,1 2-208 0,4 1-64 0,-3-2 0 15,1-1-464-15,-2-1-176 0,0-2 0 0,-2 2 144 32,-4-9-1040-32,-3 3-192 0,-2-5-64 0,-16-14-14896 0</inkml:trace>
  <inkml:trace contextRef="#ctx0" brushRef="#br0" timeOffset="111815.37">20103 1706 12895 0,'-7'0'1152'0,"2"0"-928"0,1 0-224 0,-1 0 0 0,1 0 2736 0,0 3 496 16,0-2 96-16,-3 4 32 0,-5 2-224 0,-6 6-64 15,-4 5 0-15,-4 5 0 0,1 1-1632 0,2 0-336 16,2 1-64-16,4-1-16 0,3-4-816 0,3 1-208 16,5-1 0-16,2-4-17616 0</inkml:trace>
  <inkml:trace contextRef="#ctx0" brushRef="#br0" timeOffset="112150.55">21122 1611 23951 0,'-5'0'1056'15,"3"0"224"-15,2 0-1024 0,0 0-256 0,2 0 0 0,-1 1 0 0,1 2 368 0,2 1 16 16,2 4 0-16,-6-8 0 0,25 25 1088 0,-8-5 240 15,1 1 32-15,1 2 16 0,0 2-1024 0,1 0-208 16,-1 1-32-16,0-4-16 16,1 3-672-16,-3-7-144 0,0-2-32 0,-17-16-9296 15,29 26-1872-15</inkml:trace>
  <inkml:trace contextRef="#ctx0" brushRef="#br0" timeOffset="112323.44">21364 1684 25791 0,'-17'6'1152'0,"5"-2"224"0,0 0-1104 0,5-2-272 15,0 2 0-15,0-2 0 0,-3 5 1696 0,-7 1 288 16,-12 8 48-16,-9 7 16 0,-3 2-400 0,3 0-80 16,7-1-16-16,6-3 0 0,8-3-1008 0,5-2-208 0,5-3-32 0,7-3-11952 15,7 0-2400-15</inkml:trace>
  <inkml:trace contextRef="#ctx0" brushRef="#br0" timeOffset="112592.11">22111 1680 24879 0,'-1'2'1088'0,"1"-2"256"0,0 0-1088 0,0 0-256 0,0 0 0 0,0 0 0 0,0 0 896 0,0 0 128 16,33 24 32-16,-33-24 0 0,37 35 944 0,-15-13 192 0,-1 0 48 0,-1 1 0 16,-1-1-1312-16,-2-1-256 15,-2-5-48-15,-15-16-16 0,28 29-608 0,-28-29-368 16,0 0 48-16,29 22-11024 15,-29-22-2224-15</inkml:trace>
  <inkml:trace contextRef="#ctx0" brushRef="#br0" timeOffset="112762.1">22401 1690 23039 0,'-8'4'2048'0,"-1"0"-1648"16,3-2-400-16,2 1 0 0,3 0 2352 0,-3 0 384 0,-7 4 80 15,-10 8 0-15,-6 4-896 0,-5 4-176 0,3 2-32 0,3-3-16 16,5-3-1168-16,6-3-224 0,3-3-48 0,6-2-17984 16</inkml:trace>
  <inkml:trace contextRef="#ctx0" brushRef="#br0" timeOffset="113113.36">23180 1640 24879 0,'-3'1'1088'0,"1"1"256"0,2-2-1088 0,0 0-256 15,0 0 0-15,0 0 0 0,0 0 896 0,0 0 128 0,0 0 32 0,0 0 0 16,31 31 656-16,-31-31 128 16,28 29 16-16,-28-29 16 0,28 32-1040 0,-28-32-224 0,32 34-32 0,-17-15-16 15,1-2-416-15,-16-17-144 16,27 34 0-16,-27-34 144 15,23 28-784-15,-23-28-176 0,16 19-16 0,-16-19-9808 16,0 0-1968-16</inkml:trace>
  <inkml:trace contextRef="#ctx0" brushRef="#br0" timeOffset="113282.54">23409 1743 28559 0,'-11'4'2544'0,"0"2"-2032"15,3-2-512-15,4-1 0 16,2 0 1664-16,-6 3 224 0,-11 7 48 0,-11 5 16 16,-7 8-736-16,0 0-128 0,5 1-48 0,9-7 0 15,6-1-912-15,5-6-128 0,6 2-160 0</inkml:trace>
  <inkml:trace contextRef="#ctx0" brushRef="#br0" timeOffset="113704.8">23363 1785 3679 0,'-3'3'320'0,"0"-2"-320"0,2 2 0 0,1-3 0 0,0 0 2992 0,0 0 528 0,0 0 96 0,0 0 32 0,0 0-1296 0,0 0-256 16,53-4-48-16,-53 4-16 15,0 0-144-15,72-6-32 0,-72 6 0 0,65-6 0 16,-65 6-1056-16,82-7-224 0,-35 5-32 0,0 1-16 16,-47 1-528-16,90 1 0 0,-90-1 0 0,81 5 0 0,-81-5 0 0,74 1 0 15,-74-1 0-15,64 4-192 0,-64-4 64 16,61 0 128-16,-61 0-208 0,54-5 80 0,-54 5 128 0,63-9-128 16,-63 9 128-16,66-10-9504 15,-66 10-1824-15</inkml:trace>
  <inkml:trace contextRef="#ctx0" brushRef="#br0" timeOffset="114257.22">24176 1669 18431 0,'0'0'1632'0,"0"0"-1312"16,0 0-320-16,0 0 0 0,0 0 704 0,0 0 80 15,0 0 16-15,26 24 0 0,-26-24 1552 0,27 32 304 16,-10-14 64-16,2 5 16 0,1-4-1264 0,-2 0-240 15,-1 1-48-15,-17-20-16 0,34 33-880 0,-34-33-288 0,36 26 160 16,-36-26-160 0,0 0-1232-16,42 20-336 0</inkml:trace>
  <inkml:trace contextRef="#ctx0" brushRef="#br0" timeOffset="114422.35">24370 1680 37775 0,'-20'10'1664'0,"10"-6"368"0,-2 2-1632 0,2-2-400 16,4 1 0-16,0 1 0 16,-3 4 640-16,-5 2 64 0,-9 12 0 0,-8 9 0 0,0 2-288 0,1 1-48 15,4 1-16-15,4-5 0 16,5-4-352-16,4-2 0 0,2-3 0 0,5-2-18496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35 6911 0 0,'-1'-2'246'0'0,"-1"-1"-1"0"0,1 1 1 0 0,-1 0-1 0 0,0-1 0 0 0,1 1 1 0 0,-1 0-1 0 0,0 0 0 0 0,0 0 1 0 0,0 1-1 0 0,-1-1 1 0 0,1 0-1 0 0,0 1 0 0 0,-1 0 1 0 0,1-1-1 0 0,-1 1 1 0 0,1 0-1 0 0,-1 0 0 0 0,1 0 1 0 0,-1 1-1 0 0,0-1 1 0 0,0 1-1 0 0,-3-1 0 0 0,0 1 47 0 0,0 1 1 0 0,1-1-1 0 0,-1 1 0 0 0,1 0 0 0 0,-1 1 0 0 0,1-1 1 0 0,-1 1-1 0 0,1 0 0 0 0,0 0 0 0 0,0 1 0 0 0,0 0 0 0 0,0-1 1 0 0,1 2-1 0 0,-1-1 0 0 0,1 0 0 0 0,-1 1 0 0 0,1 0 0 0 0,0 0 1 0 0,-4 7-1 0 0,-2 1-18 0 0,1 1 1 0 0,0 0 0 0 0,1 1 0 0 0,0 0-1 0 0,-9 25 1 0 0,11-23-92 0 0,1 1 0 0 0,1-1 0 0 0,0 1 0 0 0,-1 20 0 0 0,4-27-127 0 0,0 0-1 0 0,1 0 1 0 0,1-1 0 0 0,-1 1-1 0 0,2 0 1 0 0,-1-1 0 0 0,2 1-1 0 0,5 17 1 0 0,-7-24-45 0 0,1 1 0 0 0,0 0 0 0 0,0 0 0 0 0,0 0 0 0 0,0-1 0 0 0,0 1 0 0 0,1-1 0 0 0,-1 0 0 0 0,1 0 0 0 0,0 0 0 0 0,5 4 0 0 0,-3-4-55 0 0,0-1 1 0 0,0 1 0 0 0,0-1 0 0 0,0-1-1 0 0,0 1 1 0 0,0-1 0 0 0,0 1 0 0 0,1-2-1 0 0,-1 1 1 0 0,0 0 0 0 0,1-1 0 0 0,5-1 0 0 0,2-3-207 0 0,39-14 13 0 0,-38 13 45 0 0,-9-5-287 0 0,19-36 437 0 0,-22 41 30 0 0,0 0 0 0 0,0 0 0 0 0,-1 0 1 0 0,1 0-1 0 0,-1 0 0 0 0,-1 0 0 0 0,1 0 1 0 0,-1-1-1 0 0,0 1 0 0 0,0 0 0 0 0,0 0 1 0 0,-1-1-1 0 0,0 1 0 0 0,0 0 0 0 0,-2-6 1 0 0,1-1-13 0 0,0 3-193 0 0,0 1 0 0 0,-1 0 0 0 0,0 0 0 0 0,0 0 0 0 0,-7-12 0 0 0,7 14-648 0 0,0 1 0 0 0,-1 0 0 0 0,0 0 0 0 0,-9-8 0 0 0,5 5-4370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3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390 168 3679 0 0,'-24'-40'1047'0'0,"12"21"411"0"0,-17-23 0 0 0,25 36-1012 0 0,0 1 0 0 0,-1 0 0 0 0,0 0 0 0 0,0 1-1 0 0,0-1 1 0 0,-1 1 0 0 0,0 0 0 0 0,-9-4 0 0 0,7 4 81 0 0,1 0-1 0 0,-1 1 0 0 0,0 1 1 0 0,-1-1-1 0 0,-12-1 0 0 0,17 3-396 0 0,0 1-1 0 0,0 0 1 0 0,0 0 0 0 0,0 1-1 0 0,0-1 1 0 0,0 1-1 0 0,1 0 1 0 0,-1 0-1 0 0,0 0 1 0 0,0 0-1 0 0,1 1 1 0 0,-1 0-1 0 0,1-1 1 0 0,-5 4 0 0 0,-3 3 68 0 0,0 1 1 0 0,1-1 0 0 0,0 2 0 0 0,0 0 0 0 0,1 0 0 0 0,0 0 0 0 0,1 1 0 0 0,0 1 0 0 0,1-1 0 0 0,0 1-1 0 0,1 0 1 0 0,0 1 0 0 0,1 0 0 0 0,-6 22 0 0 0,5-10-65 0 0,1 0 0 0 0,1 1 1 0 0,2-1-1 0 0,0 1 0 0 0,2 0 0 0 0,5 49 0 0 0,-4-65-88 0 0,1 1 0 0 0,0-1 0 0 0,0 0 0 0 0,8 17 0 0 0,-9-24-35 0 0,1 1 0 0 0,-1-1-1 0 0,1 0 1 0 0,0 0 0 0 0,0 0 0 0 0,0 0 0 0 0,1 0 0 0 0,-1-1 0 0 0,1 1 0 0 0,-1-1 0 0 0,1 1 0 0 0,0-1 0 0 0,0 0 0 0 0,0 0 0 0 0,0 0 0 0 0,7 2 0 0 0,-7-2-11 0 0,2-1 0 0 0,-1 1 0 0 0,1 0 0 0 0,0-1 0 0 0,0 0 0 0 0,0 0 0 0 0,0 0 0 0 0,10-1 0 0 0,-11 0 0 0 0,-1-1 0 0 0,0 1 0 0 0,0-1 0 0 0,1 0 0 0 0,-1 0 0 0 0,0-1 0 0 0,3-1 0 0 0,8-4 0 0 0,0 0 0 0 0,21-17 0 0 0,-22 14-5 0 0,-1-1 0 0 0,11-14-1 0 0,-7 4-74 0 0,13-21-28 0 0,-17 19-44 0 0,7-24 6 0 0,-14 36 8 0 0,-2-2 0 0 0,5-17-18 0 0,-2-1 1 0 0,-1-1 0 0 0,2-49-1 0 0,-8 67 124 0 0,0 0 0 0 0,0 0 0 0 0,-1 0 0 0 0,-8-26 0 0 0,10 39 32 0 0,0 1 0 0 0,0-1-1 0 0,0 0 1 0 0,0 1 0 0 0,-1-1 0 0 0,1 0 0 0 0,0 1-1 0 0,-1-1 1 0 0,1 0 0 0 0,0 1 0 0 0,-1-1-1 0 0,1 1 1 0 0,-1-1 0 0 0,1 1 0 0 0,-1-1-1 0 0,1 1 1 0 0,-1-1 0 0 0,1 1 0 0 0,-1-1-1 0 0,1 1 1 0 0,-1 0 0 0 0,0-1 0 0 0,1 1-1 0 0,-1 0 1 0 0,0-1 0 0 0,1 1 0 0 0,-1 0-1 0 0,0 0 1 0 0,1 0 0 0 0,-1 0 0 0 0,0 0 0 0 0,1 0-1 0 0,-1 0 1 0 0,0 0 0 0 0,1 0 0 0 0,-1 0-1 0 0,0 0 1 0 0,-1 0 0 0 0,1 1 6 0 0,0 0 0 0 0,0-1 0 0 0,0 1 0 0 0,0 0 0 0 0,0 0 0 0 0,0-1 0 0 0,0 1 0 0 0,1 0 0 0 0,-1 0 0 0 0,0 0 0 0 0,0 0 0 0 0,1 0 0 0 0,-1 0 0 0 0,1 0 0 0 0,-1 1 0 0 0,1-1 0 0 0,-1 0 0 0 0,1 0 0 0 0,-1 0 0 0 0,1 0 0 0 0,0 3 0 0 0,-1 10 178 0 0,0 1 0 0 0,1-1 0 0 0,4 28 0 0 0,13 43 614 0 0,-10-56-639 0 0,3 14 108 0 0,2-1 0 0 0,1 0 0 0 0,33 67 0 0 0,-34-93-180 0 0,-11-14-221 0 0,1-1 1 0 0,-1 1-1 0 0,1 0 1 0 0,-1 0-1 0 0,0 0 1 0 0,0 0-1 0 0,2 2 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309 286 5063 0 0,'-3'-27'6072'0'0,"3"35"-3621"0"0,0-8-2374 0 0,3 64 3996 0 0,0 16-2655 0 0,-3-62-1202 0 0,-2-1 0 0 0,0 0 0 0 0,-1 1 0 0 0,-7 24 0 0 0,8-37-177 0 0,1 0-1 0 0,-1 0 0 0 0,0 0 0 0 0,-1 0 1 0 0,1-1-1 0 0,-1 1 0 0 0,0-1 1 0 0,0 1-1 0 0,0-1 0 0 0,-1 0 1 0 0,0 0-1 0 0,1-1 0 0 0,-1 1 1 0 0,-1-1-1 0 0,1 0 0 0 0,0 0 1 0 0,-1 0-1 0 0,0 0 0 0 0,-5 1 1 0 0,6-3-36 0 0,1 0 1 0 0,-1 0 0 0 0,1-1 0 0 0,-1 0-1 0 0,0 1 1 0 0,1-1 0 0 0,-1-1 0 0 0,1 1-1 0 0,-1-1 1 0 0,0 1 0 0 0,1-1 0 0 0,-1 0-1 0 0,1 0 1 0 0,-1 0 0 0 0,1-1 0 0 0,0 1 0 0 0,0-1-1 0 0,-1 0 1 0 0,1 0 0 0 0,0 0 0 0 0,1 0-1 0 0,-4-3 1 0 0,-6-6-9 0 0,0-1 0 0 0,1 0 0 0 0,-14-19 0 0 0,14 16-20 0 0,1 0 0 0 0,1-1 0 0 0,0 0-1 0 0,1 0 1 0 0,1-1 0 0 0,0 0 0 0 0,1 0 0 0 0,1-1-1 0 0,-4-25 1 0 0,9 37 25 0 0,0 0 0 0 0,0 0 0 0 0,0-1 0 0 0,1 1 0 0 0,0 0 0 0 0,0 0 0 0 0,1 0 0 0 0,0 0 0 0 0,0 0 0 0 0,0 0 0 0 0,1 1 0 0 0,-1-1 0 0 0,2 1 0 0 0,-1-1 0 0 0,0 1 0 0 0,1 0 0 0 0,0 0 0 0 0,5-5 0 0 0,10-4 0 0 0,29-16 11 0 0,-37 23 44 0 0,2 7 17 0 0,3-2-40 0 0,45 0 184 0 0,-35 0-28 0 0,-19 2-140 0 0,0 0 1 0 0,-1 0-1 0 0,1 1 1 0 0,14 2-1 0 0,135 18 741 0 0,-148-21-706 0 0,3 1-3 0 0,30 1-3 0 0,-31-1 81 0 0,2-4-100 0 0,3 1-49 0 0,-7 1-7 0 0,0 0 1 0 0,0-1 0 0 0,0 0 0 0 0,13-5 0 0 0,-17 5 17 0 0,-1 1-15 0 0,-1 0-1 0 0,1 0 1 0 0,0-1 0 0 0,-1 1-1 0 0,0-1 1 0 0,1 0-1 0 0,-1 1 1 0 0,0-1 0 0 0,0 0-1 0 0,4-5 1 0 0,4-5 37 0 0,1-3-36 0 0,13-20-1 0 0,-19 25-10 0 0,0 0-1 0 0,7-20 1 0 0,-12 29-5 0 0,0 0-1 0 0,1 0 0 0 0,-1 0 1 0 0,0-1-1 0 0,1 1 0 0 0,-1 0 1 0 0,0 0-1 0 0,0 0 1 0 0,0 0-1 0 0,0 0 0 0 0,0-1 1 0 0,-1 1-1 0 0,1 0 1 0 0,0-2-1 0 0,-8-4-213 0 0,4 4-240 0 0,1 0-137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378 262 2759 0 0,'-1'-1'207'0'0,"1"0"486"0"0,6 1 4167 0 0,-2 6-3426 0 0,-1 0 0 0 0,1 0 0 0 0,2 11 0 0 0,5 23 960 0 0,-8-22-1640 0 0,-1 1-1 0 0,0 24 1 0 0,-2-34-605 0 0,0-1 1 0 0,-1 0 0 0 0,0 0-1 0 0,0 0 1 0 0,-1-1-1 0 0,0 1 1 0 0,0 0-1 0 0,-1 0 1 0 0,-5 9-1 0 0,6-12-118 0 0,-1-1-1 0 0,0 0 0 0 0,0 0 1 0 0,0 0-1 0 0,0 0 1 0 0,-1-1-1 0 0,0 1 0 0 0,0-1 1 0 0,0 0-1 0 0,0 0 1 0 0,0 0-1 0 0,0 0 0 0 0,-1-1 1 0 0,1 0-1 0 0,-1 0 0 0 0,-5 1 1 0 0,2 0-16 0 0,-1-2-1 0 0,1 1 1 0 0,0-1 0 0 0,-1 0-1 0 0,1-1 1 0 0,-1 0 0 0 0,1-1 0 0 0,0 1-1 0 0,-1-2 1 0 0,1 1 0 0 0,-15-5-1 0 0,-5-4-23 0 0,1-1 0 0 0,-28-16 0 0 0,13 6-23 0 0,34 17 40 0 0,2 1-15 0 0,0 1 0 0 0,0-1-1 0 0,1 0 1 0 0,-11-8 0 0 0,15 9 5 0 0,0 1-1 0 0,-1 0 1 0 0,1-1 0 0 0,0 1 0 0 0,0-1 0 0 0,0 1 0 0 0,0-1 0 0 0,0 1 0 0 0,0-1 0 0 0,1 0 0 0 0,-1 1-1 0 0,1-1 1 0 0,-1 0 0 0 0,1 0 0 0 0,-1 1 0 0 0,1-1 0 0 0,0 0 0 0 0,0 0 0 0 0,0 0 0 0 0,0 0 0 0 0,0-3 0 0 0,2-5-19 0 0,1 0 1 0 0,0 0 0 0 0,0 0 0 0 0,0 0 0 0 0,2 1 0 0 0,-1-1 0 0 0,10-14 0 0 0,13-26-317 0 0,-25 48 269 0 0,3-9 15 0 0,4-5 45 0 0,0-2 6 0 0,17-27 1 0 0,-23 42 8 0 0,-1 0-1 0 0,0 0 1 0 0,1 0-1 0 0,0 0 1 0 0,0 1-1 0 0,0-1 1 0 0,0 1-1 0 0,0 0 1 0 0,0-1-1 0 0,1 2 1 0 0,-1-1-1 0 0,1 0 1 0 0,-1 1-1 0 0,1-1 1 0 0,0 1-1 0 0,-1 0 1 0 0,7-1 0 0 0,8 0 38 0 0,-14 1-15 0 0,0 0 0 0 0,1 1 1 0 0,-1-1-1 0 0,1 1 0 0 0,6 1 0 0 0,-3-1 16 0 0,-1 1-1 0 0,1 1 0 0 0,0-1 1 0 0,-1 1-1 0 0,1 0 0 0 0,-1 1 1 0 0,0 0-1 0 0,0 0 0 0 0,0 0 1 0 0,0 1-1 0 0,7 5 0 0 0,-2 1 124 0 0,1-1 0 0 0,0 0 0 0 0,23 11 0 0 0,-31-18-141 0 0,0 1 0 0 0,1-1 0 0 0,-1-1 0 0 0,0 1 0 0 0,1-1 0 0 0,-1 0-1 0 0,1 0 1 0 0,-1-1 0 0 0,1 1 0 0 0,0-1 0 0 0,-1 0 0 0 0,1-1 0 0 0,7-1 0 0 0,9-6 14 0 0,-21 8-41 0 0,16-8 4 0 0,24-12 0 0 0,-25 9 0 0 0,20-16 1 0 0,-36 27-6 0 0,3-3 7 0 0,0 1 0 0 0,0-1 0 0 0,-1 1 0 0 0,1-1 0 0 0,2-3 0 0 0,31-40 4 0 0,-32 42 0 0 0,0-1 0 0 0,-1 0-1 0 0,1 0 1 0 0,-1-1 0 0 0,0 1 0 0 0,-1-1-1 0 0,0 1 1 0 0,0-1 0 0 0,3-9 0 0 0,-3-9-6293 0 0,-2 13-688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1:53:1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335 375 4143 0 0,'3'29'4366'0'0,"-3"-27"-4159"0"0,0 12 1056 0 0,0 0 0 0 0,-1 1 0 0 0,0-1-1 0 0,-6 20 1 0 0,6-30-1145 0 0,0 0 0 0 0,-1 0 0 0 0,1 0 0 0 0,-1 0 0 0 0,0 0 0 0 0,-1 0 0 0 0,1-1 0 0 0,-1 1 0 0 0,1-1 0 0 0,-1 0 0 0 0,0 0 0 0 0,0 0 0 0 0,0 0 0 0 0,-1 0 0 0 0,1-1 0 0 0,-1 1 0 0 0,0-1 0 0 0,1 0 0 0 0,-6 2 0 0 0,1-1-55 0 0,1-1 0 0 0,0 0-1 0 0,-1 0 1 0 0,1-1 0 0 0,-1 0 0 0 0,0 0 0 0 0,1-1 0 0 0,-1 0-1 0 0,0 0 1 0 0,-12-3 0 0 0,5 0-30 0 0,1 0 0 0 0,-1-1 1 0 0,1-1-1 0 0,-21-9 0 0 0,30 11-36 0 0,-1 0 1 0 0,1-1-1 0 0,0 1 0 0 0,0-1 0 0 0,1 0 1 0 0,-1 0-1 0 0,1 0 0 0 0,0-1 0 0 0,0 1 1 0 0,0-1-1 0 0,1 0 0 0 0,-1 0 0 0 0,1 0 1 0 0,1-1-1 0 0,-1 1 0 0 0,1-1 0 0 0,-1 0 1 0 0,2 1-1 0 0,-1-1 0 0 0,-1-11 0 0 0,0-7-30 0 0,2 0-1 0 0,0 1 0 0 0,5-47 0 0 0,-3 59 27 0 0,7-42 6 0 0,-7 47 3 0 0,1 0 0 0 0,-1 0-1 0 0,1 1 1 0 0,1-1 0 0 0,-1 0-1 0 0,7-8 1 0 0,-8 12 39 0 0,1 0 1 0 0,0 0-1 0 0,0 0 1 0 0,0 1 0 0 0,0-1-1 0 0,1 1 1 0 0,-1-1-1 0 0,0 1 1 0 0,1 0-1 0 0,-1 0 1 0 0,1 0-1 0 0,-1 0 1 0 0,1 0-1 0 0,3 0 1 0 0,43-4 640 0 0,-32 3-566 0 0,-2 2 48 0 0,0 0 0 0 0,0 1 0 0 0,0 1 0 0 0,0 0 0 0 0,24 7 0 0 0,-36-8 180 0 0,7-2-208 0 0,-9 1-131 0 0,15-2 116 0 0,-1 1-1 0 0,1 1 1 0 0,22 2 0 0 0,-23 0 58 0 0,3 2 175 0 0,28 0 0 0 0,-43-4-209 0 0,9-4-72 0 0,40-11 6 0 0,-28 7-12 0 0,22-12-43 0 0,-45 20-21 0 0,1-1 0 0 0,-1 1 0 0 0,1-1 0 0 0,-1 0 0 0 0,1 0 0 0 0,-1 0 0 0 0,1 0 0 0 0,-1 0 0 0 0,0 0 0 0 0,0 0 0 0 0,1 0 0 0 0,-1 0 0 0 0,1-3 0 0 0,41-49-13 0 0,-12 3-93 0 0,-26 40-1491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54:55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12351 9141 8287 0,'-2'0'736'0,"1"0"-592"15,1-5-144-15,0 4 0 0,1-4 848 0,-1 1 144 16,2-2 32-16,-1-7 0 0,3-3 512 0,1-3 96 16,-5 19 32-16,16-44 0 0,-16 44-192 0,24-48-16 15,-24 48-16-15,34-51 0 0,-34 51-288 0,47-59-64 16,-47 59-16-16,55-67 0 0,-55 67-240 0,70-73-32 15,-70 73-16-15,81-67 0 0,-81 67-288 0,79-59-64 16,-79 59-16-16,89-54 0 0,-35 19-64 0,1 2-16 0,0 0 0 0,-5 1 0 0,-50 32-144 0,88-57-16 16,-88 57-16-16,77-55 0 15,-77 55-160-15,55-46 0 0,-55 46 0 0,42-35 0 16,-42 35 240-16,0 0 16 0,0 0 0 0,36-43 0 16,-36 43 448-16,0 0 80 0,0 0 32 0,0 0 0 15,0-23-288-15,-3 20-48 0,-1 1-16 0,-1 0 0 16,1 2-288-16,-1 0-176 0,0 0 192 0,0 0-192 31,2 2-576-31,-1-2-208 0</inkml:trace>
  <inkml:trace contextRef="#ctx0" brushRef="#br0" timeOffset="720.9">13830 7595 11967 0,'-7'0'1072'0,"2"-2"-864"15,2 2-208-15,0 0 0 0,1 2 1792 0,-3-1 304 16,-5 4 64-16,-7 0 16 0,-7 8-64 0,-3 5 0 16,-1 4 0-16,2 6 0 0,2 0-128 0,4 0-16 15,5 1-16-15,6-2 0 0,4 0-864 0,5-8-192 16,6-3-16-16,5-4-16 0,4-2-512 0,-15-10-96 15,42 10-32-15,-42-10 0 0,0 0-224 0,76-7 0 16,-76 7 0-16,56-21-160 16,-56 21-224-16,51-29-32 0,-51 29-16 0,41-41 0 15,-41 41-336-15,26-40-80 0,-26 40-16 0,14-35 0 16,-11 15-64-16,-3 0-16 0,-3 2 0 0,-2 2 0 16,1 3 64-16,-5 1 16 0,0 0 0 0,-1 4 0 15,0 2-544-15,-1 0-128 0,-1 3 0 0,1 3-8896 0</inkml:trace>
  <inkml:trace contextRef="#ctx0" brushRef="#br0" timeOffset="966.8">14046 7538 6447 0,'-5'1'576'16,"1"2"-576"-16,2-3 0 0,1 2 0 15,1 0 2368-15,-3 1 384 0,-2 3 64 0,-1 6 0 0,-3 4 144 0,2 0 32 16,3 2 0-16,2 0 0 0,4-1-944 0,2-1-176 15,3-4-32-15,2-1-16 0,2 1-1120 0,2-3-240 16,-1 1-32-16,3-3-16 0,-2-1-416 0,-13-6 128 16,0 0-128-16,0 0 0 0,55 3 0 0,-55-3 0 15,0 0 0-15,0 0 0 0,0 0-192 0,0 0-64 16,53-38 0-16,-53 38-16 16,9-28-944-16,-6 12-176 0,0-3-32 0,-1 1-16 15,-1 0-1248-15,2 0-256 0</inkml:trace>
  <inkml:trace contextRef="#ctx0" brushRef="#br0" timeOffset="1133.88">14329 7239 4543 0,'0'0'0'0,"0"0"192"0,0 0-48 0,0 0-16 0,30-38-128 0,-29 38 0 0,2-3 0 0,-1 2 0 15,2 1 2864-15,1 0 528 0,0 4 128 0,-3 8 0 16,1 6 64-16,-1 8 16 0,-1 3 0 0,-2 7 0 16,0 5-1424-16,-3 2-304 0,-1 1-48 0,1 1-16 15,1-1-1008-15,-1 0-208 0,2 0-32 0,-2-3-16 0,3-5-544 0,-2-3 0 16,2-4-160-16,1-6 160 31,1-2-1728-31,0-7-208 0,2-2-48 0,1-6-13056 0</inkml:trace>
  <inkml:trace contextRef="#ctx0" brushRef="#br0" timeOffset="1290.47">14228 7554 22111 0,'-15'10'1968'0,"8"-6"-1584"0,2-2-384 0,1 1 0 0,4-2 2240 0,1 1 352 15,2-2 80-15,2 2 16 0,3 0-1088 0,-8-2-192 0,0 0-64 0,63 6 0 16,-63-6-880-16,61-3-176 16,-61 3-32-16,73-13-11264 15,-73 13-2240-15</inkml:trace>
  <inkml:trace contextRef="#ctx0" brushRef="#br0" timeOffset="1416.63">14717 7558 4607 0,'-5'4'192'0</inkml:trace>
  <inkml:trace contextRef="#ctx0" brushRef="#br0" timeOffset="1565.85">14787 7621 24127 0,'-10'9'528'0,"2"-6"112"0,1 4 32 0,2-4 0 0,3 0-544 0,-1-3-128 0,2 0 0 0,-3 3 0 0,-1 0 960 0,0 3 176 15,2-2 16-15,0 2 16 16,4-5-2784-16,4 2-560 0,3-1-128 0</inkml:trace>
  <inkml:trace contextRef="#ctx0" brushRef="#br0" timeOffset="2045.96">15449 7611 21183 0,'-3'-2'944'0,"0"-2"192"31,1 0-912-31,1 2-224 0,-1-2 0 0,1 4 0 0,-1-2 1328 0,-2-2 208 0,-1-2 64 0,-4-1 0 16,-1 4 112-16,-1 0 16 0,-1 6 16 0,-4 2 0 15,0 3-640-15,0 2-128 0,1 5-16 0,3-3-16 16,3-4-592-16,0 4-112 0,2 1-32 0,-1 3 0 16,3-1 32-16,3-6 0 0,3 4 0 0,2-3 0 15,2-4-240-15,1 0 144 0,2 0-144 0,1-5 128 16,2 3-288-16,-11-4-64 0,0 0-16 0,0 0 0 16,50-7-608-16,-50 7-128 0,0 0-32 0,0 0 0 15,53-29 352 1,-53 29 64-16,0 0 16 0,0 0 0 0,53-43 448 0,-53 43 128 0,0 0 0 0,0 0 0 0,0 0 448 0,0 0 144 15,0 0 48-15,0 0 0 0,0 0 320 0,0 0 64 16,41 2 0-16,-42 7 16 0,-3 4-496 0,0-2-96 16,0 1-32-16,2 0 0 15,-2-3-736-15,3 1-160 0,0-3-32 0,1-2-16480 0</inkml:trace>
  <inkml:trace contextRef="#ctx0" brushRef="#br0" timeOffset="2316.89">14714 7384 17503 0,'-15'12'1552'0,"7"-6"-1232"16,1-2-320-16,2 0 0 16,4-2 1664-16,1 2 256 0,1-4 64 0,0 2 16 0,3 2-1408 0,5-2-272 15,-9-2-64-15,0 0-16 16</inkml:trace>
  <inkml:trace contextRef="#ctx0" brushRef="#br0" timeOffset="2957.09">16032 7191 10767 0,'-8'-5'224'0,"4"3"48"0,-1 2 16 0,0-2 32 0,1 2-320 0,1 0 0 15,1 0 0-15,-4 2 0 0,-5 5 1936 0,-4 3 320 0,-5 3 64 0,-1 8 16 16,-2 5 80-16,-1 8 16 0,2-2 0 0,1 6 0 16,1 4-560-16,1 4-96 15,3 4-32-15,4 1 0 0,6-3-704 0,3-3-144 16,5-2-16-16,3-4-16 0,2-5-576 0,2-5-112 0,3-1-32 0,3-6 0 16,2-3-1248-1,2-6-256-15</inkml:trace>
  <inkml:trace contextRef="#ctx0" brushRef="#br0" timeOffset="3677.35">15984 7544 20271 0,'-2'-2'1792'0,"2"2"-1424"15,0 0-368-15,2 0 0 0,-1 0 336 0,1 0 0 0,1 0 0 0,2 0 0 16,3 0 640-16,-8 0 128 16,0 0 32-16,0 0 0 0,80-4-560 0,-80 4-128 0,69-9 0 0,-69 9-8288 31,81-9-1648-31</inkml:trace>
  <inkml:trace contextRef="#ctx0" brushRef="#br0" timeOffset="3965.99">16434 7314 13823 0,'5'-2'1216'0,"-3"1"-960"0,2-2-256 0,1 1 0 16,0 0 1216-16,-2 2 192 0,5 0 32 0,-8 0 16 0,0 0 464 0,54 0 80 16,-54 0 32-16,51 10 0 15,-51-10-320-15,32 16-64 0,-23-3-16 0,-8-1 0 0,-3 2-608 0,-8 1-128 16,-4 4-32-16,-3 0 0 0,2-6-448 0,-6 5-96 15,-4 2 0-15,-2-2-16 16,5-2-304-16,-2 3-192 0,0-3 16 0,0 0 16 16,5 2-16-16,3-4 0 0,5 1 0 0,3-1 0 15,4-3 176-15,4 0 0 0,2 0 0 0,5-1 0 0,2-3 0 16,4 2 0-16,0 1 0 0,2-2-128 0,-15-8-32 0,35 13 0 16,-35-13 0-16,0 0 0 15,68 11-928-15,-68-11-176 0,0 0-32 0,78-5-12752 16</inkml:trace>
  <inkml:trace contextRef="#ctx0" brushRef="#br0" timeOffset="4175.59">16764 7526 29487 0,'-16'6'1296'0,"8"-6"288"0,2 1-1264 0,3 2-320 0,1-3 0 0,1 0 0 16,1 0 0-16,0-3 0 0,1 2-128 0,2 1 128 31,2-3-1328-31,-5 3-160 0,0 0-48 0,0 0 0 0</inkml:trace>
  <inkml:trace contextRef="#ctx0" brushRef="#br0" timeOffset="4535.95">16916 7361 7359 0,'5'-5'656'0,"-1"4"-528"0,-1-3-128 0,2 2 0 0,-2 2 1216 0,-1-3 192 16,3 2 64-16,-5 1 0 0,0 0 240 0,0 0 48 15,56-8 16-15,-56 8 0 0,0 0-16 0,39 13 0 16,-30-2 0-16,-6 2 0 0,-2 0-592 0,-5 3-112 0,-2 0-32 0,-3 0 0 16,-2 2-448-16,-2 2-112 0,-4 1-16 15,-1-2 0-15,-1 1-448 0,1 1-192 0,-2-2 16 0,1-2 0 32,2 2-336-32,1-5-80 0,2 3-16 0,3-5 0 0,3 1 736 0,4 0 160 0,2-4 32 15,2-2 0-15,3-1 272 0,2 3 64 0,3-6 16 0,1 4 0 16,4-1-192-16,-13-6-32 0,0 0-16 0,43 10 0 15,-43-10-64-15,0 0-16 0,57 2 0 0,-57-2 0 16,0 0-352-16,57-8 0 0,-57 8 0 0,0 0-15168 16</inkml:trace>
  <inkml:trace contextRef="#ctx0" brushRef="#br0" timeOffset="6713.51">17371 7448 9215 0,'-4'11'816'0,"2"-5"-656"16,-1 2-160-16,1-2 0 0,1 0 2560 0,1-2 496 15,0 4 80-15,0 5 32 0,-2 6-592 0,2 12-112 16,0 4-32-16,2-3 0 0,-1 0-1200 0,0-4-240 16,2-5-48-16,-1-4-16 15,2-3-1424-15,-2-4-272 0</inkml:trace>
  <inkml:trace contextRef="#ctx0" brushRef="#br0" timeOffset="6871.4">17268 7593 19343 0,'-9'2'1728'0,"4"-2"-1392"0,2 0-336 0,2 0 0 16,1 0 1680-16,1-2 272 0,2 2 48 0,2 0 16 15,-5 0-720-15,0 0-144 0,0 0-16 0,61-4-16 16,-61 4-688-16,56-5-144 0,-56 5-32 0,59-1-14128 15</inkml:trace>
  <inkml:trace contextRef="#ctx0" brushRef="#br0" timeOffset="7269.31">17714 7457 17503 0,'-4'-3'768'0,"3"2"176"0,-1 1-752 0,2-3-192 16,2 3 0-16,0-2 0 0,2 1 976 0,-4 1 176 15,0 0 16-15,0 0 16 0,0 0 96 0,64-16 0 16,-64 16 16-16,0 0 0 0,0 0-208 0,50 13-64 16,-43-4 0-16,-2-3 0 0,-4 1-752 0,-2 2-144 15,-2-3-128-15,0 4 144 0,-5-2-144 0,-2 3 0 16,-1-1 144-16,0-3-144 0,1-1 320 0,-1 0-16 15,3-1 0-15,-1-1 0 0,4 0-304 0,2-1 0 16,2 2 0-16,0-3 0 16,2 0-464-16,2 1 0 0,2 3 0 0,0-1 0 15,1 1 16-15,0 3 16 0,0-1 0 0,2 2 0 0,-1-2 432 0,0 3 0 16,3 2 0-16,-2 0 0 0,-1-4 0 0,-1 1 144 0,0 2 0 16,-3-3 0-16,-1 4 560 0,-2-3 128 0,-1 0 0 0,-1-2 16 15,-4-2 240-15,-2 2 64 0,-1-2 0 0,0 0 0 16,-3 0-480-16,0-3-96 0,-2 1 0 0,1-4-16 15,-1 0-560-15,-1-3 0 0,2 1 0 0,0-2-11232 16,5 0-2240-16</inkml:trace>
  <inkml:trace contextRef="#ctx0" brushRef="#br0" timeOffset="7455.84">17955 7617 29487 0,'-14'4'1296'0,"9"-4"288"0,0 0-1264 0,2 0-320 15,1 0 0-15,2 0 0 0,0-2 304 0,2 0 0 16,0-3 0-16,-2 5 0 16,0 0-2272-16,0 0-448 0,0 0-80 0,0 0-32 0</inkml:trace>
  <inkml:trace contextRef="#ctx0" brushRef="#br0" timeOffset="7756.81">18179 7447 1839 0,'-3'0'160'0,"2"0"-160"0,1-3 0 0,1 3 0 15,2 0 4928-15,0 0 944 0,2-2 192 0,-5 2 32 16,0 0-3936-16,0 0-800 0,0 0-144 0,71 2-48 15,-71-2-16-15,0 0-16 0,43 16 0 0,-43-16 0 16,21 22-768-16,-16-9-160 0,-3 2-16 0,-4-2-16 16,-3 3-176-16,-6 3 0 0,-3-3 0 0,-4 3 0 15,-3 0 0-15,-3 0 160 0,-3 2-32 0,0-1-128 16,1-4 352-16,4-1-32 0,3 1-16 0,4-4 0 16,3-2 448-16,6 0 80 0,2-4 32 0,5 3 0 15,4-6-448-15,1 4-96 0,-6-7 0 0,0 0-16 16,0 0-304-16,48 18 0 0,-48-18 0 0,0 0 0 15,55 5 0-15,-55-5 0 0,0 0-128 0,57 3-11216 16,-57-3-2240-16</inkml:trace>
  <inkml:trace contextRef="#ctx0" brushRef="#br0" timeOffset="8145.56">18578 7564 20271 0,'-4'3'1792'0,"3"-3"-1424"0,1 0-368 0,1 0 0 16,2 0 1344-16,-1 0 192 0,1 1 32 0,-3-1 16 15,0 0-880-15,0 0-160 0,0 0-32 0,68 2-16 16,-68-2-992-16,0 0-192 0,80-3-32 0,-80 3-16 0</inkml:trace>
  <inkml:trace contextRef="#ctx0" brushRef="#br0" timeOffset="8416.81">18859 7680 24879 0,'-4'0'2208'0,"1"0"-1760"16,3-2-448-16,3 2 0 0,-1-3 1328 0,1 2 176 16,-3 1 32-16,0 0 16 0,0 0-912 0,0 0-192 15,46-34-48-15,-46 34 0 0,0 0 80 0,49-31 16 0,-49 31 0 0,0 0 0 16,53-39-496-16,-53 39 0 0,0 0 0 0,42-37 0 31,-42 37-528-31,0 0 0 0,0 0 0 0,37-34 0 0,-37 34 352 0,0 0 176 0,0 0-160 0,0 0 160 16,3 4 464-16,-7 3 192 0,2 4 48 0,-2 4 0 15,0-2 496-15,2 5 96 0,-1 1 32 0,2 0 0 16,1 1-752-16,1-2-160 0,1 2-32 0,0-1 0 16,2-3-384-16,2-2 0 0,0-1 0 0,2-3-11856 15,-8-10-2304-15</inkml:trace>
  <inkml:trace contextRef="#ctx0" brushRef="#br0" timeOffset="8655.7">19231 7280 23039 0,'1'0'1024'0,"2"0"192"0,-3 0-960 0,0 0-256 15,0 0 0-15,0 0 0 0,0 0 1280 0,29 22 224 16,-15-7 32-16,2 11 16 0,0 5 752 0,-4 7 160 15,-3 4 32-15,-5 3 0 0,-4 2-1376 0,-3 0-272 0,-4 0-48 0,-2-5-16 16,-2 1-560-16,-3-5-224 0,1 3 176 0,-3-6-12192 31,-2-3-2432-31</inkml:trace>
  <inkml:trace contextRef="#ctx0" brushRef="#br0" timeOffset="9184.04">19518 7554 19343 0,'-2'0'1728'0,"1"0"-1392"0,1 0-336 0,0 0 0 15,0 0 1760-15,0 0 288 0,0 0 48 0,0 0 16 16,0 0-80-16,0 0-16 0,52 1 0 0,-52-1 0 0,0 0-1136 0,62-1-240 16,-62 1-32-16,51 0-16 31,-51 0-816-31,52-2-160 0,-52 2-48 0,0 0-15296 0</inkml:trace>
  <inkml:trace contextRef="#ctx0" brushRef="#br0" timeOffset="9386.75">19573 7680 30399 0,'-8'4'1344'0,"4"-1"288"0,3-3-1312 0,1 0-320 15,1 0 0-15,0 0 0 0,0 0 496 0,-1 0 16 0,0 0 16 0,0 0 0 16,52-3 432-16,-52 3 64 15,52-4 32-15,-52 4 0 0,55-2-848 0,-55 2-208 16,58 0 0-16,-58 0-16000 0</inkml:trace>
  <inkml:trace contextRef="#ctx0" brushRef="#br0" timeOffset="10185.53">20325 7640 12895 0,'-2'-3'1152'0,"-1"-1"-928"0,2 1-224 0,0 3 0 16,0-3 464-16,-1 3 48 0,-1-4 16 0,-4-2 0 15,-1 0 496-15,-3 0 80 0,1 6 32 0,-1 0 0 16,1 4-176-16,-1 2-16 0,-1 2-16 0,1 2 0 15,0 0-288-15,3 3-48 0,-4-1-16 0,6 0 0 0,1-1 192 0,4-2 16 16,2 0 16-16,3-3 0 0,3-1-304 0,2-3-64 16,-9-2-16-16,0 0 0 15,0 0-416-15,0 0 0 0,64-6 0 0,-64 6 0 0,0 0-384 0,0 0-16 16,55-26 0-16,-55 26 0 16,0 0-192-16,0 0-48 0,49-34 0 0,-49 34 0 15,0 0 192-15,0 0 16 0,0 0 16 0,0 0 0 0,0 0 416 0,0 0 0 16,0 0 0-16,0 0 176 0,0 0 1008 0,0 0 208 15,18 16 32-15,-21-4 16 0,2 0-288 0,1 1-48 16,0 0-16-16,2 0 0 0,2-1-560 0,1-2-112 16,4 0-32-16,1-1 0 15,-10-9-832-15,24 16-192 0,-24-16-16 0,0 0-13808 0</inkml:trace>
  <inkml:trace contextRef="#ctx0" brushRef="#br0" timeOffset="10406.15">20798 7311 13823 0,'-4'-3'1216'0,"0"1"-960"0,2 0-256 0,0 2 0 0,1 0 1936 0,-4 0 352 16,-2 2 64-16,-7 3 16 15,-3 4-96-15,-3 10-16 0,-1 5 0 0,-1 6 0 16,1 5-448-16,1 6-80 0,0 3-32 0,5 5 0 15,2 0-800-15,4-4-144 0,5-5-48 0,6-1 0 0,5-7-304 0,7-1-64 16,7-3-16-16,6-5 0 16,5-4-464-16,5-3-112 0,-37-16 0 0,82 24-17376 15</inkml:trace>
  <inkml:trace contextRef="#ctx0" brushRef="#br0" timeOffset="13602.62">20920 7719 17503 0,'0'0'1552'0,"0"0"-1232"0,0 0-320 0,0 0 0 0,0 0 592 15,0 0 64-15,0 0 16 0,36-51 0 16,-36 51 432-16,36-47 96 0,-36 47 16 0,32-41 0 0,-32 41-128 0,0 0 0 15,0 0-16-15,42-38 0 16,-42 38-640-16,0 0-128 0,0 0-32 0,0 0 0 0,0 0 224 0,0 0 32 16,0 0 16-16,0 0 0 0,23 18 256 0,-26-5 48 15,-1 3 16-15,0 4 0 0,1 1-272 0,-1 1-48 16,0 0-16-16,2 0 0 0,-1-3-192 0,2-3-32 16,1 0-16-16,1 0 0 15,2-3-592-15,-1-1-112 0,-1-1-32 0,2 0-15616 0</inkml:trace>
  <inkml:trace contextRef="#ctx0" brushRef="#br0" timeOffset="13792.29">20951 7897 24879 0,'-6'5'1088'0,"2"-4"256"0,0 1-1088 0,2-2-256 0,1 0 0 0,2 0 0 16,0 0 1728-16,2 0 272 0,-1-2 64 0,-2 2 16 15,0 0-688-15,0 0-144 0,0 0-32 0,62-12 0 16,-62 12-560-16,0 0-112 0,74-12-32 0,-74 12 0 16,59-11-512-16,-59 11 0 0,61-11 0 0,-61 11-11456 15,51-15-2192-15</inkml:trace>
  <inkml:trace contextRef="#ctx0" brushRef="#br0" timeOffset="14121.29">21401 7349 4607 0,'2'0'400'0,"0"0"-400"15,0 0 0-15,1 1 0 0,-1 0 3216 0,2 3 560 16,0 0 128-16,3 4 0 0,7 9-1216 0,0 5-240 16,4 10-48-16,-3 5-16 0,-3 4-384 0,-5 1-80 15,-3 1 0-15,-5 2-16 0,-5-1-944 0,-4 1-192 0,-5 2-48 0,-5-3 0 16,-2 1-528-16,-3-3-192 0,-1-3 144 0,1-6-16528 15</inkml:trace>
  <inkml:trace contextRef="#ctx0" brushRef="#br0" timeOffset="17633.4">21704 7719 11055 0,'-6'1'976'0,"2"-1"-784"0,2 0-192 0,0 0 0 15,4 0 1456-15,-1-1 240 0,1 1 48 0,2-3 16 16,-4 3-544-16,0 0-96 0,0 0-32 0,0 0 0 16,59-10 288-16,-59 10 48 0,0 0 16 0,55 3 0 15,-55-3-384-15,0 0-80 0,67 6-16 0,-67-6 0 16,0 0-688-16,72 4-144 0,-72-4-128 0,0 0 192 31,76 0-1232-31,-76 0-240 0</inkml:trace>
  <inkml:trace contextRef="#ctx0" brushRef="#br0" timeOffset="17887.29">21736 7865 15423 0,'-12'6'336'0,"6"-4"80"0,-1 2 16 0,4-4 0 0,1 2-432 0,4-2 0 16,-1 0 0-16,0 0 0 0,2 2 1536 0,3 0 208 15,-6-2 48-15,0 0 16 0,0 0 16 0,57-4 0 16,-57 4 0-16,0 0 0 0,74-2-736 0,-74 2-128 15,64-4-48-15,-64 4 0 16,74-2-1152-16,-74 2-224 0</inkml:trace>
  <inkml:trace contextRef="#ctx0" brushRef="#br0" timeOffset="19053.13">22405 7816 9215 0,'-6'4'816'0,"3"-1"-656"0,1-3-160 0,1-3 0 16,1 3 2272-16,1-2 416 0,3 0 96 0,-1-3 16 15,-3 5-944-15,0 0-192 0,0 0-48 0,40-42 0 0,-40 42-208 0,0 0-64 16,46-43 0-16,-46 43 0 0,34-35-432 0,-34 35-80 16,41-39-32-16,-41 39 0 0,43-47-496 0,-43 47-112 15,44-47 0-15,-44 47-16 0,37-38-176 0,-37 38 128 16,0 0-128-16,36-45 128 0,-36 45 48 0,0 0 0 16,0 0 0-16,0 0 0 0,6-25 448 0,-11 25 80 15,-3 7 32-15,-3 0 0 0,3 2 0 0,-3 5 0 16,-3 6 0-16,0 2 0 0,2 4-464 0,0 2-80 0,2 4-32 0,0-1 0 15,4 1-160-15,2-4 0 0,3 1 144 0,2-3-144 16,3-2 0-16,1 1 0 16,1-3 0-16,0-2 0 15,0-1-384-15,-1-3-160 0,0 0-32 0,-1-1-11040 16,-2-5-2208-16</inkml:trace>
  <inkml:trace contextRef="#ctx0" brushRef="#br0" timeOffset="19278.82">22419 8015 10127 0,'-7'2'896'0,"4"-4"-704"16,0 2-192-16,2-2 0 16,1 2 3792-16,1-2 736 0,2 0 144 0,-3 2 16 15,0 0-2384-15,0 0-496 0,0 0-80 0,55-24-32 16,-55 24-224-16,0 0-64 0,66-7 0 0,-66 7 0 0,59-2-816 0,-59 2-160 15,75 2-48-15,-75-2 0 16,80 0-384-16,-80 0 0 0,74 3 0 0,-74-3 0 16,59 0-1088-16,-59 0-240 0</inkml:trace>
  <inkml:trace contextRef="#ctx0" brushRef="#br0" timeOffset="21887.13">22394 8247 25791 0,'-4'0'2304'0,"2"0"-1856"0,2-3-448 0,1 3 0 16,0 0 272-16,0 0-32 0,2 0-16 0,-3 0 0 16,0 0-224-16,0 0 0 0,0 0 0 0,68-1 0 15,-68 1 0-15,69-2 0 0,-69 2 0 0,93-4 0 16,-41 1 320-16,0 1 160 0,-52 2 32 0,100 2 16 15,-49-2 16-15,-1 3 0 0,2-2 0 0,-52-1 0 16,88 3-192-16,-88-3-32 0,72 6-16 0,-72-6 0 0,55 6 288 0,-55-6 64 16,0 0 16-16,47 6 0 0,-47-6-80 0,0 0-16 15,0 0 0-15,2 6 0 16,-13-6-336-16,-6 1-80 0,-5 2-16 0,-6-3 0 0,-3 2-144 16,-9-2 0-16,-5 0 0 0,-7 2 0 0,-5 0-272 0,0-2-48 15,2 0 0-15,2 1 0 0,1 2 528 0,2-1 112 16,3 0 0-16,1 0 16 0,1 1 352 0,0-2 64 15,-1 1 16-15,1-2 0 0,5 3-352 0,6-3-64 16,8 1-16-16,8-1 0 0,5 2-144 0,6-2-48 16,3 0 0-16,5 0 0 0,-1 0-144 0,0 0 128 15,0 0-128-15,0 0 128 0,72-2-128 0,-72 2 0 16,63 0 0-16,-63 0 0 0,86-1 0 0,-35 1 0 16,9 0 0-16,-1 0 0 0,-1-3-160 0,-3 3 160 0,-55 0-208 0,100 0 80 15,-43 0-48-15,-2 3 0 16,0-3 0-16,-55 0 0 0,88 3 176 0,-88-3-192 15,56 0 192-15,-56 0-192 0,0 0 192 0,0 0 0 0,0 0 0 0,0 0 0 16,0 0 0-16,-2 0 0 0,-22 0 0 0,-6 3 0 16,-6-3 144-16,-6 0-144 0,-5 0 192 0,-4 1-192 0,-3-1 0 0,0 0 0 15,5 0 0-15,-1 0 0 16,3 0 208-16,3 0-64 0,3-1-16 0,5 1 0 0,4 0 48 0,6 1 0 16,6-1 0-16,6 3 0 15,6-3 16-15,4 0 0 0,4 0 0 0,0 0 0 16,0 0-192-16,0 0 0 0,66 12 0 0,-66-12 0 31,74 10-400-31,-74-10-16 0,98 10 0 0,-43-7-17728 0</inkml:trace>
  <inkml:trace contextRef="#ctx0" brushRef="#br0" timeOffset="23103.74">12409 14851 12895 0,'-3'3'1152'0,"3"-3"-928"0,2 2-224 0,0-2 0 15,2 4 800-15,-1 0 112 0,5 4 32 0,4 6 0 0,6 8 368 0,4 9 80 16,4 7 16-16,3 3 0 16,2 4 256-16,0-1 48 0,3 6 16 0,-6 0 0 15,-2 5-720-15,-2-4-144 0,-5-4-32 0,-3 0 0 0,-4-5-400 0,-4-2-96 16,-3 1-16-16,-2-5 0 0,-1-3-128 0,-2-4-16 16,-1-3-16-16,0-1 0 15,1-3-416-15,1-4-64 0,1-4-32 0,2-4-13664 16</inkml:trace>
  <inkml:trace contextRef="#ctx0" brushRef="#br0" timeOffset="23489.73">13264 15786 17503 0,'-13'-2'768'0,"7"2"176"0,0 0-752 0,-1 0-192 0,2 2 0 0,0-2 0 15,-1 4 560-15,-6 2 80 0,-8 3 0 0,-2 7 16 16,1 0 112-16,1 0 0 0,3 6 16 0,1-3 0 15,5-1 432-15,2 0 64 0,4-3 32 0,2-2 0 16,3 2 48-16,3-3 16 0,1-4 0 0,2 0 0 16,4-1-480-16,2-1-80 0,0 0-32 0,2-5 0 15,0-1-464-15,-14 0-112 0,0 0-16 0,0 0 0 16,59-22-192-16,-59 22 128 0,0 0-128 0,0 0 0 16,40-42 0-16,-40 42 128 0,0 0-128 0,26-47 0 15,-26 47-352-15,0 0-112 0,18-51-32 0,-18 51 0 16,0 0-1696-16,8-38-352 0,-8 28-64 0,-2 4-10016 15</inkml:trace>
  <inkml:trace contextRef="#ctx0" brushRef="#br0" timeOffset="23735.75">13366 15786 7647 0,'-3'4'160'0,"2"-2"32"0,0-2 16 0,0 2 32 0,-2 0-240 0,2-2 0 0,0 3 0 0,-2 3 0 16,-2 0 1536-16,-1 8 256 15,0-2 48-15,-1 4 16 0,2 3-656 0,0 0-128 16,1 2-32-16,3-1 0 0,-1-4-144 0,5 0-48 16,1-3 0-16,1-1 0 0,2-3 368 0,0-3 80 0,0-2 16 0,1-3 0 15,2 1-288-15,0-5-48 16,-10 3-16-16,0 0 0 0,0 0-560 0,0 0-112 0,0 0-32 0,52-54 0 16,-52 54-128-16,0 0-128 0,26-59 192 0,-26 59-192 31,15-46-320-31,-15 46-160 0,10-49-32 0,-10 49-12560 0</inkml:trace>
  <inkml:trace contextRef="#ctx0" brushRef="#br0" timeOffset="23896.86">13582 15502 6447 0,'-2'2'576'16,"-1"3"-576"-16,1 0 0 0,-1 1 0 15,3 1 2048-15,-1-3 288 0,-1 14 64 0,-3 8 16 0,-1 6-640 0,-1 9-128 16,2 2-32-16,2-1 0 15,0-1-848-15,2-4-192 0,0-1-16 0,-2-4-16 16,3-1-1104-16,-1-5-208 0,-1-1-64 0,0-7-8512 16</inkml:trace>
  <inkml:trace contextRef="#ctx0" brushRef="#br0" timeOffset="24066.75">13478 15800 9215 0,'0'0'816'0,"-1"-1"-656"15,1 1-160-15,0 0 0 0,1-3 2416 0,1 3 448 0,0 0 80 0,2-4 32 16,2 2-352-16,-6 2-64 16,0 0 0-16,0 0-16 0,57-7-1120 0,-57 7-208 0,41 1-64 0,-41-1 0 15,47 6-832-15,-47-6-192 16,44 6-128-16,-44-6-9808 16,40 9-2080-16</inkml:trace>
  <inkml:trace contextRef="#ctx0" brushRef="#br0" timeOffset="24396.37">14029 15808 11055 0,'-8'8'976'0,"5"-6"-784"15,-1 1-192-15,1 1 0 0,2-4 1280 0,0 2 224 0,0-2 32 0,1 1 16 16,-2 4-400-16,1-1-64 15,0 2-32-15,1 0 0 0,0-2-384 0,1 0-80 0,-1-2-16 0,1 2 0 32,2-2-848-32,-2 1-176 0</inkml:trace>
  <inkml:trace contextRef="#ctx0" brushRef="#br0" timeOffset="24547.41">14015 15989 18431 0,'-4'2'1632'0,"2"-2"-1312"0,1 0-320 0,1 0 0 16,0-2 1248-16,0 0 176 0,0 0 48 0,1 0-7824 31,1-6-1568-31</inkml:trace>
  <inkml:trace contextRef="#ctx0" brushRef="#br0" timeOffset="25146.89">15019 15891 10127 0,'-9'-1'896'0,"3"-1"-704"0,1-1-192 0,0 2 0 16,3 1 912-16,-3-3 160 0,1 3 16 0,-4 0 16 15,-5 0 432-15,-4 3 64 0,-4 3 32 0,0 4 0 16,0 2-352-16,1 2-64 0,0 5 0 0,4-3-16 16,1 2-368-16,2 1-80 0,0-3-16 0,5 0 0 15,0 2-176-15,2-4-48 0,4-2 0 0,-1-3 0 16,4-2-208-16,2 2-48 0,1-5-16 0,1 2 0 0,2-4-240 0,2 0 0 15,2-2 0-15,0-2 0 16,-11 2-240-16,0 0-32 0,0 0-16 0,0 0 0 16,65-22-448-16,-65 22-96 0,0 0 0 0,0 0-16 15,49-37 32-15,-49 37 16 0,0 0 0 0,0 0 0 0,0 0 656 0,49-43 144 16,-41 39 0-16,-2 3 0 0,-1-2 768 0,-2 3 160 16,1 3 32-16,-1 1 0 0,-2 2 0 0,-1 0 0 15,0 1 0-15,0 3 0 0,-3 1-368 0,2-1-64 16,-1 3-16-16,-1-1 0 0,2-2-384 0,0 2-128 15,-1-2 0-15,2 0 0 16,0-1-960-16,2-2-320 0,-1 2-48 0,1-3-11344 16</inkml:trace>
  <inkml:trace contextRef="#ctx0" brushRef="#br0" timeOffset="25435.62">15427 15588 10127 0,'-2'-7'896'0,"-1"1"-704"0,1 2-192 0,1-1 0 16,-1 4 1408-16,1-2 256 0,0 2 64 0,-2 0 0 16,0 0 128-16,-5 3 16 0,-2 8 16 0,-1 4 0 15,0 8-112-15,0 6-32 0,0 7 0 0,-2 6 0 0,2 3-560 0,0 6-112 16,0 2-32-16,2 1 0 15,3 0-464-15,3-5-112 0,0 2-16 0,4-8 0 16,1 1-160-16,1-5-32 0,1-3-16 0,2-3 0 16,2-3-240-16,-1-5 0 0,0 0 128 0,0-3-128 15,0-3-768-15,-1-4-208 0,-1-4-48 0,0 0-13840 16</inkml:trace>
  <inkml:trace contextRef="#ctx0" brushRef="#br0" timeOffset="26884.85">15589 16032 10127 0,'-8'4'896'0,"0"-4"-704"0,3 1-192 0,4-1 0 16,0 0 192-16,-3 3 0 0,-5-3 0 0,-2 2 0 0,-2 4 384 0,3-2 64 16,2 2 32-16,6-3 0 15,3 0 192-15,4 1 32 0,5-4 16 0,-10 0 0 0,0 0-144 0,0 0-48 16,79-4 0-16,-79 4 0 15,68-8-464-15,-68 8-112 0,71-4-16 0,-71 4-8752 16</inkml:trace>
  <inkml:trace contextRef="#ctx0" brushRef="#br0" timeOffset="27189.33">15919 15890 14735 0,'-1'0'1312'0,"1"0"-1056"16,0 0-256-16,1 0 0 0,2 0 1184 0,-1 0 176 15,2 0 48-15,2 0 0 0,3 4-672 0,2-2-128 16,-1 6-32-16,-1-2 0 0,-3 3 80 0,-3 0 16 0,-1 4 0 0,-5-2 0 16,-2 4-272-16,-3-2-48 15,-5 2-16-15,0 1 0 0,-1-1-336 0,-3 1-256 16,-4 3 32-16,0 1 16 15,2-7-784-15,2-1-160 0,1 0-16 0,3-2-16 16,6-1 480-16,1 0 80 0,3 1 32 0,3-4 0 0,2 2 992 0,2-2 208 0,4 0 32 0,2 0 16 16,0 0-352-16,2 0-80 0,0-3-16 0,-12-3 0 15,0 0-208-15,45 10 0 0,-45-10 0 0,0 0 0 32,0 0-960-32,70 6-128 0</inkml:trace>
  <inkml:trace contextRef="#ctx0" brushRef="#br0" timeOffset="27368.73">16246 16046 13823 0,'-13'6'1216'0,"6"-3"-960"0,0-3-256 0,2 1 0 0,2-1 1280 0,2 0 224 16,1-1 32-16,-3 1 16 0,1-3-704 0,0-1-144 15,2 2-16-15,2-2-16 16,3 4-1792-16,2-2-352 0,3 2-80 0,-10 0-16 0</inkml:trace>
  <inkml:trace contextRef="#ctx0" brushRef="#br0" timeOffset="27655.6">16369 15910 22111 0,'-2'-4'976'0,"2"-1"208"0,1 2-944 0,2-1-240 0,-1 4 0 0,1-3 0 15,2 2 0-15,-5 1 128 0,0 0-128 0,0 0 0 0,0 0 608 0,71-15 32 16,-71 15 0-16,0 0 0 16,37 19-304-16,-30-9-48 0,-4 2-16 0,-3 4 0 0,-3-1-272 15,-4 1 0-15,-2 1 0 0,-4 1 0 16,0 1 0-16,-5 0 0 0,1-3 0 0,-3 3 0 16,2-3 320-16,0 0 64 0,2-4 16 0,3 1 0 15,1-4 32-15,4 1 0 0,2 0 0 0,3-1 0 0,4-3-48 0,3 0 0 16,4-2 0-16,0 2 0 15,3-3-384-15,-11-3 0 0,0 0 0 0,0 0 0 0,56 9 0 0,-56-9 0 16,0 0 0-16,57-2 0 16,-57 2-960-1,0 0-288-15</inkml:trace>
  <inkml:trace contextRef="#ctx0" brushRef="#br0" timeOffset="28177.03">17322 15973 5519 0,'-10'16'496'15,"4"-7"-496"-15,-1-2 0 0,4 2 0 0,0-6 3280 0,2 4 560 16,-2-1 128-16,-1 6 0 0,-3 7-1968 0,-1 4-400 0,-1 4-64 0,2-4-32 16,-1-1-1184-16,2-3-320 15,0-3 128-15,1-4-128 16,1-2-1280-16,2 0-320 0</inkml:trace>
  <inkml:trace contextRef="#ctx0" brushRef="#br0" timeOffset="28339.43">17127 16123 10127 0,'-1'2'896'0,"0"-2"-704"0,0 0-192 0,2 0 0 16,0 0 2064-16,2 0 384 0,0 0 80 0,4-2 16 15,-7 2-496-15,0 0-112 0,0 0-16 0,63-12 0 16,-63 12-976-16,0 0-208 0,71-6-32 0,-71 6-16 31,54 0-944-31,-54 0-176 0,58-2-32 0,-58 2-11808 0</inkml:trace>
  <inkml:trace contextRef="#ctx0" brushRef="#br0" timeOffset="28717.72">17658 15938 15663 0,'-5'0'688'15,"3"0"144"-15,0 0-656 0,2 0-176 0,2 0 0 0,-1-2 0 16,0 2 1360-16,1 0 240 0,5-1 64 0,-7 1 0 0,0 0-320 0,0 0-64 15,0 0-16-15,50 13 0 0,-40-4-544 0,-2-2-96 0,-3 4-32 0,-4-1 0 16,-1 0-432-16,-3 0-160 16,-2 2 0-16,-2-3 144 0,-2 1-144 0,-2 0 0 15,0-1 0-15,-1-3 0 0,1-1-256 0,-1 0-48 16,1-2 0-16,0 1 0 16,3-1-496-16,0-3-96 0,2 0-32 0,3 0 0 15,3-3 224-15,2 2 32 0,3-2 16 0,0 1 0 16,1 1-176-16,-6 1-16 0,0 0-16 0,0 0 0 0,0 0 448 0,0 0 96 15,48 7 0-15,-42-2 16 0,0-1 496 0,1 2 112 0,-2 0 16 0,-1 4 0 16,1-1 640-16,-3 1 144 16,-2-1 32-16,-3 4 0 0,-2-3 112 0,-3-2 32 15,-2 2 0-15,-3 0 0 0,0 2-256 0,-3-2-32 0,0-1-16 0,-2-3 0 16,2 2-432-16,0-2-96 0,-1 0 0 0,-1-2-16 16,4-2-432-16,-1-2-176 0,1-2 16 0,2 0-14064 15</inkml:trace>
  <inkml:trace contextRef="#ctx0" brushRef="#br0" timeOffset="28907.94">17871 16141 18431 0,'-7'3'1632'15,"0"-3"-1312"-15,5 0-320 0,2-4 0 0,1 4 1248 0,-1-3 176 16,-1 0 48-16,1 0 0 16,0-3-3392-16,2 0-688 0,-2 6-128 0,0 0-16 0</inkml:trace>
  <inkml:trace contextRef="#ctx0" brushRef="#br0" timeOffset="29216.92">18081 16178 23039 0,'-8'4'2048'0,"5"-4"-1648"0,3 0-400 0,1 0 0 15,1-3 1792-15,1 2 256 0,-1-1 64 16,1 1 16-16,-3 1-1552 0,0 0-304 0,0 0-64 0,0 0-16 16,63-41-192-16,-63 41 0 0,0 0 0 0,57-35 0 15,-57 35 0-15,0 0-128 0,50-38 128 0,-50 38 0 16,0 0-160-16,0 0 160 0,45-52-128 0,-45 52 128 15,0 0 0-15,0 0 0 0,0 0 0 0,0 0 0 16,0 0 272-16,0 0 144 0,0 0 32 0,0 0 0 0,0 0 608 0,-2 5 128 16,-6 11 32-16,1 0 0 15,-1 4-720-15,1 3-144 0,-1-1-32 0,2 4 0 16,0-1-320-16,1 1 0 0,1-4 0 0,2 1 0 16,-1-2-1040-16,3-2-128 0,0-2-32 0,2-3-14416 15</inkml:trace>
  <inkml:trace contextRef="#ctx0" brushRef="#br0" timeOffset="29405.79">18056 16367 15663 0,'-6'8'1392'0,"3"-6"-1120"16,3 0-272-16,2-2 0 0,1 0 2832 0,-3 0 512 15,0 0 112-15,0 0 0 0,0 0-1776 0,76-12-352 16,-76 12-80-16,77-12-16 0,-77 12-880 0,74-16-176 0,-74 16-48 0,69-15-14736 16</inkml:trace>
  <inkml:trace contextRef="#ctx0" brushRef="#br0" timeOffset="29855.69">18859 15987 14735 0,'-4'4'1312'0,"-1"3"-1056"16,3-4-256-16,2 0 0 0,0 1 1520 0,-3 2 240 0,-1 6 48 0,-4 10 16 16,-2 11-960-16,-3-3-192 0,2 5-32 0,0-6-16 15,1-2-432-15,0-3-192 0,3-1 160 0,0-5-7168 16,2-3-1440-1</inkml:trace>
  <inkml:trace contextRef="#ctx0" brushRef="#br0" timeOffset="30022.36">18704 16144 20271 0,'-1'2'896'0,"1"-2"192"15,0 0-880-15,1 0-208 0,2 0 0 0,-2 0 0 16,2 1 944-16,4 2 144 0,1-2 16 0,-8-1 16 15,0 0-304-15,54 12-64 0,-54-12-16 0,48 12 0 0,-48-12-736 0,54 9-240 16,-54-9 0-16,61 10-11504 16</inkml:trace>
  <inkml:trace contextRef="#ctx0" brushRef="#br0" timeOffset="30285.56">19387 16140 21183 0,'-15'-3'944'0,"5"0"192"0,0 0-912 0,1 3-224 15,2-2 0-15,1 2 0 0,-2 0 1328 0,-9 0 208 16,-11 2 64-16,-9 4 0 0,-3 3-64 0,5 1-16 16,6 2 0-16,5 4 0 0,6-3-400 0,4 3-80 15,5-3-16-15,6 2 0 0,3-1-448 0,3 1-80 16,5-3-32-16,3-1 0 0,4 2-160 0,3-2-48 16,-18-11 0-16,45 20 0 0,-45-20-256 0,49 12 0 0,-49-12 128 0,0 0-128 15,63-4 256-15,-63 4-16 0,0 0 0 0,0 0 0 16,47-34-432-16,-47 34-64 0,0 0-32 0,15-44 0 15,-12 26-32-15,-3-1-16 0,0 2 0 0,-3-2 0 16,-1 3-1248-16,-1 0-240 0,-1 1-48 0,0 2-12880 16</inkml:trace>
  <inkml:trace contextRef="#ctx0" brushRef="#br0" timeOffset="30535.66">19487 15833 20495 0,'5'0'448'0,"-3"0"80"0,2 0 32 0,1 1 32 0,-5-1-464 0,0 0-128 15,0 0 0-15,27 19 0 0,-12-4 2592 0,3 11 496 16,3 8 112-16,-2 7 0 0,-4 7-1232 0,-6 1-256 15,-8 3-48-15,-6 2-16 0,-6-1-864 0,-5-2-160 0,-4-5-48 0,-4-3 0 16,0-5-576-16,-5-3 0 16,0 0 0-16,-4-7-11856 0,1-3-2352 0</inkml:trace>
  <inkml:trace contextRef="#ctx0" brushRef="#br0" timeOffset="31432.94">19953 16166 11967 0,'-1'0'1072'0,"1"0"-864"0,0 0-208 0,1 0 0 15,1 0 1328-15,2-3 208 0,1 2 64 0,-5 1 0 16,0 0-384-16,0 0-80 0,66-11-16 0,-66 11 0 16,54-5-144-16,-54 5-16 0,62-5-16 0,-62 5 0 15,69-1-704-15,-69 1-240 0,64 0 144 0,-64 0-11376 16</inkml:trace>
  <inkml:trace contextRef="#ctx0" brushRef="#br0" timeOffset="31649.24">19960 16245 19343 0,'-9'4'848'0,"5"-2"192"0,0-2-832 0,2 0-208 15,2 0 0-15,0 0 0 0,1 3 896 0,1-3 144 16,3 1 32-16,4 1 0 0,-9-2 0 0,0 0 0 15,48 10 0-15,-48-10 0 0,50 6-512 0,-50-6-112 16,64 7 0-16,-64-7-16 16,80 0-944-16,-80 0-176 0</inkml:trace>
  <inkml:trace contextRef="#ctx0" brushRef="#br0" timeOffset="34885.83">20926 16146 11055 0,'-8'0'976'0,"0"0"-784"16,3 0-192-16,3 0 0 0,0 0 976 0,-3 0 160 0,-6-2 16 0,-5 4 16 16,-4-2-320-16,-1 4-64 15,2 2-16-15,1 0 0 0,2 4 160 0,3 2 32 16,0 1 0-16,2 3 0 0,1 0 160 0,2 0 32 16,1 0 16-16,4-1 0 0,-1-4-352 0,3 0-80 15,2-3-16-15,3 0 0 0,1-4-496 0,1 0-96 16,4-2-128-16,0-2 176 0,0-2-176 0,-10 2-192 15,0 0 32-15,0 0 16 16,0 0-560-16,65-32-128 0,-65 32 0 0,0 0-16 16,0 0 272-16,55-43 64 0,-55 43 16 0,0 0 0 0,0 0 352 0,44-37 144 15,-44 37-128-15,0 0 128 0,0 0 0 0,0 0 144 16,0 0 0-16,0 0 0 0,0 0 1072 0,11 16 192 0,-17 3 64 0,0 0 0 16,-2-1-240-16,1 4-32 0,1 1-16 0,-2 0 0 15,2 2-720-15,2-4-144 0,2-1-16 0,2-4-16 16,2-1-288-16,3-4 0 0,4 1 0 0,1-3-144 31,-10-9-1648-31,0 0-320 0</inkml:trace>
  <inkml:trace contextRef="#ctx0" brushRef="#br0" timeOffset="35099.57">21272 15991 12895 0,'-6'-8'576'0,"1"0"112"0,2 3-560 0,0 2-128 16,1 0 0-16,0 2 0 0,0 1 1840 0,-3-2 336 16,-2-1 64-16,-5 6 0 0,-2 3-64 0,-3 6-32 15,0 8 0-15,-4 7 0 0,1 5-672 0,1 3-128 16,-1 6-16-16,1 1-16 0,3 1-848 0,3-1-160 16,3 1-48-16,2-4 0 15,6-5-528-15,2-2-112 0,3-1-32 0,5-5-14448 16</inkml:trace>
  <inkml:trace contextRef="#ctx0" brushRef="#br0" timeOffset="35307.24">21350 16254 17503 0,'-12'1'1552'0,"7"-2"-1232"0,1 1-320 0,2 0 0 16,2-3 1264-16,0 3 192 0,2 0 32 0,2-4 16 16,-4 4-992-16,0 0-208 0,0 0-48 0,0 0 0 15,69-8-256-15,-69 8 0 0,0 0 0 0,65 8-7088 16,-65-8-1360-16</inkml:trace>
  <inkml:trace contextRef="#ctx0" brushRef="#br0" timeOffset="35596.83">21591 16362 1839 0,'-8'5'160'0,"4"-3"-160"0,0 0 0 0,3-2 0 0,1 0 4272 0,1-2 816 16,3 0 160-16,1-3 48 0,-5 5-3216 0,0 0-640 15,0 0-128-15,51-32-32 0,-51 32-208 0,0 0-48 16,60-37-16-16,-60 37 0 0,0 0-640 0,62-44-128 15,-62 44-32-15,0 0 0 0,51-46-208 0,-51 46 0 16,0 0 0-16,36-37 0 0,-36 37 0 0,0 0 0 16,0 0 0-16,0 0 0 0,0 0 256 0,0 0 64 0,0 0 16 0,0 0 0 15,0 0 544-15,0 0 96 0,3-6 32 16,-10 18 0-16,1 4-496 0,1 0-80 16,-1 3-32-16,-1 3 0 0,3-2-400 0,-1 1 0 0,1 1 0 15,0 0-176 1,3-2-1520-16,0-1-304 0</inkml:trace>
  <inkml:trace contextRef="#ctx0" brushRef="#br0" timeOffset="35807.44">21596 16497 18431 0,'-3'4'816'0,"0"-4"160"16,1 0-784-16,3 0-192 0,1 0 0 0,2-2 0 15,1 0 1392-15,-5 2 224 0,0 0 48 0,0 0 16 16,76-31-512-16,-76 31-96 0,60-19-32 0,-60 19 0 16,62-13-400-16,-62 13-96 0,58-6-16 0,-58 6 0 0,53 0-704 0,-53 0-144 15,50 10-16-15,-50-10-8368 16,47 16-1680-16</inkml:trace>
  <inkml:trace contextRef="#ctx0" brushRef="#br0" timeOffset="36085.8">22153 15948 11967 0,'-5'3'1072'0,"4"-2"-864"0,-1 0-208 0,2 3 0 16,2-3 1856-16,0 2 320 0,2 0 64 0,2 6 0 16,1 7-432-16,6 9-80 0,-1 7-32 0,-1 3 0 0,-2 5-224 0,-3 1-32 15,-1 7-16-15,-4 1 0 16,-4 0-656-16,-5-1-128 0,-4 2-16 0,-6-8-16 0,-3-1-608 0,-2-7 0 16,-2-2 0-16,1-3-9856 15,1-4-2032-15</inkml:trace>
  <inkml:trace contextRef="#ctx0" brushRef="#br0" timeOffset="36540.32">22451 16230 11055 0,'1'0'976'0,"0"-1"-784"0,-1 1-192 0,2 0 0 16,0 0 1456-16,0 0 240 0,3-3 48 0,-5 3 16 0,0 0-48 0,0 0-16 15,59-9 0-15,-59 9 0 0,0 0-576 0,66-7-112 0,-66 7-32 0,53-3 0 16,-53 3-784-16,62-3-192 16,-62 3 0-16,58-1-7984 15,-58 1-1600-15</inkml:trace>
  <inkml:trace contextRef="#ctx0" brushRef="#br0" timeOffset="36746">22488 16304 3679 0,'-7'4'320'0,"3"-4"-320"16,0 3 0-16,3-3 0 0,1 0 3904 0,1 0 704 16,2 0 128-16,0 0 48 0,3 0-2672 0,-6 0-512 15,0 0-128-15,0 0 0 0,73 1-240 0,-73-1-32 0,63 5-16 0,-63-5 0 16,78 10-688-16,-78-10-144 0,86 10-32 0,-86-10-9520 15,85 9-1904-15</inkml:trace>
  <inkml:trace contextRef="#ctx0" brushRef="#br0" timeOffset="42467.18">23602 16123 7359 0,'3'-2'656'0,"-3"-1"-528"0,0 3-128 0,-2-3 0 16,1 3 832-16,0 0 128 0,0-2 16 0,-4 0 16 15,-2 0 672-15,-1-1 128 0,-3 3 16 0,-2 3 16 16,0-1 0-16,-2 2 0 0,0 2 0 0,-2 2 0 15,-3 3-480-15,1 0-80 0,0 4-32 0,1 3 0 16,1 2-400-16,1 5-96 0,1 0-16 0,1 3 0 16,3 1-176-16,1-1-32 0,3 2-16 0,2-2 0 15,3 1 16-15,2-5 16 0,3 1 0 0,5-3 0 0,0-2-160 16,5-5-48-16,2-2 0 0,1 0 0 0,2-4-192 0,-18-9-128 16,36 11 128-16,-36-11-128 0,0 0 0 0,61-2 0 15,-61 2 0-15,0 0 0 0,65-28 0 0,-65 28 0 16,0 0 0-16,52-53-128 0,-52 53 128 0,26-48 0 15,-26 48 0-15,20-57 0 0,-11 28 0 0,-3 1 0 16,-3-1 0-16,0-2 0 0,-2 3 0 0,-2 2 0 16,-2 4 0-16,0 1 128 0,-2 5-128 0,-1 2 0 15,-1 2 128-15,0 3-128 0,-2 2 0 0,1 0 0 16,-2 1 0-16,1 4 128 0,3-2-128 0,0 2 0 16,0-2 0-16,2 1 0 0,0 2-192 0,0-1 0 15,3-1 0-15,0 3-15744 0</inkml:trace>
  <inkml:trace contextRef="#ctx0" brushRef="#br0" timeOffset="43722.87">18531 1036 11967 0,'-7'3'1072'0,"0"3"-864"15,4-3-208-15,-2 7 0 0,3-3 640 0,0 2 96 16,-3 8 16-16,-5 11 0 0,-1 16 496 0,-1 20 96 15,1 15 32-15,3 11 0 0,6 13 352 0,2 9 64 16,5 12 0-16,2 12 16 0,5 2-400 0,2 5-64 16,2-4-32-16,1 1 0 0,1-2-320 0,-6-15-64 0,-1-12-16 15,-5-12 0-15,-2-11-240 0,-3-6-48 0,-2-3-16 0,-3-9 0 16,-2-3-192-16,0-5-32 0,-1-5-16 0,-1-7 0 16,-1-5-368-16,1-1-128 0,-2-3 0 0,0-4 0 31,0-5-1520-31,0-3-288 0</inkml:trace>
  <inkml:trace contextRef="#ctx0" brushRef="#br0" timeOffset="45736.03">13650 3201 6447 0,'-7'0'576'0,"1"0"-576"16,2 0 0-16,3 0 0 15,1 3 336-15,-3-3-32 0,-2-3-16 0,-3 3 0 0,0-2 496 0,2 1 112 16,4 1 0-16,3-3 16 15,-1 3 448-15,0 0 96 0,0 0 16 0,0 0 0 0,0 0-80 0,73-4-16 16,-73 4 0-16,0 0 0 0,76 4-368 0,-76-4-80 0,67 4-16 0,-67-4 0 16,98 5-512-16,-37-1-96 15,4-3-32-15,6 1 0 0,5 1-272 0,3 3 0 0,3-2 0 0,2 2 0 16,4-2 0-16,6-1 0 16,5 2 0-16,1-1 0 0,3 0 0 0,3 1 0 15,4-2-160-15,-1 0 160 0,0 2 0 0,8-3 0 16,10 1 0-16,-2-2 0 0,-13 1 0 0,8 1 0 0,8-2 0 0,1 2 0 15,-2-1 0-15,3 2 0 0,3-1 0 0,1 4 0 16,-3-1 0-16,4 0 0 0,5 0 0 0,-6 0 0 16,-1 4 0-16,0-4 0 0,7 4 0 0,-5-4 128 15,-9 1 336-15,2-1 64 0,4 0 16 0,0-3 0 16,4-2 48-16,-6 1 16 0,-3-2 0 0,5 0 0 16,3-2-352-16,-1-1-64 0,-9 2 0 0,6-3-16 15,5 2-176-15,-8-2 0 0,-5 2 0 0,0-2 0 0,6-2 0 16,-8 2 0-16,-6-1 0 0,-5-1 128 15,-7 2-128-15,1-2 0 0,2-1 0 0,-7 0 0 16,-9 2 0-16,-4 2 0 0,-4-1 0 0,-1-1 0 16,-1 1 128-16,-4 3-128 0,-5 0 192 0,-4 1-64 15,-8-1 608-15,3 1 112 0,3-3 32 0,0 2 0 16,6-1-368-16,-6 2-64 0,-4 0 0 0,-6 0-16 16,0 2-256-16,-2-4-48 0,-1 2-128 0,-1-3 192 0,-2 2-384 0,2-2-96 15,-3 1-16-15,-5 1 0 16,-3-2-1312-16,-7-1-272 0</inkml:trace>
  <inkml:trace contextRef="#ctx0" brushRef="#br0" timeOffset="46985.34">18496 2041 11055 0,'-2'0'976'0,"1"0"-784"16,1 0-192-16,0 0 0 0,1-2 528 0,0 1 64 0,-1 1 16 0,1-3 0 16,1 1-32-16,0 1 0 15,3-2 0-15,0 2 0 0,-5 1 608 0,0 0 112 0,0 0 32 0,0 0 0 16,0 0-32-16,63-11 0 15,-63 11 0-15,0 0 0 0,56-4-208 0,-56 4-32 16,0 0-16-16,74-6 0 0,-74 6-128 0,53-4-16 16,-53 4-16-16,57-4 0 0,-57 4-240 0,58-5-64 15,-58 5 0-15,70-1 0 0,-70 1-128 0,82-2-48 16,-82 2 0-16,93 2 0 0,-93-2-144 0,100 0-16 0,-100 0-16 16,98 1 0-16,-98-1 16 0,100 0 0 0,-43 3 0 0,5-3 0 15,3 2 32-15,1 0 16 0,-3 0 0 0,0-2 0 16,-3-2-64-16,3 2-16 0,0-2 0 0,2 2 0 15,4 0 16-15,0 0 0 0,-2-2 0 0,-1-1 0 16,0 2-48-16,2-1-16 0,4-2 0 0,4 2 0 16,4-1-160-16,0 2 160 0,-4-2-160 0,3 0 160 0,7-1-160 15,5 1 192-15,3 3-192 0,1-3 192 16,0 0-16-16,0-3 0 0,3 4 0 0,-4 0 0 0,-7 2-176 0,0-2 160 16,4 2-160-16,-2-3 160 15,2 6-16-15,-7-3 0 0,-6 0 0 0,4-3 0 0,4 3 48 0,3 0 16 16,-2 0 0-16,-8 0 0 15,-10 0 16-15,1 0 0 0,2-1 0 0,3 1 0 0,-4 0-96 0,-1 1 0 16,-5 2-128-16,-3-1 192 16,-4 0-192-16,-5 0 144 0,-3-2-144 0,-5 0 128 0,1 0-128 15,-1 0 0-15,-1 3 144 0,0 0-144 0,-44-3 0 0,77 3 0 16,-77-3 0-16,66 3 128 0,-66-3-128 0,48 0 0 16,-48 0 0-16,0 0 0 0,47-8 0 0,-47 8 0 0,0 0 0 0,0 0 0 31,0 0-480-31,10-30-64 0</inkml:trace>
  <inkml:trace contextRef="#ctx0" brushRef="#br0" timeOffset="47785.9">18540 1993 911 0,'-13'0'0'0,"6"1"0"16,1 2 0-16,1-3 0 0,3 0 3776 0,1 0 688 16,1 2 128-16,0-2 16 0,-1 0-2784 0,1 2-560 0,1 0-112 15,-1-2-32-15,0 0 32 0,0 0 16 16,0 0 0-16,0 0 0 0,0 0 272 0,62 12 48 16,-62-12 16-16,0 0 0 0,64 7-528 0,-64-7-96 15,55 3-32-15,-55-3 0 0,64 3-400 0,-64-3-64 16,73-3-32-16,-73 3 0 0,83-3-208 0,-83 3-144 0,99-7 192 0,-42 3-192 15,3 2 144-15,2 0-144 0,0-2 0 0,1 0 144 0,3-1 32 0,3 2 0 16,2 0 0-16,5 2 0 16,3-1 144-16,1-1 48 0,-3-1 0 0,2 2 0 15,5 1-32-15,4 1 0 0,4 0 0 0,-2 0 0 16,-7-3-112-16,6 2-32 0,5 1 0 0,2 0 0 16,2 0-192-16,-3-3 176 0,-6 1-176 0,5 1 160 15,6 1-160-15,-1 0 0 0,-9-3 144 0,4 3-144 16,8 0 0-16,-4 0 128 0,-4 3-128 0,-4 0 0 15,-7-3 128-15,4 0-128 0,11 3 128 0,-5 1-128 0,-7 2 160 0,-2-2-32 16,-1-2-128-16,4-1 192 16,-1 4-64-16,1 1 0 0,-3-1-128 0,-5 0 192 0,-8-3-16 0,-2 0-16 15,4 0 0-15,-4 2 0 0,0 0 32 16,-4 1 0-16,-7-5 0 0,-3 1 0 0,2-1-32 0,-2 0 0 16,-1 0 0-16,1 0 0 0,-1-1-160 0,-1 1 128 0,-2 0-128 0,-3-3 128 15,-5 0-128-15,-3-2 0 16,-40 5 0-16,70-10 0 0,-70 10 0 0,68-10 0 0,-68 10 0 15,61-10 0-15,-61 10 0 0,52-9 0 16,-52 9 0-16,0 0 0 16,54-7-576-16,-54 7-64 0,0 0 0 0,0 0-18048 0</inkml:trace>
  <inkml:trace contextRef="#ctx0" brushRef="#br0" timeOffset="49585.92">13639 3170 16575 0,'-15'7'1472'0,"5"-4"-1168"16,8 0-304-16,4-3 0 15,2 0 624-15,0 0 64 0,-2 4 16 0,2 2 0 16,-4-6-1456-16,0 0-272 0,46 24-64 0,-46-24-16 16,67 17 944-16,-67-17 160 0,100 14 0 0,-35-7 160 0,12-4 1184 0,12 0 256 15,7-2 32-15,8 1 16 16,4 2-240-16,7-1-64 0,10-2 0 0,0 1 0 0,-8 5-448 16,9-4-112-16,9 0-16 0,0 0 0 0,0 4-320 15,4-1-64-15,7 0 0 0,-4-4-16 0,-3 3 32 0,-3 0 16 16,4 2 0-16,1-4 0 0,0 0 128 0,-3 0 32 15,-3 0 0-15,2-3 0 0,4 0-240 0,-6 0-32 0,-4 0-16 16,0 0 0-16,1 0-288 0,-10 1 0 16,-15 2 0-16,-4-3 0 0,-8 1-224 0,-6 0-48 15,-6 3-16-15,-14-4 0 16,-10 3-224-16,-8-3-64 0,-4 0 0 0,-47 0 0 0,68 3 448 0,-68-3 128 16,0 0 0-16,0 0 0 0,0 0 0 0,0 0 0 15,-5-5 0-15,-28 4 0 0,-10-2-160 0,-9 0 32 0,-8-1 0 0,-8-1 0 31,-8 1-960-31,-9 1-192 0,0-2-48 0,-13 0 0 16,-7 0-592-16,-6 1-112 0,4 0-16 0,-11 2-16 16,-4-1-336-16,-9 2-64 0,-4-1-16 0,7-2 0 15,11-1 1328-15,-17 0 256 0,-13 3 48 0,-4-7 16 0,3 1 512 0,-2 0 128 0,2 4 0 0,-2-2 16 16,1 2 960-16,2-1 192 0,8 4 48 0,6-1 0 16,4 4 896-16,-1-2 192 0,4 1 48 0,1 4 0 0,3 1-544 0,8 1-96 15,8-1-32-15,3 1 0 16,6-1-272-16,6 1-64 0,7 1-16 0,7-3 0 0,10 0-432 15,7-1-64-15,7-2-32 0,3-2 0 16,6 0-416-16,5-2-64 0,6-1-128 0,5 2 176 0,5-4-176 16,7 1 0-16,6 1 0 0,5-1 0 0,4 2 0 0,4-2 0 15,-3 4 0-15,0 0 0 0,0 0 0 0,61-22-224 16,-61 22 80-16,66-13 16 16,-66 13-32-16,88-12 0 0,-88 12 0 0,106-10 0 0,-38 5 160 15,10-1 192-15,11 1-32 0,1-1-16 0,1 3 592 0,14-1 112 16,12 2 32-16,11 2 0 0,3-2-112 0,5 4 0 15,7-2-16-15,3 4 0 0,-8 2-304 0,15-1-48 16,15 2-16-16,0-1 0 0,-4 3 96 0,1 1 16 16,2-4 0-16,0 2 0 0,-2-2-240 0,-6 2-32 15,-6 2-16-15,-6-1 0 0,-2-2-208 0,-12 2 128 0,-10 1-128 0,-7-1 0 16,-1 1 0-16,-11-4 0 16,-14 0 0-16,-6-2 0 0,-2 2 0 0,-12-5-128 0,-9 1 128 15,-12-2-208 1,-49 0-224-16,71-2-32 0,-71 2-16 0,0 0 0 0,57-11 144 0,-57 11 16 0,0 0 16 0,-6-15 0 15,-8 8 304-15,-10-2-192 16,-5-1 192-16,-11-2-160 0,-6-1 160 0,-12 1 224 0,-12 2-48 0,-14-5-16 16,-15-1-544-16,-5 3-96 0,-2 0-32 15,-11 1 0 1,-9-2-512-16,8 6-96 0,5-1-32 0,-19 1 0 0,-25-1-64 0,-20 0 0 16,-12 2-16-16,4 2 0 15,17 1-64-15,4 0-16 0,2 2 0 0,4-1 0 0,12 3 1312 0,6 0 320 0,1 0 48 0,8 0 0 0,8 0 720 16,-5 3 128-16,2-3 48 0,0 2 0 15,6 2-528-15,8 0-96 0,9 1-32 0,5-2 0 0,6 3 176 0,9 1 48 16,16-1 0-16,6-3 0 0,6 4 0 0,5-1 16 16,7-2 0-16,7-1 0 0,6 2-432 15,9-1-96-15,8 0 0 0,7-2-16 16,7-1-304-16,-1-1 0 0,0 0 0 0,0 0 0 16,83 3-496-16,-83-3-48 0,65 0-16 0,-65 0 0 15,102-3 192-15,-27 2 48 0,21-1 0 0,16 0 0 0,9 0 320 0,10 2 0 16,10-4 0-16,0 2 0 0,-14 2 128 0,14 2-128 15,15 2 0-15,7 0 128 0,4 4 64 0,-1 2 0 16,1 3 0-16,0-4 0 0,0 4 96 0,-6-1 32 16,-9 2 0-16,2 1 0 0,2-3 0 0,-1 2 16 0,-3-2 0 0,-9 0 0 15,-6-2-112-15,-1-1-32 16,0-2 0-16,-14 2 0 0,-16-3-192 0,-7-2 0 0,-5 2 0 0,-9 0 0 16,-7-2 0-16,-12-2 0 15,-11 0 0-15,-55-2 0 0,93-2-160 0,-93 2 32 16,67 0 0-16,-67 0 0 0,0 0 128 0,0 0 0 15,0 0 0-15,0 0-128 0,0 0 336 0,-24-16 80 16,-15 10 16-16,-11 0 0 0,-9-4-48 0,-12-1 0 16,-8 1 0-16,-11-2 0 15,-6 2-704-15,-19-3-128 0,-14 1-48 0,-11 2 0 16,9 0-880-16,-19 4-176 0,-10 2-48 0,-3 2 0 16,3 4 240-16,0-2 32 0,0 7 16 0,10-4 0 0,12 1 1440 0,3 0 272 0,4 2 64 0,8-1 16 0,11-1 720 0,3-4 144 15,9 2 16-15,11-2 16 16,10 0-256-16,8-2-48 0,6 2-16 0,4 0 0 0,9 0-336 15,8 0-64-15,6 2-16 0,10-2 0 0,8 4-208 16,10-2-48-16,8 2-16 0,2-4 0 16,0 0 64-16,54 10 16 0,-54-10 0 0,98 3 0 0,-24-3-320 15,13 3-272-15,3-3 48 0,15 0 16 16,19 0-240-16,17-3-32 0,15 2-16 0,13 1 0 16,10-2-976-16,15 2-192 0</inkml:trace>
  <inkml:trace contextRef="#ctx0" brushRef="#br0" timeOffset="51516.11">18552 2048 16575 0,'-2'0'1472'0,"0"-3"-1168"15,4 2-304-15,-1 1 0 0,1-3 720 0,2 1 96 16,1 1 16-16,-5 1 0 0,0 0-832 0,0 0-256 15,63-21 0-15,-63 21 0 0,56-8 848 0,-56 8 176 16,66-5 16-16,-66 5 16 0,89-3 160 0,-35 1 48 16,6 2 0-16,11 2 0 0,9 0 80 0,5-1 32 15,6 2 0-15,3-1 0 0,3-2-448 0,8 4-96 16,9 2 0-16,2-2-16 0,-1 1-48 0,5 0 0 0,1 1 0 0,-2 0 0 16,-5-1-208-16,-2 1-48 0,5 2-16 0,-7-2 0 15,-9-2-240-15,1 1 0 0,0-2 0 0,-4-2 0 16,-5 1 0-16,-4-2 0 0,-4 0 0 0,-3 0 0 15,-4-2-208-15,-9 1-96 0,-7-2-16 0,-13-2 0 16,-49 5-448-16,71-8-112 0,-71 8-16 16,0 0 0-16,50-10 240 0,-50 10 32 15,-5-6 16-15,-10 4 0 0,-4-2 288 0,-13 1 48 0,-11 0 16 0,-7 0 0 16,-5-3 256-16,-107-1 0 0,60 0 144 16,-8 3-864-16,-11 0-176 15,-8-2-48-15,-5 2 0 0,0 0 48 0,-6 4 16 0,-4-2 0 0,0 2 0 0,2-3 592 16,2 3 112-16,1 3 32 0,3-6 0 15,-1 3 144-15,3 0 176 0,7 3-48 0,3-3 0 0,7 2 656 16,8-2 128-16,7 1 32 0,6 2 0 0,11-3 464 0,6 0 112 16,10-3 16-16,8 2 0 0,12-4 16 0,9 2 16 15,10-1 0-15,9-2 0 0,9 2-944 0,7 1-192 16,5 0-48-16,0 3 0 0,0 0-240 0,0 0-144 16,58-18 160-16,-58 18-160 0,67-4 128 0,-67 4-128 15,101-3 0-15,-39 3 0 0,2 0 224 0,7 0-48 16,8 0-16-16,11 0 0 0,10 0-160 0,7 0 160 15,0 3-160-15,5-3 160 0,6 3-160 0,1 1 0 16,3-2 0-16,1 2 0 0,1 0 0 0,0 1 0 0,5-2 0 0,-3 0 0 16,-7 1 0-16,2-4 0 0,0 1 0 0,-1-1 128 15,-7-1-128-15,-4 1 0 0,-1 1 0 16,-7-2 0-16,-11 1 0 0,-1-4 0 0,-1 1 0 0,-9 0 0 0,-11 0-384 16,-11 0-16-16,-12 0 0 0,-45 3 0 15,72-10-304-15,-72 10-48 0,48-10-16 0,-48 10 0 31,0 0 0-31,0 0 0 0,3-22 0 0,-27 16 0 0,-8 0 128 0,-10 0 32 16,-10-4 0-16,-13 3 0 16,-12-1-256-16,-17 2-48 0,-14-2-16 0,-8 3 0 0,-3 2-96 0,-13-1 0 15,-11 1-16-15,1 0 0 0,3 3 336 16,-4 1 64-16,-8 4 0 0,2-1 16 0,10 2 1024 0,0 0 208 0,3 1 32 0,3 2 16 16,3 0 0-16,9-2 0 0,7 3 0 0,7-1 0 15,11-3 192-15,7 0 48 0,6 0 0 0,9-2 0 16,6 2 80-16,5-2 32 0,7-1 0 0,8 0 0 15,6-1-464-15,10 0-96 0,6 0 0 0,8 1-16 0,7-2-160 0,9 1-16 16,2-2-16-16,0 0 0 0,0 0-16 0,68 0 0 16,-68 0 0-16,98-2 0 0,-32-2-224 0,15-2 0 15,10 0 0-15,17 0 0 0,15 2 0 0,11-2 256 16,5 0-64-16,6 2 0 0,14 1-64 0,3 2 0 0,2 1-128 0,-3 0 192 16,-4 1-192-16,9 3 144 15,10 1-144-15,-1 1 128 0,-2 0-128 0,-1 1 0 0,-5 0 0 0,0-1 0 16,-2 3 0-16,1-3 0 0,-1 1 0 0,-18-3 0 15,-17 1 0-15,2 1 0 0,4-2 0 0,-12-2-176 32,-18-2-848-32,-10 0-160 0,-5-2-32 0,-14 2-16 15,-10-3-768-15,-10 2-160 0,-10-1-16 0,-47 2-16 16,55-6 672-16,-55 6 144 0,0 0 32 0,-4-14 0 0,-20 8 1008 0,-14-3 208 0,-9-1 128 0,-15 0-160 16,-12-1 320-16,-16 0 64 0,-14 0 16 0,-19 1 0 31,-10 0-1056-31,-14 0-208 0,-10 2-32 0,-10 4-16 0,-5 0-96 15,1 4-32-15,4 0 0 0,-1 4 0 0,0 3 1200 0,5 2 224 0,8-3 48 0,8 2 16 0,10 0 1488 16,9-2 288-16,8-2 64 0,13 1 16 16,9 3-384-16,9-6-80 0,6-1-16 0,12-1 0 0,9 3-288 15,10-3-64-15,6 3-16 0,9 0 0 16,7 1-320-16,8 1-64 0,8-4-16 0,9 1 0 0,5 2 16 0,0-4 0 16,0 0 0-16,61 6 0 15,-61-6-576-15,84 0-112 0,-23-2-32 0,18 0 0 0,20 2-192 0,12-2 0 16,4-2 0-16,17 4 0 15,23-2 0-15,6 1 0 0,-4-2 0 0,2 3 0 0,8 0 0 0,8 4 0 16,6-1 0-16,-3 2 0 0,-4-3-128 0,-9 3 128 16,-5 1 0-16,-1-3 0 0,-2 4-144 0,-7-4 144 15,-5 0 0-15,-4 1-144 16,-8-1-560-16,-10 0-96 0,-11-3-32 0,-12 0 0 16,-7 2-224-16,-11-2-48 0,-7 0-16 0,-13-2 0 0,-10-2 720 0,-52 4 144 0,75-9 16 15,-75 9 16-15,0 0 224 0,53-13 0 16,-53 13 0-16,0 0 0 0,-10-15 128 0,-8 9 0 0,-8 2 16 15,-9-2 0-15,-9 2-144 0,-16-2 192 0,-15 0-192 0,-13 0 192 32,-9-1-1312-32,-15 1-256 0,-11 3-48 0,-12-2-16 0,-1 3-1568 15,-9 0-320-15,-6 4-64 0,5 0-16 16,14 3 1232-16,3 1 240 0,6 0 48 0,9 1 16 0,10 2 5168 0,8-2 1040 0,10 5 208 0,16-8 32 16,13 1-864-16,11-1-192 0,10-1-16 0,8-2-16 15,7 1-1888-15,6-2-384 0,6 0-80 0,9 0-16 16,0 0-608-16,0 0-128 0,0 0-32 0,71 3 0 15,-71-3-352-15,87 0 128 0,-31 0-128 0,20 0 0 16,10 0 224-16,16 0-32 0,10 1 0 0,13 1 0 16,8-2-64-16,5 3-128 0,4 2 176 0,4 0-176 15,-2 1 0-15,-3-2 0 0,-3 4 0 0,-6-3 0 0,-12 0 0 0,-2-1 0 16,-2 2 0-16,-12-2 0 16,-14 1-304-16,-7-4-16 0,-6 2 0 0,-11-2 0 0,-7 1 0 0,-12-2-16 15,-47 0 0-15,69-3 0 16,-69 3 144-16,0 0 48 0,54-13 0 0,-54 13 0 0,0 0-32 0,0 0 0 15,11-28 0-15,-11 28 0 16,-12-16-656-16,2 6-128 0,-2 1-16 0,-2-1-14336 16</inkml:trace>
  <inkml:trace contextRef="#ctx0" brushRef="#br0" timeOffset="53536.05">24210 1112 12895 0,'-5'-7'1152'0,"2"1"-928"15,0 2-224-15,1 2 0 16,1 2 880-16,-3-4 128 0,-2 2 16 0,-5-4 16 0,-2-2 1152 0,-4 0 240 16,0 4 32-16,-2 1 16 15,2 6-304-15,-1 1-48 0,4 2-16 0,-1 1 0 0,2 2-704 0,2 3-160 16,1-2-32-16,4 0 0 15,1 1-736-15,3-1-160 0,2 0-16 0,3-1-16 16,-3-9-288-16,0 0-176 0,35 25 32 0,-35-25 0 16,0 0-848-16,61 10-160 0,-61-10-48 0,0 0 0 15,78-10-400-15,-78 10-96 0,0 0-16 0,58-16 0 16,-58 16 544-16,0 0 96 0,57-27 32 0,-57 27 0 0,0 0 720 0,0 0 160 16,0 0 32-16,38-26 0 0,-38 26 1088 0,-5 3 240 15,-1-2 32-15,-3 5 16 0,-1 3 784 0,-1 1 144 16,-1 2 48-16,-2 4 0 0,1 0-1104 0,0 3-224 15,1 1-32-15,2-2-16 0,2 3-528 0,4-4-128 0,4 1 0 0,3-2-16 32,5 0-560-32,-8-16-96 0,24 25-32 0,-24-25-10896 0,0 0-2192 0</inkml:trace>
  <inkml:trace contextRef="#ctx0" brushRef="#br0" timeOffset="53838.51">24642 1001 4607 0,'-5'-3'400'0,"3"0"-400"0,-1 2 0 0,1 0 0 16,0 1 1584-16,1 1 224 0,0 0 48 0,-2 2 16 0,-2 0 576 0,-1 6 112 16,-2 1 32-16,-5 6 0 0,1 3-288 0,-2 4-64 15,1 1-16-15,2-1 0 16,1 4-1120-16,1-1-208 0,5 0-64 0,2 1 0 0,3-4-832 0,2-1-160 16,3-3-32-16,2-3-9072 15,-8-16-1808-15</inkml:trace>
  <inkml:trace contextRef="#ctx0" brushRef="#br0" timeOffset="54000.62">24640 1156 26719 0,'-5'0'1184'0,"3"0"240"0,1 0-1136 0,2 3-288 16,-1-3 0-16,2 0 0 0,1 1 288 0,-3-1 0 15,0 0 0-15,0 0 0 0,40 22 208 0,-40-22 32 16,0 0 16-16,51 31 0 0,-51-31-320 0,35 25-64 15,-35-25-16-15,0 0-9040 16,47 28-1792-16</inkml:trace>
  <inkml:trace contextRef="#ctx0" brushRef="#br0" timeOffset="54169.14">24889 1172 12895 0,'-5'-6'576'0,"2"2"112"0,-1 1-560 0,1 0-128 0,2 1 0 0,0 0 0 16,0 2 1488-16,-3 0 272 0,-1-2 48 0,-2 2 16 15,-3 0 240-15,-3 2 48 0,-1 5 16 0,-2 0 0 16,-3 5-480-16,-1 1-112 0,0-1 0 0,-1 2-16 16,0 0-1216-16,2 3-304 0,1-5 0 0,3-1-9600 15,6-2-1984-15</inkml:trace>
  <inkml:trace contextRef="#ctx0" brushRef="#br0" timeOffset="54325.78">24994 1016 19343 0,'-1'4'1728'0,"1"-3"-1392"16,0 2-336-16,0-1 0 0,0-2 2176 0,3 10 352 15,-3-1 80-15,-2 11 16 0,1 4-1088 0,-5 11-224 16,-3 7-32-16,-7 5-16 0,-4 0-560 0,-3 1-128 16,-2-1 0-16,-2 1-15968 0</inkml:trace>
  <inkml:trace contextRef="#ctx0" brushRef="#br0" timeOffset="55196.95">22098 3388 2751 0,'-8'3'256'0,"2"-2"-256"0,1 1 0 0,2-2 0 0,2 0 2800 0,1 0 512 16,1 0 96-16,0 0 32 0,3 3-1248 0,-4-3-240 15,0 0-48-15,0 0-16 0,55 0-592 0,-55 0-112 16,0 0-32-16,81-9 0 0,-81 9-320 0,74-6-80 16,-74 6-16-16,84-10 0 0,-84 10-432 0,91-10-96 15,-91 10-16-15,96-6 0 0,-96 6-192 0,99-3 0 16,-99 3 0-16,95 0 0 0,-95 0-160 0,92 3 160 15,-42-3-128-15,2 0 128 0,3 0 0 0,-1 1 0 16,4 5 0-16,3 3 0 0,2 1 0 0,4-4 0 16,6 0 0-16,2 0 0 0,2-3 256 0,1 1 96 0,-3 2 16 15,-6-5 0-15,-8 2-720 16,-3-1-144-16,0-1-16 0,-5 2-16 16,-6-1-752-16,-47-2-160 0,80 0-32 0,-80 0-9728 0</inkml:trace>
  <inkml:trace contextRef="#ctx0" brushRef="#br0" timeOffset="55904.79">22323 3287 4607 0,'-27'0'400'0,"14"0"-400"15,-3-3 0-15,3 2 0 0,5 1 2928 0,1 0 496 16,0-2 96-16,-7 2 32 0,-3-4-2112 0,-2 1-416 0,5 0-96 0,4 3-16 15,6-3-352-15,5 3-80 16,-1 0-16-16,0 0 0 0,0 0 624 0,61 0 112 0,-61 0 16 0,59 4 16 16,-59-4 240-16,86 9 32 0,-32-7 16 0,8 2 0 15,6-1-464-15,2 1-96 0,3 1 0 0,-2-1-16 16,0-1-432-16,6 4-64 0,8-2-32 16,0 0 0-16,-1 1-224 0,-4 0-32 0,-1 3-16 0,4-3 0 15,7 0-144-15,1 0 0 0,-2 2 0 0,-7 0 128 16,-4-2-128-16,0 1 0 0,6-1 0 0,-3 0 0 15,0 1 128-15,-5 2-128 0,-7-3 0 0,-7-2 128 0,-7-2-128 0,-3 2 160 16,0-4-160-16,-2 1 160 0,-5-1-160 16,-45 0 0-16,81-1 0 0,-81 1 128 0,59-4-128 0,-59 4-144 15,45-6 144-15,-45 6-208 16,0 0-640-16,0 0-128 0,43-21-32 0,-43 21 0 16,0 0-640-16,0 0-128 0,-1-20-16 0,-4 14-16 15,-1 1 16-15,-2 0 0 0,0-3 0 0,-2 1 0 16,0 0-96-16,0 1-16 0,1-3 0 0,-2-1 0 0,1 2 1424 0,0 0 288 15,0 0 48-15,2-2 16 0,0 4 608 0,1-1 128 0,2 1 32 0,1 2 0 16,4 4 608-16,-3-6 128 16,3 6 32-16,0 0 0 0,0 0 512 0,0 0 128 0,0 0 0 0,0 0 16 15,0 0-240-15,32 30-48 16,-32-30-16-16,18 23 0 0,-18-23-704 0,18 29-144 16,-18-29-16-16,16 32-16 0,-16-32-400 0,10 30-80 15,-10-30-16-15,5 29 0 0,-8-13-128 0,-2-3-48 0,-2 0 0 0,-4-3 0 16,-2 3-80-16,-3-5 0 15,-4 2-128-15,1-2 192 0,0-2-192 0,0 0 0 0,1 0 0 0,3 0-160 32,5-3-1072-32,5 1-224 0,5-4-32 0,0 0-15104 0</inkml:trace>
  <inkml:trace contextRef="#ctx0" brushRef="#br0" timeOffset="56125.65">25301 3391 32255 0,'-5'1'1424'0,"5"-1"304"0,-4 0-1392 0,4 0-336 0,0 0 0 0,0 0 0 16,0 0 0-16,0 0 0 0,0 0 0 0,30 28-128 16,-30-28 544-16,27 34 112 0,-27-34 32 0,31 38 0 15,-31-38 16-15,34 38 16 0,-34-38 0 0,34 32 0 16,-34-32-592-16,0 0-336 0,32 29 32 0,-32-29 16 15,0 0-2176-15,0 0-432 0</inkml:trace>
  <inkml:trace contextRef="#ctx0" brushRef="#br0" timeOffset="56251.24">25598 3435 19119 0,'0'0'416'0,"-5"-10"96"0,0 8 0 0,1-2 32 0,4 4-544 15,-3 0 0-15,-1 0 0 0,0 0 0 0,0 0 2928 0,-3 1 464 16,-5 4 112-16,-11 0 16 0,-8 6-1552 0,-8 5-304 15,-7 3-64-15,-6 3-16 0,0-2-1584 0</inkml:trace>
  <inkml:trace contextRef="#ctx0" brushRef="#br0" timeOffset="56986.81">18563 1020 2751 0,'-16'-2'256'0,"6"0"-256"0,0 2 0 0,2 0 0 16,1 0 1568-16,4 0 272 0,-3 0 48 0,-3 0 16 15,-6 4 80-15,-4-3 32 0,-3 4 0 0,-3 1 0 16,2-2-64-16,2 2-16 0,2 0 0 0,3-2 0 16,4 2-560-16,3-2-112 0,4-1-32 0,4-1 0 15,2-2-624-15,3-2-128 0,2-2-32 0,-6 4 0 0,0 0-448 0,0 0 0 16,51-29 0-16,-51 29 0 15,0 0 0-15,49-34 0 0,-49 34 0 0,39-31 0 0,-39 31 0 16,36-31 0-16,-36 31 0 0,34-29 0 16,-34 29 0-16,0 0 0 0,47-35 0 0,-47 35 0 0,0 0 0 0,0 0 0 15,0 0 0-15,0 0 144 0,0 0 176 0,0 0 48 16,0 0 0-16,0 0 0 0,0 0 432 0,45 22 96 16,-42-10 0-16,2 2 16 0,0-2-512 0,0 3-96 15,3-1-32-15,0 1 0 0,1-2-512 0,0 2-96 16,1-1-32-16,-1-2-9936 15,0-2-2000-15</inkml:trace>
  <inkml:trace contextRef="#ctx0" brushRef="#br0" timeOffset="57352.3">18167 695 11967 0,'-5'-4'1072'0,"2"-1"-864"0,0 4-208 0,3-2 0 16,2 3 560-16,-1-1 64 0,-2-1 16 0,-1-2 0 15,1-2-224-15,0 1-32 0,1 4-16 0,0 1 0 16,1 3 1120-16,-1 0 240 0,3 3 32 0,-2 1 16 16,1 2-160-16,1 1-16 0,-1-4-16 0,1 2 0 15,2 3-832-15,2-4-176 0,-1 3-16 0,3-1-16 16,-9-9-544-16,0 0 0 0,0 0 0 0,0 0 0 0,53 18-224 0,-53-18-48 15,0 0-16-15,0 0 0 16,0 0-112-16,56-18-32 0,-56 18 0 0,0 0 0 0,0 0 240 0,48-29 32 16,-48 29 16-16,0 0 0 0,0 0 144 0,0 0 0 15,0 0 128-15,0 0-128 0,0 0 896 0,0 0 128 16,9 15 0-16,-24 2 16 0,-5 11 304 0,-4 0 48 0,-3 7 16 16,-1-1 0-16,-3 0-912 0,6-3-176 15,3-7-48-15,-2 5-16320 16</inkml:trace>
  <inkml:trace contextRef="#ctx0" brushRef="#br0" timeOffset="62537.92">23370 16930 10127 0,'-10'10'896'0,"2"-9"-704"0,2-2-192 0,4 1 0 0,0 0 688 0,2-3 96 16,0 3 32-16,0-2 0 15,0 1 608-15,0-5 128 0,3 2 32 0,3 1 0 0,0 0-48 0,5 0 0 16,3 1 0-16,3 1 0 0,6 1-176 0,-11 0-32 16,-3 0-16-16,-1 0 0 0,2 0-288 0,6 0-64 15,9-3-16-15,12 6 0 0,5 0-256 0,4 0-48 16,1 0-16-16,-4-3 0 0,-3 0-288 0,-40 0-48 16,70-9-16-16,-70 9 0 0,59-13-272 0,-59 13 0 15,0 0 128-15,67-18-128 0,-52 14 0 0,-4 0 0 16,-1 2 128-16,-5-2-128 0,-1 2 192 0,-5 2 0 15,-3 0-16-15,-5 2 0 0,-2 4 304 0,-6-2 64 0,-4 2 16 0,-5 4 0 16,-1-4-208-16,-6 4-32 0,-1 0-16 16,-6-1 0-16,-2 3-160 0,-1-2-16 0,1 0-128 15,0-2 192-15,1 0-192 0,-2 0 0 0,-2-1 0 0,1-4 0 16,3 4 0-16,5-5 0 0,5 2 0 0,5-2 0 0,5 2 0 16,3-2 0-16,3 2 0 0,4 0 0 15,3-2 0-15,2 0 0 0,5 0 0 0,2 0 0 16,3 0 0-16,4 0 0 0,3-2 0 0,3 3 0 15,3-3 0-15,2 1 0 0,-19-1 0 0,47 2 0 16,-22-2 0-16,-25 0 128 0,58 0-128 0,-58 0 0 16,73-3 0-16,-31 0 0 0,2-3 0 0,1 0 0 15,-45 6 0-15,88-16 0 0,-88 16 0 0,74-15 0 0,-74 15 0 16,58-10 0-16,-58 10 0 0,44-4 0 16,-28 1 0-16,-3 0 0 0,-4 1 0 0,-3 0 0 15,-4 2 0-15,-2-2 0 0,-1 2 128 0,-4 0-128 16,-2-3 128-16,-5 2 0 0,-1-1-128 0,-6 1 192 0,-2 1-192 15,-3-3 176-15,-5 6-176 0,-3-3 160 16,-3 1-160-16,-2 1 0 0,0 2 0 0,1 2 0 0,0 0 0 16,-1 0 0-16,1 1 0 0,-2 3 0 0,-1-2-128 15,1 3 128-15,5 0-160 0,6-4 160 0,5-1-144 16,6-2 144-16,6 2-128 0,3-6 128 0,6 1 0 0,4-2 0 0,3-2 0 16,3 0 0-16,-9 3 0 0,0 0 0 15,0 0 0-15,70-29 0 0,-70 29 0 0,52-15 0 16,-52 15 0-16,56-12 0 0,-56 12 0 0,80-20 0 15,-32 10 0-15,0-2 0 0,-48 12 0 0,87-20 0 16,-87 20 0-16,72-15 0 0,-72 15 0 0,49-10 0 16,-49 10 0-16,0 0 0 0,0 0 0 0,0 0 0 15,27 0 0-15,-35 4 0 0,-5 2 0 0,-3 0 0 16,-4 1 0-16,-4-1 0 0,-7 0 0 0,-3-2 0 16,-4 2 0-16,-1 0 0 0,-1-2 0 0,2-1 0 0,1 0 0 15,-4-3 0-15,-1 0 0 0,0-4 0 0,3 2 0 0,6-2 0 16,4-2 0-16,5 0 0 0,4 2 0 0,4-2 0 15,5 3 0-15,3 0 0 0,5 0 0 0,3 2-128 32,3-2-384-32,5 0-80 0,3 3-16 0,5-5-10960 0,-16 5-2192 0</inkml:trace>
  <inkml:trace contextRef="#ctx0" brushRef="#br0" timeOffset="69085.74">20908 12416 5519 0,'-4'-3'496'0,"1"0"-496"0,1 1 0 0,-1 1 0 16,1 1 1344-16,0 0 160 0,-5 0 32 0,-3 0 16 15,-4 0 432-15,-4 6 96 16,-1 0 16-16,0 8 0 0,2 0-64 0,-1 4-16 16,5 3 0-16,-1 1 0 0,2 4-544 0,2 1-96 0,2-1-32 0,6-1 0 15,0-5-368-15,3-4-80 0,2-1 0 16,4-4-16-16,1 0-288 0,5-5-48 0,0-2-16 0,-13-4 0 15,0 0-400-15,0 0-128 0,68-6 0 0,-68 6 0 16,0 0 0-16,56-29 0 0,-56 29 0 0,0 0 0 16,44-43 0-16,-44 43 0 0,0 0 0 0,28-52-144 15,-28 52-368 1,11-29-64-16,-8 13 0 0,-1 0-16 0,-4 1-1024 16,0-1-208-16,-2 2-32 0,1 2-11184 0</inkml:trace>
  <inkml:trace contextRef="#ctx0" brushRef="#br0" timeOffset="69336.14">21182 12471 15663 0,'-10'12'688'0,"2"-3"144"16,0-3-656-16,2 0-176 0,2-1 0 0,1 0 0 0,-1 1 2496 0,-4 7 448 15,-1 4 112-15,-4 8 16 0,1 3-800 0,3-2-160 16,4-1-16-16,5-5-16 0,4-3-880 0,3-3-176 15,7 0-48-15,2-4 0 0,-16-10-576 0,45 7-112 16,-45-7-32-16,54-7 0 0,-54 7-256 0,0 0 0 16,72-31 0-16,-72 31 0 0,0 0 0 0,52-44 0 15,-52 44 0-15,0 0 0 0,32-54 0 0,-32 54 0 16,15-45-128-16,-12 20 128 16,1 3-1200-16,0 0-144 0,-2 1-16 0,-1 1-14320 0</inkml:trace>
  <inkml:trace contextRef="#ctx0" brushRef="#br0" timeOffset="69490.97">21481 12217 13247 0,'0'3'288'0,"0"-3"64"0,-1 4 16 0,1-3 0 0,0 1-368 0,0 1 0 0,0 0 0 0,0 6 0 16,0 5 3184-16,-1 8 560 0,0 9 112 0,-2 4 32 16,2 5-1488-16,-2 5-288 0,1 2-64 0,1 1-16 15,0-1-1184-15,-1-2-224 0,2-7-48 0,-1 0-16 16,0-1-560-16,0-4-256 0,2-5 32 0,-1-7-15808 15</inkml:trace>
  <inkml:trace contextRef="#ctx0" brushRef="#br0" timeOffset="69643.23">21408 12550 27647 0,'-6'3'1216'0,"4"-3"256"0,-1 0-1168 0,3 0-304 15,0-3 0-15,2 3 0 0,0 0 1296 0,2 0 208 16,2 0 32-16,3 0 16 0,-9 0-272 0,0 0-64 15,0 0-16-15,70-7 0 0,-70 7-880 0,52-7-192 16,-52 7-128-16,63-6-11088 16,-63 6-2336-16</inkml:trace>
  <inkml:trace contextRef="#ctx0" brushRef="#br0" timeOffset="70436.87">22962 12560 12895 0,'-5'5'1152'0,"3"-5"-928"0,1 4-224 0,1-4 0 16,0 2 1008-16,0-2 144 0,1 0 48 0,1 4 0 16,0-1 848-16,3 6 160 0,0 1 32 0,0 2 16 0,1 4-592 0,-1 3-112 15,-3 3-16-15,0 1-16 16,-4-1-640-16,0-2-128 0,-4 1-32 0,-3 1 0 15,-1-4-400-15,-3 1-96 0,-2-3-16 0,-1-4 0 0,-3-4-208 0,-1-2 128 16,2-4-128-16,-1-4 0 0,2-2 0 0,0-6 0 16,3 2 0-16,-1-7 0 0,2-1 0 0,3-4 0 15,1-5-192-15,3-1 192 16,1 2-448-16,3-2 32 0,2-3 0 0,1 4 0 0,1 3 192 0,3-4 32 16,3 2 16-16,-1 4 0 0,0 5 176 0,2 1 0 15,-9 14 128-15,0 0-128 0,43-37 560 0,-43 37 32 16,0 0 16-16,66-16 0 0,-66 16 288 0,53 0 64 15,-53 0 16-15,64 6 0 0,-64-6-336 0,82 10-64 16,-82-10 0-16,90 13-16 0,-90-13-320 0,82 6-64 16,-82-6-16-16,56 3 0 0,-56-3-160 0,0 0 0 15,68-3 0-15,-68 3-11984 0,0 0-2320 0</inkml:trace>
  <inkml:trace contextRef="#ctx0" brushRef="#br0" timeOffset="70805.99">23818 12252 17503 0,'-3'1'768'0,"-1"1"176"0,0-1-752 0,2 1-192 15,-1-1 0-15,1 2 0 0,-2 3 1520 0,-3 3 272 16,-6 7 48-16,-4 7 16 0,-4 12 192 0,-1 5 64 15,1 4 0-15,2 4 0 0,3 2-608 0,3-2-112 16,1 9-32-16,4 0 0 0,2 0-512 0,7-4-96 16,5-5-32-16,5-5 0 0,5-4-480 0,3-7-112 0,2-4 0 0,2-6-128 31,1-2-912-31,-1-2-304 0</inkml:trace>
  <inkml:trace contextRef="#ctx0" brushRef="#br0" timeOffset="72150.3">24057 12759 11055 0,'-4'3'976'0,"2"-3"-784"0,1 0-192 0,-1 0 0 15,2 0 1824-15,-1 0 320 16,-1 0 64-16,-3 2 16 0,0-1 16 0,1 2 0 0,2-7 0 0,2-1 0 15,1 0-704-15,4-1-128 0,1 0-16 0,-6 6-16 16,0 0-496-16,0 0-112 16,48-50 0-16,-48 50-16 0,36-38-352 0,-36 38-64 0,46-47-16 0,-46 47 0 15,48-47-320-15,-48 47 144 0,47-42-144 0,-47 42 0 16,0 0 0-16,56-51 0 0,-56 51 0 0,0 0 0 0,0 0 0 0,0 0 0 16,0 0 0-16,0 0 0 15,0 0 0-15,0 0 0 0,0 0 0 0,22 19 0 16,-31-1 128-16,-1 6-128 0,1 1 0 0,-4 3 0 15,1 0 0-15,-1 3-256 0,0-1 64 0,0-2 0 32,4-3-832-32,-1 0-144 0,1 1-48 0,2-1-8560 0,2-3-1712 0</inkml:trace>
  <inkml:trace contextRef="#ctx0" brushRef="#br0" timeOffset="72357.42">24084 12919 8287 0,'-13'6'736'0,"5"-5"-592"16,0 1-144-16,4 0 0 0,3-2 1856 0,1 0 320 15,0-2 80-15,1-1 16 0,0 0-304 0,4 0-64 16,3-2-16-16,-8 5 0 0,0 0-432 0,0 0-96 16,76-26-16-16,-76 26 0 0,62-10-672 0,-62 10-144 15,74-13-16-15,-74 13-16 0,78-10-704 0,-78 10-144 0,63-6-32 0,-63 6-12512 31</inkml:trace>
  <inkml:trace contextRef="#ctx0" brushRef="#br0" timeOffset="72602.62">24806 12566 23039 0,'-6'3'1024'0,"3"-3"192"0,1 2-960 0,0 2-256 0,1-4 0 0,1 2 0 0,-2 4 1200 0,1 2 192 15,0 7 32-15,-2 4 16 16,0 10 32-16,-1-1 0 0,2 5 0 0,-1 0 0 16,-1-3-864-16,3-3-160 0,2-1-48 0,1-6 0 15,0 1-864-15,2-8-176 0,1 0-48 0,0-5-14160 16</inkml:trace>
  <inkml:trace contextRef="#ctx0" brushRef="#br0" timeOffset="73403.86">24717 12670 19343 0,'-16'0'848'0,"9"-1"192"0,1-2-832 0,2 0-208 16,3 3 0-16,1 0 0 15,1 0 736-15,0-5 96 0,3 1 32 0,1-3 0 0,-5 7 576 0,0 0 112 16,0 0 32-16,0 0 0 16,63-9-224-16,-63 9-32 0,0 0-16 0,42 16 0 0,-30-7-544 0,-2 2-96 15,-1 4-32-15,-4-3 0 16,-1 0-208-16,-3 1-48 0,-2 0-16 0,-3 0 0 0,-1-3-176 0,-1 2-48 15,-3-3 0-15,-1 0 0 16,0-2-144-16,-2-1 0 0,-2-3 0 0,1-3 128 0,-2 3-128 0,1-6 0 16,1 0 0-16,0-2 0 0,3 1 0 0,1-2 0 15,0-4 0-15,3-2 0 0,1-4 0 0,1 1 0 16,4 4-160-16,3-2 160 0,1-2-176 0,-4 15 176 0,0 0-192 0,30-38 192 16,-30 38 0-16,0 0 0 15,0 0 0-15,57-35 0 0,-57 35 0 0,0 0 0 0,0 0 192 0,0 0-48 16,59 4 224-16,-47 5 32 15,-4-2 16-15,1 2 0 0,-2 1-32 0,-2 0-16 0,-2 1 0 0,-2 1 0 16,-2-2-176-16,-3 2-48 0,0 1 0 0,-2 0 0 16,-1 0-144-16,-1-1 128 0,1-2-128 0,-2-3 128 15,2 2-128-15,-1 0 0 0,1-6 0 16,1 0 0-16,0-3 0 0,1-3 0 16,0 0 0-16,1-3 0 0,0-1 0 0,3-2-224 0,0-6 80 0,0 1 16 15,1-3-176-15,1-1-16 0,0 1-16 0,1 0 0 16,1 1 128-16,1 1 16 0,1 1 16 0,0 2 0 15,1 3 176-15,0 2 0 0,1 1 0 0,1 3 0 0,-2 1 0 16,0 4 0-16,2 1 0 0,-1 3 0 16,0-1 192-16,2 3-16 0,1 1-16 0,-1 1 0 15,-1 2 32-15,0-2 0 0,-2 0 0 0,-2 3 0 16,-1-5-16-16,-3 2 0 0,0 0 0 0,-2-1 0 0,-2-3-176 0,0 1 192 16,-2-1-192-16,0-3 192 15,-1-3-192-15,-2 0 128 0,-1 4-128 0,-1-2 128 0,0-2-128 0,-2-2 0 16,1-1 0-16,-2 2 0 15,1-2 0-15,0 0 0 0,1-3 0 0,0-1 0 16,1 1-416-16,2-4-16 0,3 0 0 0,5 2-11344 16,2-2-2288-16</inkml:trace>
  <inkml:trace contextRef="#ctx0" brushRef="#br0" timeOffset="73735.84">25036 12770 11055 0,'-3'1'976'0,"0"2"-784"15,3-1-192-15,0-2 0 0,2 0 2480 0,-1 0 448 0,0 2 80 0,1-2 32 16,5-2-1104-16,1 2-208 16,-8 0-64-16,0 0 0 0,0 0-720 0,61-33-160 15,-61 33-16-15,0 0-16 0,58-45-416 0,-58 45-80 0,0 0 0 0,51-56-16 16,-51 56-48-16,0 0 0 0,43-54 0 0,-43 54 0 0,0 0 432 0,31-52 80 15,-31 52 0-15,0 0 16 16,0 0 48-16,27-40 0 0,-23 33 0 0,-2 7 0 16,0 0-96-16,-2 3-16 0,0 1 0 0,0 4 0 15,-2 3-336-15,1 4-64 0,-1 4 0 0,0 1-16 16,0 4-240-16,-1 1 0 0,0 5 128 0,0-2-128 16,1 1 0-16,0 2 0 0,1-3-192 0,1 0 192 15,0-2-1344-15,-1 0-144 0,1-2-48 0,0-2-14976 16</inkml:trace>
  <inkml:trace contextRef="#ctx0" brushRef="#br0" timeOffset="73906.88">25096 12925 24879 0,'-10'7'1088'0,"6"-4"256"0,3-3-1088 0,0 1-256 15,1-1 0-15,1 0 0 0,3 0 1376 0,1 0 224 0,6 0 32 0,-11 0 16 16,0 0-80-16,64-1-16 15,-64 1 0-15,66-3 0 0,-66 3-896 0,68-7-176 16,-68 7-32-16,64-6-16 0,-64 6-432 0,63-9-272 0,-63 9 32 0,0 0-16400 16</inkml:trace>
  <inkml:trace contextRef="#ctx0" brushRef="#br0" timeOffset="74505.81">26123 12486 13823 0,'-2'0'1216'0,"1"1"-960"0,-1 1-256 0,2-2 0 0,0 3 1728 0,0 1 320 16,0 2 48-16,0 4 16 16,0 5 64-16,0 4 0 0,2 4 16 0,0 3 0 0,1-2-704 0,-2 2-144 15,1 1-16-15,1-4-16 16,-1 1-784-16,1-4-144 0,-2 0-48 0,0-1 0 15,0-3-912-15,-1-2-192 0,0-1-48 0,-1-3-14032 16</inkml:trace>
  <inkml:trace contextRef="#ctx0" brushRef="#br0" timeOffset="74675.84">25992 12685 14735 0,'-3'4'1312'0,"-1"-2"-1056"0,3-2-256 16,2 0 0-16,1 0 2656 0,1 0 480 15,-1 1 80-15,3 2 32 0,3-1-720 0,-8-2-144 16,0 0-16-16,55 8-16 0,-55-8-1360 0,63 2-272 0,-63-2-48 0,80 0-16 16,-80 0-656-16,85-6-304 0,-85 6 32 0,81-4-16032 15</inkml:trace>
  <inkml:trace contextRef="#ctx0" brushRef="#br0" timeOffset="75396">27212 12787 29487 0,'-12'9'1296'0,"7"-9"288"0,1 0-1264 0,0 3-320 0,3-3 0 16,-1 0 0-16,1 0 1216 0,-1 0 176 15,-1-3 32-15,1 3 16 0,-2 0-1168 0,3-2-272 16,3 2 0-16,2 0 0 0,2 2 0 0</inkml:trace>
  <inkml:trace contextRef="#ctx0" brushRef="#br0" timeOffset="75746.46">27508 12463 13823 0,'-19'14'1216'0,"7"-5"-960"16,1-3-256-16,1 0 0 0,5 0 2496 0,-1-1 464 15,-2 6 96-15,-7 5 16 16,-9 13-544-16,-5 9-96 0,-2 9-32 0,6 4 0 0,4-3-992 16,7 2-208-16,7-6-48 0,6-6 0 0,6-3-704 0,5-9-128 15,4-1-48-15,4-5 0 0,4-3-528 0,0-7-96 16,4-3-32-16,-26-7-16400 0</inkml:trace>
  <inkml:trace contextRef="#ctx0" brushRef="#br0" timeOffset="75931.61">27586 12802 24879 0,'-8'-3'1088'0,"4"3"256"0,1-3-1088 0,2 3-256 0,2-2 0 0,1 0 0 16,0 2 576-16,3-2 48 0,-5 2 16 0,0 0 0 16,0 0-272-16,52-16-48 0,-52 16-16 0,0 0 0 31,59-9-944-31,-59 9-176 0,0 0-32 0,65-6-16 0</inkml:trace>
  <inkml:trace contextRef="#ctx0" brushRef="#br0" timeOffset="76218.72">27873 12640 22111 0,'1'-2'976'0,"1"-2"208"0,0 2-944 0,1 2-240 0,-1-3 0 0,-1 3 0 0,2 0 1072 15,2-1 160-15,-5 1 48 0,0 0 0 0,0 0 208 0,0 0 48 16,53-3 16-16,-42 7 0 0,0 2-928 0,-2 3-192 16,-1-5-48-16,-3 2 0 0,-2-2-384 0,-4 4 0 15,-2 5 0-15,-3-3 0 0,-3 2 0 0,-2 0 0 16,-2-2 0-16,-4 3 0 0,0 0 128 15,0 2-128-15,0-1 0 0,0 0 128 0,3-1 320 0,2-2 64 16,3 0 16-16,4 1 0 0,1-4 176 0,4 0 16 16,2 0 16-16,3 1 0 0,2-3-288 0,2 0-48 15,4 0-16-15,2-2 0 0,1 2-384 0,-16-6-144 16,37 6 0-16,-37-6 0 0,0 0 0 0,55-6 0 16,-55 6 0-16,0 0 0 15,0 0-1040-15,64-12-208 0,-64 12-32 0,0 0-9200 16,0 0-1824-16</inkml:trace>
  <inkml:trace contextRef="#ctx0" brushRef="#br0" timeOffset="76416.8">28255 12449 1839 0,'4'0'160'0,"-3"0"-160"0,2 0 0 0,-2 0 0 15,1 2 4096-15,1-2 800 0,-1 4 160 0,3 2 16 16,3 4-832-16,0 6-160 0,1 9-48 0,-2 3 0 15,-2 1-2016-15,-2 5-416 0,-4 3-64 0,-4 5-32 16,-3-1-992-16,-4 4-192 0,-4-2-32 0,-4-1-16 16,0-4-272-16,-3-1 0 0,-2-2 0 0,-1-5-12096 15,-1-2-2496-15</inkml:trace>
  <inkml:trace contextRef="#ctx0" brushRef="#br0" timeOffset="77333.5">28681 12749 20271 0,'-4'5'1792'0,"3"-5"-1424"16,2 0-368-16,3 0 0 0,-1 0 1776 0,1 0 272 0,-4 0 64 0,0 0 16 15,0 0-1104-15,54 4-240 16,-54-4-32-16,52 0-16 0,-52 0-560 0,58-6-176 0,-58 6 0 0,62-7-13552 16</inkml:trace>
  <inkml:trace contextRef="#ctx0" brushRef="#br0" timeOffset="77635.89">29190 12839 27647 0,'-10'8'1216'0,"4"-4"256"0,2-2-1168 0,3-2-304 0,2 0 0 0,0-2 0 0,2 0 1152 0,1 2 192 15,-4 0 16-15,0 0 16 16,0 0-560-16,0 0-112 0,64-38-32 0,-64 38 0 15,0 0-224-15,57-41-64 0,-57 41 0 0,0 0 0 16,53-44-384-16,-53 44 0 0,0 0 0 0,45-37 0 16,-45 37-192-16,0 0 0 0,33-41-16 0,-33 41 0 0,0 0 208 0,0 0 0 15,0 0-160-15,0 0 160 0,0 0 256 0,0 0 128 16,0 0 32-16,0 0 0 0,0 0 208 0,0 0 32 16,22 22 16-16,-26-6 0 15,1 1-352-15,0 3-80 0,0 0-16 0,-1 1 0 0,1-1-224 16,2 1 0-16,1-1 0 0,0-6 0 15,4 4-320-15,1-3-176 0,1 1-16 16,0-6-11072-16,0-1-2192 0</inkml:trace>
  <inkml:trace contextRef="#ctx0" brushRef="#br0" timeOffset="77855.64">29314 12970 23039 0,'-9'5'1024'0,"5"-3"192"0,1-2-960 0,0 0-256 0,2 0 0 0,1 0 0 0,1-2 1808 0,2 2 320 15,-3 0 64-15,0 0 16 16,0 0-704-16,0 0-144 0,66-22-16 0,-66 22-16 16,54-8-512-16,-54 8-112 0,54-7 0 0,-54 7-16 15,57-3-688-15,-57 3 0 0,62-5 0 0,-62 5 0 16,68 6-1648-16,-35-1-304 0</inkml:trace>
  <inkml:trace contextRef="#ctx0" brushRef="#br0" timeOffset="78195.99">30019 12424 10127 0,'-4'11'896'0,"-1"-1"-704"0,0-3-192 0,2 2 0 16,3-9 4416-16,2 4 832 0,-2 4 192 0,-2 6 16 16,0 13-2576-16,-1 12-528 15,0 11-112-15,-1 7 0 0,-2 2-1296 0,-2 5-256 0,-1-3-48 0,-3 1-16 16,0-1-496-16,-4-7-128 0,-1-1 0 16,-2-4-11856-16,-1-4-2400 0</inkml:trace>
  <inkml:trace contextRef="#ctx0" brushRef="#br0" timeOffset="79454.17">29902 12366 8287 0,'-3'-10'736'0,"1"4"-592"16,2 3-144-16,2 3 0 0,-2 0 1312 0,1-3 224 0,-1-4 64 0,1-3 0 15,0 2 560-15,3-2 112 0,1 4 32 0,-5 6 0 16,0 0 96-16,0 0 32 0,32 22 0 0,-21-3 0 15,-1 9-768-15,2 4-160 0,1 5-32 0,-2 5 0 16,-2-5-608-16,1 4-128 0,-3 7-32 0,-2 6 0 16,-1 0-384-16,-6-1-96 0,-1-1-16 0,-4 4 0 15,-2 2-208-15,-4 1 0 0,-2-8 0 0,1-3 0 16,-4-7-208-16,1-6-96 0,-3-5-16 0,0-5-16992 16</inkml:trace>
  <inkml:trace contextRef="#ctx0" brushRef="#br0" timeOffset="80205.92">24866 14088 20271 0,'-4'0'1792'0,"3"0"-1424"0,1 0-368 0,2 0 0 16,2 0 1664-16,0-2 256 0,-4 2 48 0,0 0 16 16,0 0-1152-16,59-10-240 0,-59 10-32 0,57-4-16 15,-57 4-272-15,69 0-48 0,-69 0-16 0,83 4 0 16,-83-4-208-16,93 7-256 0,-93-7 48 0,83 9-12992 16</inkml:trace>
  <inkml:trace contextRef="#ctx0" brushRef="#br0" timeOffset="80461.03">24903 14259 11967 0,'-15'7'1072'0,"8"-4"-864"15,0-2-208-15,3 0 0 0,2 1 1264 0,2-2 208 16,0 0 32-16,2 0 16 0,2-2 48 0,5 0 16 16,-9 2 0-16,0 0 0 0,62-10 16 0,-62 10 0 15,67-12 0-15,-67 12 0 0,90-10-256 0,-37 5-64 16,3 1 0-16,-1 4 0 0,-3 0-704 0,-2 3-128 16,-1 3-48-16,-49-6 0 15,77 6-976-15,-77-6-192 0</inkml:trace>
  <inkml:trace contextRef="#ctx0" brushRef="#br0" timeOffset="98636.91">27014 12682 10127 0,'0'3'896'0,"0"-3"-704"16,0-3-192-16,0 1 0 0,0 1 1808 0,0-2 336 15,0-1 64-15,-2 1 16 0,1-3 240 0,-2-3 48 16,-4 3 16-16,-1 2 0 0,-2 0-352 0,-4 4-80 16,-1 2-16-16,-1 1 0 0,-2 2-928 0,-1 1-176 15,-1 8-32-15,1 1-16 0,-1-3-544 0,3 4-128 16,0 7 0-16,4-1-16 0,0 6-240 0,6-2 0 15,1 1 128-15,3-3-128 0,3 1 0 0,3-3 176 16,1-4-176-16,3-5 160 0,2-3-160 0,2-3 0 16,2-1 0-16,3-1 0 0,2-5 0 0,-18 0 0 0,44-5 0 0,-44 5 0 15,56-17 0-15,-56 17 0 0,51-25 0 0,-51 25 0 16,0 0 0-16,59-41 0 0,-59 41 0 0,0 0 0 16,0 0 0-16,41-54 0 0,-41 54 0 0,5-44 0 15,-7 25 0-15,-1 3 0 0,-1 0 0 0,-2 3 0 16,-2 5 0-16,1-1 0 0,-3 8 0 0,-1-3 128 15,1-2-128-15,-1 0 0 0,-1 3 0 0,1-3-11728 16,-1 4-2272-16</inkml:trace>
  <inkml:trace contextRef="#ctx0" brushRef="#br0" timeOffset="99673.02">26428 14185 16575 0,'-4'2'1472'0,"0"1"-1168"15,2-3-304-15,0 1 0 0,1 1 1728 0,-3 1 304 16,0 1 48-16,-8 2 16 0,-4 1-816 0,-2 4-176 15,-1-1-16-15,1-4-16 0,-1 2-416 0,-2-2-80 16,1-1 0-16,-2-1-16 0,0-2-272 0,1-4-48 16,-1-1-16-16,1 0 0 0,1-4-96 0,0-1 0 15,1-2-128-15,3 0 192 0,3-2-192 0,3-2 0 16,4 2 0-16,2-1 0 0,4 1 960 0,4-1 160 0,-4 13 32 0,0 0 0 31,0 0-1600-31,47-38-304 0,-47 38-64 0,0 0-16 0,64-16 1216 0,-64 16 256 0,57 0 32 0,-57 0 16 16,62 6 176-16,-30 0 32 15,0 1 16-15,1-1 0 0,2 1-368 0,-3-1-80 0,0 1-16 16,-32-7 0-16,58 2-256 0,-58-2-64 16,55-5-128-16,-55 5 192 0,0 0-192 0,58-23-192 0,-58 23 48 0,0 0-11664 15,39-45-2336 1</inkml:trace>
  <inkml:trace contextRef="#ctx0" brushRef="#br0" timeOffset="99900.28">26914 13836 19343 0,'-4'0'1728'16,"0"3"-1392"-16,2-3-336 0,-1 1 0 0,2 1 2560 0,-3 1 432 16,-3 4 80-16,-6 6 32 15,-5 6-1088-15,-7 9-224 0,-1 6-32 0,-1 2-16 16,1 5-832-16,1 0-160 0,4 3-48 0,4-6 0 15,3 1-384-15,4-2-96 0,6-2-16 0,4-5 0 0,3-1-208 0,6-6 0 16,3-2 0-16,6-4-17856 0</inkml:trace>
  <inkml:trace contextRef="#ctx0" brushRef="#br0" timeOffset="100165.71">27331 14137 12895 0,'-7'-8'1152'0,"2"3"-928"16,0 2-224-16,1-1 0 0,1-1 2928 0,-1 4 528 0,-1-2 128 0,-4-1 0 16,-5 1-640-16,-7 3-144 15,-5 0-32-15,1 5 0 0,0 6-1360 0,0 1-288 0,4 2-48 0,3 1-16 16,3 1-640-16,3 0-128 0,4-4-32 0,3 2 0 16,4-2-128-16,4 0-128 0,1-2 144 0,5-1-144 15,1-3 128-15,2-1-128 0,3-2 0 0,0-3 144 16,4 0-144-16,-19 0 0 0,0 0 0 0,54-16 0 15,-54 16 0-15,0 0 0 0,43-35 0 0,-43 35 0 16,0 0 0-16,0 0 0 0,28-54-192 0,-28 54 192 31,0 0-992-31,4-51-80 0,-4 51-16 0,0 0-15888 0</inkml:trace>
  <inkml:trace contextRef="#ctx0" brushRef="#br0" timeOffset="100360.48">27439 13850 29487 0,'3'0'1296'0,"-2"-2"288"0,1 2-1264 0,2 0-320 16,-2 0 0-16,2 0 0 0,0 3 1616 0,2 1 272 15,5 3 48-15,4 4 16 0,2 9-656 0,1 2-128 16,-2 4-16-16,-3 5-16 0,-3 1-640 0,-4 3-128 16,-2 3-32-16,-5-1 0 0,-3-2-336 0,-3 1 144 15,-4 1-144-15,-4 0 0 0,-1 1-176 0,-4-3-144 0,-1-3-16 0,2-6-17968 31</inkml:trace>
  <inkml:trace contextRef="#ctx0" brushRef="#br0" timeOffset="100737.07">27905 14067 19343 0,'-1'3'1728'0,"0"-3"-1392"15,2 0-336-15,1 0 0 0,1 0 1648 0,2 0 256 16,4 0 48-16,-9 0 16 0,0 0-624 0,63-3-112 16,-63 3-16-16,69-1-16 0,-30 1-448 0,5 0-96 15,1 0-16-15,1 1 0 16,-2 2-976-16,-2-3-208 0,-4 2-32 0,-2 2-13536 0</inkml:trace>
  <inkml:trace contextRef="#ctx0" brushRef="#br0" timeOffset="100989.46">27913 14168 23951 0,'-7'9'1056'0,"4"-5"224"0,0 0-1024 0,2-2-256 0,1 1 0 0,3-2 0 16,0 1 1264-16,3 1 192 0,6 1 32 0,4 2 16 16,6 1-272-16,5 2-48 0,3-5-16 0,3 2 0 0,5-1-560 0,6-2-112 15,2 1-32-15,2-1 0 16,-2-3-464-16,-3 0-128 0,-1 0-16 0,-42 0-15392 15</inkml:trace>
  <inkml:trace contextRef="#ctx0" brushRef="#br0" timeOffset="102047.77">29014 14193 9215 0,'-1'3'816'16,"0"-3"-656"-1,0 0-160-15,1 1 0 0,0-1 1200 0,0 3 208 0,0-3 32 0,0 2 16 16,0 2 0-16,-2 2 0 0,2 0 0 0,0 0 0 15,2 1-240-15,-2-1-64 0,1-1 0 0,1 1 0 16,2-1-752-16,-1 1-144 0,2-2-48 0,0-2 0 16,-1 2-64-16,1-3-16 0,2 2 0 0,-2-3 0 15,-1 2 320-15,1-2 64 0,-1 0 16 0,-1 0 0 16,-2 0 48-16,0 0 0 0,-1 1 0 0,-2 2 0 16,0-1 192-16,-1 0 64 0,-1 2 0 0,-1-2 0 15,0 3-272-15,0-2-48 0,0-1-16 0,-1 3 0 16,1-4-224-16,-1 1-32 0,2 1-16 0,-1 0 0 0,1 0 32 0,2-3 16 15,0 1 0-15,0 2 0 0,1-3-272 0,1 0 128 16,0 0-128-16,-1 0 0 16,2 0 0-16,0 0 0 0,2 0 0 0,-1 0 0 0,2 0 0 0,0 0 0 15,-1-3 0-15,1 2 0 0,1 1 0 0,-1-3 128 16,1 0-128-16,-2 0 0 0,1 1 368 0,1-2-48 0,0 0 0 0,0 1 0 16,-1-4 0-16,-1 1 0 15,2 0 0-15,-5 6 0 0,0 0-96 0,0 0-32 0,0 0 0 0,34-47 0 16,-34 47-16-16,0 0-16 15,0 0 0-15,44-51 0 0,-44 51-32 0,0 0 0 16,47-50 0-16,-47 50 0 0,36-44-128 0,-36 44 0 16,36-45 144-16,-36 45-144 0,0 0 0 0,42-57 128 15,-42 57-128-15,0 0 0 0,38-51 0 0,-38 51 0 16,0 0 0-16,0 0 0 0,0 0 0 0,0 0 0 16,0 0 0-16,0 0 128 0,0 0 16 0,0 0 16 15,0-5 0-15,-8 21 0 0,-2 3 0 0,-3 5 0 0,0 1 0 16,-2 7 0-16,-2 1-160 0,-1 1 0 0,1-5 144 0,1 2-144 15,0-6 0-15,2 4 0 0,2-1 0 0,1-2 0 16,2-2 0-16,3-2 0 0,1-2 0 0,3-7 0 16,-1-1-512-16,3-5-112 15,1-1-16-15,2-3-17168 0</inkml:trace>
  <inkml:trace contextRef="#ctx0" brushRef="#br0" timeOffset="102240.06">29604 14130 20271 0,'-10'10'1792'0,"2"-1"-1424"15,3-3-368-15,2-3 0 0,6-3 2720 0,-6 3 480 16,-7 10 80-16,-7 10 32 0,-8 11-1632 0,-6 4-320 16,2 4-64-16,-1-1-16 0,2 0-816 0,2-4-160 0,0-1-48 0,2-2 0 15,6-3-400-15,3-7-96 16,4-3-16-16,5-8-10752 15,4-2-2176-15</inkml:trace>
  <inkml:trace contextRef="#ctx0" brushRef="#br0" timeOffset="102539.11">29604 14427 19343 0,'0'0'1728'0,"2"0"-1392"16,0-2-336-16,0 0 0 0,2 0 2752 0,-1 0 464 15,2 0 112-15,-5 2 0 0,0 0-1456 0,0 0-288 0,49-16-64 0,-49 16-16 16,0 0-656-16,40-2-128 0,-29 8-16 0,-4 0-16 0,-2 4-352 0,-4 2-64 16,-3 4-16-16,-3-1 0 15,0-1-256-15,-4 2 0 0,-6 5 0 0,-2 2 0 16,-4 2 0-16,-1-3 0 0,-3 1 0 0,3-1 0 16,1-3 0-16,0 0-176 0,2 2 176 0,3-2-160 0,3-3 336 0,5-4 64 15,6-2 16-15,3-2 0 16,1-3-16-16,6-2 0 0,3 0 0 0,-11-3 0 0,0 0-240 0,58-9 0 15,-58 9 0-15,57-16 0 16,-57 16 0-16,66-22 0 0,-66 22 0 0,65-29 0 16,-65 29-640-16,57-24-112 0,-57 24-16 0,47-20-16912 0</inkml:trace>
  <inkml:trace contextRef="#ctx0" brushRef="#br0" timeOffset="103138.44">29066 14990 31327 0,'-26'18'1392'0,"8"-5"272"0,2-3-1328 0,7-4-336 16,5-2 0-16,3-2 0 0,1-1 1360 0,-2 4 208 0,-1 1 32 0,3 2 16 15,4 0-688-15,6 0-144 0,6-3-16 0,7-1-16 0,8-4-528 0,9-3-96 16,11-1-128-16,7-4 176 16,5 2-176-16,2-2 0 0,2 2 0 0,5-4 0 15,3 1 0-15,2-3 0 0,-3-2 128 0,-8 2-128 16,-11 0 0-16,-10 2 0 0,-45 10 0 0,69-13 0 0,-69 13 0 0,49-6-192 16,-49 6 64-16,0 0 128 15,0 0 0-15,33 0 0 0,-35 4 224 0,-4 1-64 16,-2-1 256-16,-6-1 48 0,-2 3 16 0,-4-2 0 15,-5 1-160-15,-4 1-16 0,-3-2-16 0,-6 2 0 0,-4 2-288 0,-5 0 128 16,-5-2-128-16,-3 2 0 0,-5 1 0 16,1-3 0-16,-1-4 0 0,0 2 0 15,1-4 0-15,-1 1 0 0,6 2-176 0,6-1 176 16,5-2-480-16,-2 1 16 0,2-1 0 0,4 0 0 0,6 3 96 0,6-6 32 16,8 3 0-16,4 0 0 0,9 3 208 0,4-3 128 15,4 2-160-15,4 0 160 0,6 2 0 0,2 0 0 16,6 2-128-16,4-3 128 0,-1 1 0 0,6-1 0 15,7-3 0-15,7-2 0 0,10-2 288 0,6-2-48 16,4 0-16-16,3 0 0 0,-3 2-16 0,9-5 0 16,4-2 0-16,5-1 0 0,-3-3-64 0,-7 1-16 0,-8 2 0 0,-7-1 0 15,-8 4-128-15,-48 9 0 16,68-15 0-16,-68 15 0 0,0 0 0 0,45-8 0 0,-43 8 0 16,-5 4 0-16,-5-1 256 0,-5 0-16 15,-5 1-16-15,-6 1 0 0,-5 1 32 0,-4-2 0 0,-6 2 0 0,-3 0 0 16,-1 0-256-16,1-2 0 15,4 2 0-15,-7-2 0 16,-7-2-320-16,-2-2-128 0,2-2 0 0,10-5-18496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59:53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2566 7978 10127 0,'1'-3'896'0,"0"3"-704"16,1-3-192-16,-1 3 0 0,0 3 992 0,1-2 160 15,2 4 48-15,1 1 0 0,3 10 832 0,-2 8 160 16,0 9 48-16,-2 3 0 0,-2 7 128 0,-3 4 16 16,-2 4 16-16,-2 3 0 0,-1 3-640 0,-2-6-128 15,0-1-32-15,0-6 0 0,1-11-1008 0,0-4-208 0,2-6-32 0,0-7-16 31,1-3-1136-31,1-7-224 0</inkml:trace>
  <inkml:trace contextRef="#ctx0" brushRef="#br0" timeOffset="219.52">2220 8033 20271 0,'-7'2'1792'0,"4"-2"-1424"0,3-2-368 0,3 1 0 16,2-2 1696-16,3-1 272 0,2 1 48 0,-10 3 16 16,0 0-544-16,81-21-96 0,-81 21-32 0,105-14 0 15,-43 8-224-15,3 0-48 0,1-1-16 0,2 1 0 16,-1 0-480-16,0 0-80 0,3-4-32 0,-3 1 0 0,-3-1-688 16,-7 2-144-16,-57 8-32 0,97-16-16144 15</inkml:trace>
  <inkml:trace contextRef="#ctx0" brushRef="#br0" timeOffset="586.67">2971 8216 20271 0,'-2'5'896'0,"1"-2"192"0,1 4-880 0,0-6-208 16,1 1 0-16,1 1 0 0,1 3 1392 0,2 4 224 15,1 6 48-15,3 9 16 0,1 4 448 0,-3 2 96 0,-1 0 16 0,-1-2 0 16,0-3-960-16,-2-2-192 16,-1-6-48-16,0-1 0 0,1-1-672 0,-3-2-144 0,1-4-32 0,-1-2 0 15,-1-2-192-15,0-4 0 0,-1-2 0 0,0-5 0 16,0-4 0-16,-1-6 0 0,3 2 0 0,-1-6 0 15,2 0 0-15,3-4 0 0,1-2 0 0,1-1 0 16,-6 26 0-16,20-53-128 0,-20 53 128 0,28-54 0 16,-28 54 0-16,0 0 0 0,48-57-128 0,-48 57 128 15,0 0-192-15,0 0 0 0,58-35 16 0,-58 35 0 32,0 0-848-32,0 0-160 0,61-12-32 0,-61 12-16 0,0 0-1568 0,0 0-304 15</inkml:trace>
  <inkml:trace contextRef="#ctx0" brushRef="#br0" timeOffset="951.92">3344 8300 911 0,'0'4'0'16,"0"-4"0"-16,0 0 0 0,0 0 0 0,0 0 1280 0,0 0 160 16,0 2 32-16,1 2 16 0,-1-4 464 0,1 1 96 15,0 1 0-15,-1 2 16 0,2 1-96 0,-1 1-32 16,0 2 0-16,-1 2 0 0,1 2-96 0,-1 4-32 16,2 5 0-16,0-2 0 0,-2-3-272 0,1-3-48 15,2 2-16-15,-1-1 0 0,2 1-512 0,0-3-96 16,2-2-32-16,1 0 0 0,2-4-496 0,0-4-96 15,-1 2-32-15,-2-4 0 0,2-4-208 0,-1-1 0 16,1-1 0-16,-2-4 0 16,-6 10-416-16,0 0-32 0,0 0 0 0,32-57 0 15,-32 57-832-15,0 0-192 0,22-56-16 0,-22 56-16 16,14-42 112-16,-14 42 32 0,11-41 0 0,-11 41 0 0,0 0 864 0,16-51 176 16,-16 51 48-16,0 0 0 0,0 0 720 0,0 0 160 0,14-40 32 0,-13 39 0 15,0-5 608-15,-1 4 128 0,1 2 32 0,-1 2 0 16,3 4-64-16,-2 0 0 0,-1 7 0 0,1 4 0 15,1 4-464-15,-2-2-112 0,2-7 0 0,0 8-16 16,2 6-400-16,1 5-80 0,0-7-16 0,0-1 0 16,0-7-256-16,0-3 0 0,4 6 0 0,-1-7 0 31,1 1-768-31,0-6-96 0,-1-2-32 0,2-1-10096 0,0-4-2016 0</inkml:trace>
  <inkml:trace contextRef="#ctx0" brushRef="#br0" timeOffset="1270.19">3796 8405 10127 0,'-10'6'896'0,"7"-3"-704"0,-1 0-192 0,0 1 0 0,3-1 2288 0,1-3 416 16,1 0 96-16,2 0 16 0,2 0-768 0,1 0-160 15,2 0-32-15,1-3 0 0,-9 3-624 0,0 0-128 16,0 0-16-16,0 0-16 0,59-38-576 0,-59 38-112 15,0 0-32-15,0 0 0 0,38-61-352 0,-38 61 0 16,0 0 0-16,2-34 0 0,-6 21 0 0,-3 1 0 16,-1-2 0-16,-3 3 0 0,1 4 512 0,-2 4 16 15,-2-1 16-15,-2 8 0 0,2 5 384 0,-2 2 80 16,-2 4 16-16,3 3 0 0,4-5-192 0,0 3-48 16,-1 2 0-16,1 6 0 0,2 3-320 0,4-1-64 0,4-4-16 15,3-2 0-15,7 5-80 0,4-1-32 0,5-5 0 16,0-5 0-16,-2-2-272 0,7-2 0 0,6 0 128 15,6-4-128-15,3-4 0 0,-38-2 0 0,71-8-208 0,-71 8-12496 16,58-18-2496-16</inkml:trace>
  <inkml:trace contextRef="#ctx0" brushRef="#br0" timeOffset="1846.94">2232 8959 9215 0,'-1'2'816'0,"1"-2"-656"0,1 0-160 0,3-2 0 15,1 1 1344-15,2 1 224 0,5-3 48 0,-12 3 16 16,50-7 688-16,-50 7 144 0,94-6 32 0,-30 3 0 15,9-1-592-15,6 2-112 0,8 2-32 0,4-2 0 16,7 2-672-16,1-2-128 0,4 2-16 0,-3-2-16 16,-6 2-592-16,-2 0-112 0,1 2-32 0,-5 0 0 0,-4-2-192 0,-9-2 0 15,-8 0 0-15,-4-2 0 0,-2 0-176 0,-5-2 32 16,-2 0 0-16,-54 6 0 16,88-16-1456-16,-88 16-304 0,64-15-48 0,-64 15-11104 15</inkml:trace>
  <inkml:trace contextRef="#ctx0" brushRef="#br0" timeOffset="2687.09">4121 8228 11055 0,'-1'0'976'0,"1"-2"-784"15,1 2-192-15,4-2-3232 16,-1 2-688-16</inkml:trace>
  <inkml:trace contextRef="#ctx0" brushRef="#br0" timeOffset="2817.1">4276 8405 31327 0,'-21'22'1392'0,"11"-13"272"0,0-3-1328 16,3-1-336-16,4-3 0 0,3 1 0 15,2-3 416-15,0-3 16 0,4 1 0 0,0-5 0 0</inkml:trace>
  <inkml:trace contextRef="#ctx0" brushRef="#br0" timeOffset="4809.21">6379 8050 14735 0,'-7'-6'640'0,"2"1"160"0,0 1-640 0,3 1-160 0,-1 0 0 0,3 1 0 16,0 0 1056-16,-1-1 176 0,1-2 48 0,0-1 0 15,2-1-1984-15,5 4-384 0,0-1-64 0,3 5-32 0</inkml:trace>
  <inkml:trace contextRef="#ctx0" brushRef="#br0" timeOffset="9437.43">6365 8003 12895 0,'-3'0'1152'0,"1"0"-928"0,0 0-224 0,4 0 0 15,-1 1 1264-15,-1 4 208 0,0 1 32 0,0 4 16 16,0 10-64-16,0 9-16 0,0 8 0 0,-1 3 0 15,-2 9 192-15,1 4 32 0,-1-1 16 0,-1 3 0 16,1 2-496-16,-1-3-96 0,3 0-32 0,-2-7 0 16,3-3-672-16,0-8-128 0,3-7-16 0,-2-7-10272 15,2-3-2048-15</inkml:trace>
  <inkml:trace contextRef="#ctx0" brushRef="#br0" timeOffset="9767.12">6592 8320 22111 0,'-9'18'976'0,"6"-12"208"0,-1 2-944 0,0 0-240 16,3-1 0-16,1-4 0 0,-1 6 1200 0,0 5 192 16,-1 8 32-16,0 10 16 0,-2 5 48 0,0 0 16 0,-1-5 0 0,2-3 0 15,-1-3-544-15,0-5-96 16,2-8-32-16,2 0 0 0,0-1-608 0,2-8-224 0,1-5 144 0,2-4-144 15,0 1 0-15,1-2 0 16,3-8-192-16,-9 14 192 16,0 0-736-16,32-55-32 0,-32 55 0 0,26-49 0 0,-26 49 304 0,28-53 48 15,-28 53 16-15,29-44 0 0,-29 44 400 0,0 0-128 0,0 0 128 0,47-47 0 16,-41 43 0-16,0 4 0 0,-1 4 0 0,-3 2 0 0,1 6 480 0,-2 1 176 16,-2 3 48-16,-2 6 0 15,1 0 64-15,-1 3 32 0,1-8 0 0,-2 4 0 0,2-1-544 0,-1 1-128 16,3-2 0-16,3-3-128 15,0-3-576-15,4-3-240 0,0-4-32 0,3-3-14752 16</inkml:trace>
  <inkml:trace contextRef="#ctx0" brushRef="#br0" timeOffset="9976.24">7119 8446 6447 0,'-5'-3'576'0,"1"2"-576"0,-1-4 0 0,0 4 0 0,3-2 2928 0,-2 3 464 15,0 0 112-15,-4-2 16 0,-7 1-272 0,-6 2-48 16,-3 4-16-16,2 5 0 0,1 0-1216 0,1 5-240 16,3 1-64-16,3 0 0 0,5 0-944 0,0-3-192 15,3 5-32-15,3-2-16 0,4 0-480 0,3-4 128 16,5 1-128-16,2-4 0 0,5-1-192 0,1-3-96 16,4-1-16-16,-21-4 0 15,0 0-1232-15,71-4-256 0,-71 4-64 0,0 0-12848 16</inkml:trace>
  <inkml:trace contextRef="#ctx0" brushRef="#br0" timeOffset="10446.85">7170 8360 8287 0,'-2'0'736'0,"2"-2"-592"16,0 2-144-16,0 2 0 0,2-2 1216 0,-1 2 192 0,0 3 64 0,3 2 0 16,-1 5 256-16,1 7 48 0,1 3 16 0,-1 3 0 15,-1 1-320-15,0-1-64 0,1 3-16 0,-2-2 0 16,1 1-256-16,-1-1-48 0,-1-6-16 0,1 1 0 15,-2-5-512-15,1-2-112 0,-1-2 0 0,0-2-16 16,-1 1-256-16,1-7-48 0,1-4-128 0,-1-4 192 16,1-7-384-16,2-3-64 0,-1 2-32 0,0 0 0 15,1-1-720-15,-1 0-144 0,2-8-16 0,1 1-16 16,-1 4 96-16,1-5 32 0,1 1 0 0,-6 20 0 16,0 0 672-16,18-48 128 0,-11 39 16 0,-2 3 16 15,-2 2 544-15,2 4 96 0,-1 1 32 0,1 4 0 16,-1 2 1008-16,1-1 208 0,-3 0 32 0,2 1 16 15,1 3-432-15,1 5-64 0,1 1-32 0,3 0 0 16,1 3-608-16,0-6-112 0,3 0-16 0,-2-1-16 0,2-3-304 0,0-2-128 16,2-3 0-16,-1-3 128 0,-1 3-304 0,-14-4-64 15,0 0-16-15,0 0 0 16,63-34-448-16,-63 34-80 0,0 0-32 0,0 0 0 16,46-44 256-16,-46 44 48 0,0 0 16 0,35-54 0 0,-35 54 112 0,20-49 32 15,-20 49 0-15,13-43 0 0,-8 25 352 0,-2 1 0 16,-2 5 0-16,-4 5 0 0,0 4 512 0,-4 3 80 0,0 3 16 15,-2 7 0-15,-1 2 816 0,-1 2 176 16,1 4 16-16,-2 3 16 0,-1 8-608 0,-1 3-112 0,3 0-16 0,1 0-16 16,2-1-496-16,5-5-112 0,4 1-16 0,4-5 0 15,6 1-256-15,3-7 0 0,2-4 0 0,5-2 0 16,7-4-1680-16,-28-6-304 0</inkml:trace>
  <inkml:trace contextRef="#ctx0" brushRef="#br0" timeOffset="10697">8039 8396 26719 0,'-19'5'1184'0,"9"-5"240"0,0 4-1136 0,-1-2-288 0,4 0 0 0,4 0 0 16,-1 1 1600-16,-6 4 272 0,-8 5 48 0,-4 4 16 15,-1 3-400-15,0 0-96 0,1 3-16 0,0 4 0 16,4-1-848-16,6-2-192 0,3 1-16 0,6-5-16 0,4-5-352 0,3-2 144 15,3-1-144-15,3-3 0 0,5-2 0 0,2-3 0 16,-17-3 0-16,0 0-144 16,57-9-688-16,-57 9-144 0,0 0-32 0,64-36 0 15,-64 36-1376-15,0 0-288 0,57-52-48 0,-57 52-16 16,0 0-704-16,0 0-144 0,0 0-16 0,0 0-4560 0</inkml:trace>
  <inkml:trace contextRef="#ctx0" brushRef="#br0" timeOffset="11087.48">8151 8430 8287 0,'-5'-3'736'16,"2"3"-592"-16,0 0-144 0,3 0 0 15,0 3 1616-15,-1-3 304 0,-1 0 48 0,-5 3 16 0,0 4 496 0,-3 0 96 16,1 5 32-16,1 1 0 0,2 2-944 0,-1 1-176 0,2 0-32 0,2 4-16 31,1 1-256-31,2-2-48 0,2 0-16 0,1-3 0 0,2 3-480 0,4-6-80 16,1-1-32-16,2-2 0 0,1 2-656 0,0-6-144 16,2-3-32-16,0 0 0 15,-15-3-1840-15,0 0-368 0</inkml:trace>
  <inkml:trace contextRef="#ctx0" brushRef="#br0" timeOffset="11357.13">8409 8474 7359 0,'-3'-2'656'0,"-2"-2"-528"0,3 2-128 0,-1 2 0 16,1 0 2656-16,0 0 496 0,-2-2 112 0,-10 0 0 15,-3-1 704-15,-4 3 144 0,1 3 32 0,0 1 0 16,3 4-2944-16,1 0-592 15,3 3-112-15,3-1-32 0,4 2 176 0,1 0 16 0,4 2 16 0,0 0 0 16,3-3-320-16,2 1-64 0,2 2-16 0,3 1 0 16,1-2-272-16,0 2 0 0,2-4 0 0,-1 0 0 15,-1 3-128-15,-1-2-48 0,-2 1 0 0,-2-4 0 16,-3-2-400 0,-3 1-64-16,-2-3-32 0,-4 1 0 15,0-1 32-15,-3-1 16 0,-1-1 0 0,-1-3 0 0,2 0-528 16,-1-7-96-16,-1 1-32 0,1-6-12464 0</inkml:trace>
  <inkml:trace contextRef="#ctx0" brushRef="#br0" timeOffset="11536.98">8457 8500 10127 0,'-6'27'896'0,"2"-13"-704"16,0 1-192-16,-1 2 0 0,3-7 3632 0,2-7 688 15,-1 5 144-15,-3 9 16 0,-1 7-1520 0,0 2-304 0,0 5-64 0,0-8-16 16,4-4-1872-16,2-7-368 0,3-6-80 0,2-6-16320 16</inkml:trace>
  <inkml:trace contextRef="#ctx0" brushRef="#br0" timeOffset="11878">8541 8328 16575 0,'-3'0'1472'0,"1"2"-1168"0,2 0-304 0,0-2 0 0,0 4 2096 0,0-1 352 16,0 6 80-16,1 3 16 16,0 7-832-16,3 7-176 0,0-1-16 0,2 1-16 0,1 2-880 0,1 1-176 15,-1-5-48-15,1 2 0 16,-2-3-400-16,1-2 0 0,-1-2 0 0,-1-5 0 0,2 1-240 0,-2-7-128 16,-2 4-16-16,0-4-16 15,-1-4-176-15,1-2-48 0,-2 1 0 0,0-6 0 0,2 0 208 0,-2-6 32 16,1 3 16-16,1-2 0 15,0 0 128-15,1-2 32 0,-4 10 0 0,0 0 0 0,0 0-112 0,22-56 0 16,-22 56-16-16,0 0 0 16,0 0 64-16,31-46 16 0,-31 46 0 0,0 0 0 0,0 0 256 0,0 0 272 15,0 0-48-15,0 0-16 0,0 0 1008 0,49-6 192 0,-47 14 32 16,-1 4 16-16,-1 3-144 0,2-1-32 16,-1 0 0-16,0 2 0 0,1 1-656 0,2-5-144 0,2 0-32 15,3-2 0 1,0 0-880-16,1-1-176 0,1-6-32 0,0 0-16 15,1 1-2016-15,1-4-400 0,-13 0-64 0,0 0-9056 16</inkml:trace>
  <inkml:trace contextRef="#ctx0" brushRef="#br0" timeOffset="12097.06">8942 8583 6447 0,'-2'-23'272'0,"1"13"80"0,1 7-352 0,-1 3 0 16,1 0 0-16,0-2 0 0,-1-2 2448 0,-2-2 432 0,1-3 64 0,-1 2 32 16,1-2 528-16,-1 5 96 0,3 1 32 0,1 4 0 15,3 4-1680-15,2 5-336 0,1 2-64 0,0 4-16 16,2 3-1024-16,-1 3-224 0,0 3-32 0,0 2-16 15,0 4 144-15,-1 3 16 0,-2 4 16 0,-2 1 0 16,-3 2-16-16,-3-1 0 0,-3-5 0 0,-3 0 0 16,-2 0-96-16,-5-1-32 0,-1 1 0 0,-3-7 0 15,3-4-128-15,-3-3-16 0,-1-5-128 0,0-6 192 16,2-5-192-16,2-5 0 0,2-3 0 0,4-5 0 16,1-10-784-1,5-5-160-15,4-3-16 0,1 26-10576 0,11-67-2112 0</inkml:trace>
  <inkml:trace contextRef="#ctx0" brushRef="#br0" timeOffset="12477.04">9807 8354 21183 0,'-6'-12'944'0,"5"6"192"0,-1-2-912 0,2 2-224 0,2 1 0 0,0 1 0 16,3 1 320-16,-5 3 32 0,0 0 0 0,0 0 0 15,56-45 768-15,-56 45 160 0,0 0 16 0,62-6 16 0,-40 16-160 0,-1 4-16 16,0 7-16-16,0 5 0 16,-1 4-240-16,-4 3-48 0,-3 4-16 0,-4 1 0 0,-3 0-528 0,-3-1-96 15,-5-2-32-15,-3 0 0 16,-2-3-160-16,-2 0 160 0,1-1-160 0,-1-3 160 0,-1-5-160 0,2-5 0 16,-1 0-160-16,0-4 160 15,2-4-2048-15,1-4-320 0</inkml:trace>
  <inkml:trace contextRef="#ctx0" brushRef="#br0" timeOffset="12616.91">10103 8480 2751 0,'-19'13'256'0,"8"-6"-256"0,-3 2 0 0,3 1 0 0,3-4 3456 0,0 1 656 16,-3 4 128-16,-15 12 32 0,-5 6-880 0,-8 9-192 15,-11 6-16-15,6-6-16 0,4-4-1504 0,8-8-288 16,10-10-64-16,9-8-16 0</inkml:trace>
  <inkml:trace contextRef="#ctx0" brushRef="#br0" timeOffset="13697.14">11164 8500 19343 0,'-3'3'1728'0,"2"-3"-1392"0,1 1-336 0,0 1 0 0,1 2 1376 0,-1 2 208 15,0 7 32-15,0 8 16 16,0 8-112-16,1 12-32 0,-1 6 0 0,0 4 0 0,2 0-208 0,-1-3-32 15,0-2-16-15,-1-8 0 0,3-4-720 0,-2-5-128 16,0-1-48-16,-1-8 0 0,-1-5-336 0,0-5 0 16,-2-4 0-16,-1-5 0 15,1-2-1504-15,-1-5-224 0,-1-3-32 0,0-4-16 16,-1-8-1408-16,1-3-272 0,1-3-64 0,-1-2-6144 0</inkml:trace>
  <inkml:trace contextRef="#ctx0" brushRef="#br0" timeOffset="13868.22">11122 8762 2751 0,'7'-123'128'0,"-7"117"16"0,0 6-144 0,1-3 0 16,0-1 0-16,2-2 0 0,3-7 1248 0,-6 13 224 15,25-47 32-15,-25 47 16 0,41-56 1008 0,-41 56 208 16,45-42 32-16,-45 42 16 0,0 0-32 0,71-31 0 16,-71 31 0-16,0 0 0 0,72 0-736 0,-72 0-160 15,39 11-16-15,-25-1-16 0,-4-3-672 0,-4 5-128 0,-5 4-16 0,-5 0-16 16,-4 0-368-16,-5 2-80 16,-4-2-16-16,-2 3 0 0,-3-2-384 0,0-2-144 0,-2-3 0 0,2-2 144 31,1-1-1360-31,1-5-256 0</inkml:trace>
  <inkml:trace contextRef="#ctx0" brushRef="#br0" timeOffset="14166.9">11460 8633 16575 0,'-2'2'1472'16,"1"2"-1168"-16,1-4-304 0,2-3 0 0,1 3 1536 0,0-1 256 0,3 1 64 0,4-2 0 15,-10 2-1072-15,0 0-208 0,0 0-32 0,77-29-16 0,-77 29-272 0,0 0-64 16,71-41-16-16,-71 41 0 0,0 0-176 0,50-38 0 16,-50 38 0-16,0 0 0 0,0 0-320 0,30-47 48 15,-29 41 16-15,-1 2 0 16,-2 0 0-16,-2 2 16 0,-5 4 0 0,-2 2 0 16,-2 2 1104-16,-2 2 224 0,0 3 32 0,0 2 16 0,0 0 656 0,4 0 128 15,1 2 16-15,2-1 16 16,1 3-720-16,5-1-144 0,1 0-16 0,4 0-16 0,4-3-624 0,2-1-128 15,5 0-32-15,3-4 0 0,-17-8-272 0,45 12 0 0,-45-12 0 0,0 0 0 32,72 3-1120-32,-72-3-224 0</inkml:trace>
  <inkml:trace contextRef="#ctx0" brushRef="#br0" timeOffset="14467.38">11919 8440 11967 0,'-2'6'1072'0,"0"-5"-864"0,1 1-208 0,0 1 0 16,1 1 2560-16,1-2 448 0,0 2 112 0,-1 2 16 16,2 10-1200-16,-1 4-224 0,-1 7-48 0,-3 2-16 15,1-1-32-15,-2 0 0 0,2-2 0 0,-2-1 0 0,0-3-992 0,2-3-208 16,-1-3-32-16,2-4-16 16,4-4-368-16,-2-3-256 0,1-2 32 0,1-3 16 31,1-3-640-31,0-3-128 0,3-1-32 0,-7 7 0 0,0 0-48 0,24-40-16 0,-24 40 0 0,21-39 0 31,-21 39 432-31,26-43 64 0,-26 43 32 0,0 0 0 0,34-48 544 0,-34 48 0 0,0 0 128 0,0 0-128 0,62-47 1024 0,-62 47 128 16,0 0 0-16,0 0 16 0,0 0-272 0,0 0-48 15,53-4-16-15,-54 15 0 0,-2 4-64 16,-1 0 0-16,1 2-16 0,-2 4 0 0,2-4-752 0,-1 5 0 16,3-3-240-16,1 2-10464 15,3-2-2096-15</inkml:trace>
  <inkml:trace contextRef="#ctx0" brushRef="#br0" timeOffset="14817.76">12333 8541 12895 0,'-6'-10'1152'0,"2"4"-928"16,1 0-224-16,0 0 0 0,2 6 2208 0,0-3 400 0,-2 3 80 0,0 0 0 15,-4 3-112-15,-2 0-16 16,-4 6-16-16,1 3 0 0,-1 6-912 0,1 0-176 0,1 3-48 0,1 1 0 15,1 3-832-15,4-3-192 16,2-2-16-16,2-1-16 0,3-3-352 0,3-3 144 0,2 2-144 0,3-5 0 16,1-7-208-16,2-2-160 0,-13-1-16 0,0 0-16 31,0 0-656-31,0 0-128 0,62-24-32 0,-62 24 0 0,0 0-176 0,24-44-32 0,-24 44-16 0,0 0 0 31,20-53 480-31,-20 53 80 0,10-44 32 0,-10 44 0 0,11-45 592 0,-11 45 112 0,12-44 144 0,-12 44-208 0,0 0 576 0,14-38 112 16,-10 32 32-16,-2 2 0 15,0 4 512-15,-2 4 96 0,-2 5 32 0,0 2 0 0,-1 6 448 16,0 3 112-16,-1 4 16 0,0 5 0 0,0-1-992 0,2-2-192 16,1 3-32-16,2-3-16 0,0 2-496 15,2-3 0-15,3-7-208 0,0-1-10944 16,2-5-2192-16</inkml:trace>
  <inkml:trace contextRef="#ctx0" brushRef="#br0" timeOffset="15034.1">12665 8072 17503 0,'-1'-2'768'0,"-1"2"176"0,1 0-752 0,0 0-192 16,-2 2 0-16,2 2 0 0,0 2 2256 0,-3 8 432 16,-2 11 64-16,-1 9 32 0,-2 13-624 0,0 4-128 15,2 2-32-15,2 1 0 0,0-3-1232 0,2 0-256 16,2-4-64-16,2-3 0 0,1-5-320 0,1-5-128 15,1-3 0-15,1-5 0 16,1-4-784-16,-1-7-256 0,0 1-48 0,0-9-14016 0</inkml:trace>
  <inkml:trace contextRef="#ctx0" brushRef="#br0" timeOffset="15172.14">12793 8478 23039 0,'-6'9'1024'0,"2"-3"192"0,2 0-960 0,1 1-256 0,0-3 0 0,-1 1 0 0,0 5 1760 0,-2 4 304 15,0 10 64-15,-2 7 16 0,1 4-32 0,0-1-16 16,4-5 0-16,0-6 0 0,5-4-1584 0,-2-7-304 16,4 1-64-16,0-7-17296 15</inkml:trace>
  <inkml:trace contextRef="#ctx0" brushRef="#br0" timeOffset="15506.75">12818 8351 23951 0,'-4'0'2128'0,"3"0"-1696"16,1 0-432-16,3-3 0 0,-1 3 1024 0,1 0 128 15,2 0 32-15,-5 0 0 16,0 0-2048-16,0 0-416 0,48 9-64 0,-48-9-32 16,31 10-1040-16,-31-10-208 0,34 16-32 0,-34-16-16 15,42 18-160-15,-21-8-48 0,-21-10 0 0,37 14 0 16,-37-14 1888-16,31 12 368 0,-20-6 80 0,-3 0 16 0,-3 1 1776 0,-4-1 352 0,-1 0 80 0,-1 0 16 15,-3 0 1248-15,-1 4 240 0,0-4 48 0,0 4 16 16,-2 0-1264-16,-2 0-240 0,-1 3-48 0,0-2-16 16,1 2-1040-16,-1 0-192 0,1 0-64 0,0 2 0 0,2-3-384 15,2 2 0-15,0 1 128 0,4-3-128 16,0 4 480-16,1-2 64 0,2 2 16 0,3-1 0 16,0 1 80-16,4-1 0 0,-1-2 16 0,2 0 0 15,2-1-368-15,1 0-80 0,0-4-16 0,2-2 0 16,1 0-192-16,-16-6 0 0,0 0 0 0,50-2 0 15,-50 2-1616-15,0 0-272 16</inkml:trace>
  <inkml:trace contextRef="#ctx0" brushRef="#br0" timeOffset="15847.14">12986 8531 23951 0,'-6'4'2128'16,"2"-2"-1696"-16,3-2-432 0,1 2 0 0,1 0 2304 15,-1 0 384-15,0 2 80 0,2 5 16 0,3 2-1136 0,4 1-240 16,5 1-32-16,3-3-16 0,7-2-704 0,2 2-144 16,3-4-16-16,-29-6-16 0,65 9-480 0,-65-9 128 15,60 4-128-15,-60-4 0 0,55-4-160 0,-55 4-80 16,0 0-16-16,53-11 0 16,-53 11-944-16,0 0-192 0,0 0-32 0,0 0-16 0,52-40 1440 0,-52 40 176 15,0 0 80-15,0 0 32 0,2-43-288 0,-7 29 0 16,-2 6 0-16,1-2 0 15,-2 4-464-15,-3-1-112 0,-6 1 0 0,-4 3-16 0,0 0 1248 0,1 3 256 16,0 3 48-16,2 3 16 0,2 0-240 0,2 4-48 16,2 2-16-16,3-1 0 0,3 4-304 0,3 1-64 15,2 0-16-15,1 0 0 0,4 2-288 0,1-1 160 16,5 2-160-16,1-1 128 0,1 2-128 0,3-2 0 0,0-3 0 16,0 1 0-16,1-3-672 15,0-2-112-15,1-2-32 0,1-3-16400 0</inkml:trace>
  <inkml:trace contextRef="#ctx0" brushRef="#br0" timeOffset="16185.69">13540 8573 23951 0,'-6'-1'2128'0,"1"1"-1696"16,3 0-432-16,0 0 0 0,2 0 2048 0,-2 0 336 16,-2 0 64-16,-2 0 16 0,-1 4-1152 0,3-2-224 0,1 4-64 0,5 2 0 15,1 2-576-15,4-1-128 16,0 4-32-16,2 2 0 0,-2-2-112 0,0 3-32 15,2 2 0-15,-3 1 0 0,-2 0-16 0,-3 0 0 16,-3-2 0-16,-4 0 0 0,-3 1 192 0,-5-2 16 16,0-4 16-16,-4-1 0 0,0-1-128 0,-1-4-32 15,-1-2 0-15,2-8 0 0,-1 2-336 0,2-11-80 16</inkml:trace>
  <inkml:trace contextRef="#ctx0" brushRef="#br0" timeOffset="16817.09">14250 8033 11967 0,'-2'8'1072'0,"0"-5"-864"16,1 1-208-16,0 2 0 0,1 0 1584 0,0 0 272 0,-1 2 48 0,-1 8 16 16,0 11 640-16,-3 14 128 0,-1 9 16 0,-2 5 16 15,0-2-800-15,-1-2-144 0,0-3-48 0,2-4 0 16,0-4-816-16,0-4-160 0,2-5-48 0,3-5 0 15,1-5-496-15,-1-1-208 0,5-8 176 0,-1-2-176 16,2-4 0-16,1-2 0 0,1-2 0 0,2-4 0 16,0-2-384-16,-8 4 0 0,0 0-16 0,0 0 0 31,0 0-400-31,50-45-80 0,-50 45-16 0,0 0 0 16,0 0 64-16,43-47 0 0,-43 47 0 0,0 0 0 0,0 0 544 0,0 0 112 0,0 0 32 0,0 0 0 15,56-26 672-15,-54 30 144 0,1 5 32 0,-1 2 0 0,-1 1 608 0,1 3 128 16,-1 1 32-16,0 0 0 15,0 3-768-15,2-1-128 0,-2-1-48 0,3 0 0 16,1 0-336-16,0-1-192 0,1 0 192 0,2-3-192 16,1-6 0-16,1-1 0 0,0-3-160 0,-1-1 160 15,-9-2-1280-15,0 0-144 0,0 0-32 0,0 0-9232 16,50-37-1856-16</inkml:trace>
  <inkml:trace contextRef="#ctx0" brushRef="#br0" timeOffset="16960.7">14564 8566 6911 0,'0'0'144'0,"0"0"48"0,0 0 0 0,0 0 0 0,0 0-192 0,0 0 0 15,0 0 0-15,0 0 0 0,0 0 3008 0,0 0 560 16,25 10 112-16,-24 6 32 0,-1 0-592 0,0 2-112 0,0 2-32 0,-1-1 0 16,1 2-1296-16,-1-2-256 15,-1 0-48-15,2-3-16 0,2-6-688 0,-1-4-144 16,1-2-16-16,2-5-16 16,1-4-1200-16,-5 5-224 0,0 0-48 0,0 0-14768 0</inkml:trace>
  <inkml:trace contextRef="#ctx0" brushRef="#br0" timeOffset="17060.55">14672 8297 10127 0,'-4'0'896'0,"1"0"-704"0,2 0-192 0,1 0 0 15,0 0 2032-15,0 0 368 0,0 0 80 0,1 0-9488 16</inkml:trace>
  <inkml:trace contextRef="#ctx0" brushRef="#br0" timeOffset="17434.2">14779 8537 24879 0,'-6'4'2208'0,"0"-4"-1760"0,2 2-448 0,2-2 0 0,0 2 1952 0,-1 0 304 16,-5 4 64-16,-3 4 16 0,-1 0-1184 0,1 5-224 16,6-3-48-16,4-2-16 0,3 0-480 0,4-1-80 15,3-3-32-15,1-1 0 0,3 0-272 0,-13-5 0 16,0 0 0-16,0 0 0 15,61-6-384-15,-61 6-96 0,0 0-16 0,0 0 0 16,0 0-128-16,49-41-16 0,-49 41-16 0,0 0 0 0,0 0 400 0,0 0 64 16,19-45 32-16,-18 42 0 0,0 0 160 0,1 3 0 15,-1 3 0-15,0 0 0 0,0 4 528 0,1 5 96 16,-1 0 16-16,1 4 0 0,0 0 0 0,-1 3 16 16,2 4 0-16,0 5 0 0,-1 0-448 0,0 4-80 0,-4-3-128 0,-1 2 176 15,0-3-48-15,-3 2-128 0,-3-3 192 0,0-1-64 16,-1-1 256-16,-3-3 32 0,0-2 16 0,-1-5 0 15,-1-6-240-15,0-1-64 0,2-3 0 0,-2-5 0 16,1-6-128-16,2-3-144 0,1-1 144 0,1-10-208 31,3-3-1456-31,0-3-272 0,4-6-64 0,3-7-13616 0</inkml:trace>
  <inkml:trace contextRef="#ctx0" brushRef="#br0" timeOffset="17731.83">15082 8153 12895 0,'0'-4'1152'0,"-1"4"-928"0,1 0-224 0,0 0 0 16,0 0 3120-16,-1 2 576 0,1 5 112 0,-1 0 32 0,-2 12-640 0,-2 5-112 15,-2 9-16-15,-1 2-16 0,2 5-1824 0,-1 1-352 16,0-2-80-16,1 5-16 0,0-6-528 0,2 0-96 16,1-1-32-16,-1-4 0 0,1-3-128 0,2-5 0 0,0-3 0 0,0-4 0 15,1-3 0-15,0-6 0 16,0 1 0-16,1-5-176 0,3-1-80 0,-1-8-32 15,2-2 0-15,-5 6 0 16,0 0-288-16,0 0-64 0,0 0-16 0,44-53 0 0,-44 53 208 0,0 0 64 16,0 0 0-16,45-38 0 0,-45 38 176 0,0 0 32 15,0 0 16-15,33 10 0 0,-28-3 160 0,-1 4 144 0,1 3-16 0,0 1-128 16,-1-3 496-16,1 1-16 0,1 0 0 16,0-1 0-16,2 2-480 0,-1-4 0 0,3-4-176 15,1-4-16416-15</inkml:trace>
  <inkml:trace contextRef="#ctx0" brushRef="#br0" timeOffset="18549.91">15926 8531 11967 0,'-13'10'1072'0,"6"-8"-864"15,1 2-208-15,1-4 0 0,2 3 2992 0,2-3 544 16,0 1 112-16,-3 1 32 0,-2 5-1616 0,0-1-320 15,-1 6-64-15,4-2-16 0,-1 4-480 0,3 0-96 0,2-1-32 0,0 0 0 16,3 2-752-16,2-2-160 16,3 0-16-16,-1 0-128 15,4-4-224-15,-1 0-160 0,1-3-16 0,-12-6-16 16,0 0-992-16,0 0-192 0,48 2-32 0,-48-2-16 16,0 0-640-16,0 0-128 0,0 0-16 0,0 0-16 15,53-36 720-15,-53 36 160 0,0 0 32 0,0 0 0 0,0 0 1200 0,0 0 336 0,0 0 0 0,0 0-144 16,0 0 1408-16,25 12 272 0,-26-2 64 0,1 0 16 15,-1 2 448-15,1-2 96 0,0 2 16 0,1-2 0 16,0 3-272-16,3-3-48 0,1 2-16 0,1-3 0 16,4-2-816-16,-1-1-176 0,2-2-16 0,-11-4-16 0,0 0-416 0,0 0-80 15,57-7 0-15,-57 7-16 16,0 0-304-16,0 0 0 0,68-23 0 0,-68 23 0 0,0 0 0 0,0 0 0 16,63-31 0-16,-63 31-144 31,0 0-656-31,0 0-128 0,0 0-32 0,58-28 0 0,-58 28-256 15,0 0-48-15,0 0-16 0,0 0 0 0,0 0 592 0,42-45 112 0,-42 45 32 16,0 0 0-16,0 0 416 0,0 0 128 0,31-40 0 0,-31 40 0 16,0 0 0-16,0 0 0 0,0 0 0 0,0 0 0 15,17-41 176-15,-17 35 144 0,-2 2 16 0,-1 0 16 16,-2-1 544-16,-1 4 128 0,-1 1 0 0,-3 0 16 16,0 4 112-16,-3-1 32 0,2 4 0 0,1 1 0 0,2 2-224 15,-1 0-64-15,0 2 0 0,2 4 0 0,1 6-416 0,0-5-96 16,2 0 0-16,3 0-16 0,2 4-176 0,1-4-16 15,3 1-16-15,2-2 0 0,0-2-160 0,3-3 0 16,1-1 0-16,3-4 0 0,-1 0-240 0,-13-6-80 16,0 0 0-16,0 0-16 15,61-6-1248-15,-61 6-240 0,0 0-48 0,0 0-16 16,60-41-1760-16,-60 41-336 0,0 0-80 0,34-41-16 16,-34 41 832-16,0 0 176 0,0 0 16 0,27-50 16 15,-27 50 2000-15,0 0 400 0,0 0 64 0,0 0 32 0,0 0 2224 0,0 0 448 16,0 0 96-16,0 0 16 0,0 0 1216 0,0 0 240 15,5-4 48-15,-11 16 16 0,0 4-1088 0,1 0-224 0,0 3-32 16,0-3-16-16,2 0-1184 0,2-6-256 0,2 2-32 0,2-5-16 16,3-1-784-16,1-5-128 0,2 1 0 0,-9-2-17712 15</inkml:trace>
  <inkml:trace contextRef="#ctx0" brushRef="#br0" timeOffset="18667.88">16666 8442 5519 0,'-3'0'240'0,"1"0"64"16,1 0-304-16,0 0 0 0,2 0 0 0,0 0 0 16,2 0 192-16,0 1-32 0,4 2 0 0,3 0 0 15</inkml:trace>
  <inkml:trace contextRef="#ctx0" brushRef="#br0" timeOffset="18998.08">16747 8594 10127 0,'-12'6'896'0,"8"-2"-704"0,-3 0-192 0,2-2 0 0,3 1 2880 0,-1 0 528 16,1 1 112-16,-2 5 32 0,-2 2-1184 0,-1 6-256 16,-1 1-32-16,3 0-16 0,4 1-1216 0,2-6-240 15,2 2-48-15,2-5-16 0,1 0-544 0,0-1 0 0,2-7 0 0,-1 2 0 32,2-4-848-32,-2-3-176 0,-7 3-48 0,0 0 0 15,0 0-16-15,0 0 0 0,0 0 0 0,0 0 0 0,43-42 736 0,-43 42 144 16,0 0 16-16,0 0 16 0,0 0 832 0,0 0 176 0,0 0 16 0,0 0 16 15,0 0 320-15,50-2 64 0,-45 12 16 0,0 4 0 16,0 3-144-16,-2 1-32 0,0 4 0 0,-3 1 0 16,-1 1-384-16,-2 2-96 0,-1-1-16 0,-1-1 0 15,-1 0-80-15,-2 5-32 0,-4-1 0 0,0 1 0 16,0-5-80-16,-2-1-16 0,1-5 0 0,-2-2 0 16,0-3-208-16,-2-4-48 0,0-2-128 0,1-4 192 15,0-3-192-15,1-3 0 0,3 0-144 0,0-7 144 31,2-2-1024-31,1-4-96 0,3-6-32 0,0-7-15792 0</inkml:trace>
  <inkml:trace contextRef="#ctx0" brushRef="#br0" timeOffset="19350.27">17078 8243 18431 0,'-9'6'1632'0,"4"-2"-1312"15,-1-3-320-15,3 2 0 0,1-1 3088 0,2 2 560 16,-1-1 96-16,0 6 32 0,0 10-2064 0,-2 4-416 16,1 11-80-16,-2 0 0 0,0 8-640 0,-1-1-112 0,0-3-16 0,0 1-16 15,0-1-144-15,-1-3-32 16,1-2 0-16,-1-3 0 0,1-2-256 0,-1-3 0 16,0 0 0-16,1-7 0 0,1-4 0 0,2-4 0 15,-1-8 0-15,2-2 0 0,1 3-256 0,0-6-48 0,4-1-16 0,-1-4 0 31,-3 8-320-31,0 0-80 0,0 0-16 0,31-48 0 16,-31 48-32-16,0 0-16 0,37-41 0 0,-37 41 0 0,0 0 448 0,0 0 80 0,0 0 32 0,54-25 0 16,-47 28 224-16,-2 3 0 0,-1 4 0 0,-3 3 0 15,0 3 912-15,-1 2 128 0,-1-1 32 0,1 0 0 0,1-1-176 16,0-2-48-16,2 4 0 0,1-2 0 16,2-3-720-16,-1-4-128 0,1 0 0 0,0-2 0 31,1-4-2096-31,1 0-336 0</inkml:trace>
  <inkml:trace contextRef="#ctx0" brushRef="#br0" timeOffset="19538.03">17366 8323 14735 0,'0'0'640'0,"0"0"160"0,0 0-640 0,0 0-160 16,0 0 0-16,0 0 0 0,0 0 3008 0,0 0 560 15,11 15 112-15,-14 4 32 0,-2 7-608 0,-3 2-112 16,1 4-32-16,-2 5 0 0,2-2-1984 0,-1 0-400 15,1-1-64-15,1-2-32 0,-1-2-480 0,0-1 0 16,0-1 0-16,-1 0 0 16,1 0-512-16,-1-6-208 0,0-10-48 0,-2-6-10752 15,1-2-2176-15</inkml:trace>
  <inkml:trace contextRef="#ctx0" brushRef="#br0" timeOffset="19827.21">17172 8629 8287 0,'0'0'368'0,"0"0"80"0,0 0-448 0,0 0 0 15,0 0 0-15,0 0 0 0,0 0 1520 0,0 0 208 0,49-31 64 0,-49 31 0 0,0 0 512 0,60-10 128 32,-60 10 0-32,48-5 16 0,-48 5-912 0,52 0-176 15,-52 0-32-15,51 3-16 0,-51-3-880 0,44 6-176 0,-44-6-48 0,36 8 0 16,-22-1-208-16,-4-1 0 0,-3-1-192 0,-3 1 192 0,-3-1 192 0,-4-1 128 16,0 2 48-16,-3 0 0 15,-3 1 944-15,-2 2 192 0,-2 0 32 0,0 2 16 0,-1 1-336 0,2 0-80 16,-1 1-16-16,4-1 0 15,2 2-608-15,2-2-112 0,3 1-16 0,1-1-16 0,2 0-176 16,1 2-48-16,1-2 0 0,-2 1 0 0,2-1-144 0,-5 0 128 16,1-2-128-16,-4 0 128 15,-1-4 0-15,-3 3 0 0,-2-5 0 0,-4-1 0 16,1-3-128-16,-4 0 0 0,1-3 0 0,2-6-18784 16</inkml:trace>
  <inkml:trace contextRef="#ctx0" brushRef="#br0" timeOffset="20618.55">3879 11155 14735 0,'-7'3'1312'0,"0"-3"-1056"16,4 0-256-16,3-3 0 0,1 3 1056 0,0-4 160 0,-1 2 16 0,1-4 16 0,3-4-496 0,-4 10-112 15,0 0 0-15,0 0-16 16,68-41-624-16,-68 41 0 0,56-12 0 0,-56 12 0 16,65-3 256-16,-65 3 16 0,65 5 16 0,-65-5 0 15,57 13 80-15,-31-6 16 0,-3 2 0 0,0 1 0 16,-3-4-192-16,-1 1-48 0,-2-1 0 0,-1 1 0 15,-1-3-16-15,1 0 0 0,-4 0 0 0,2-2 0 0,-14-2 112 0,0 0 16 16,0 0 0-16,59-6 0 16,-59 6 64-16,0 0 0 0,61-16 16 0,-61 16 0 15,0 0-192-15,69-22-144 0,-69 22 192 0,0 0-192 0,72-19 128 0,-72 19-128 16,0 0 0-16,64-12 0 0,-64 12 0 16,0 0 0-16,55-4 0 0,-55 4 0 0,0 0-192 0,0 0-112 15,0 0-16-15,52-8 0 16,-47 6-1216-16,-3 2-256 0,-1 0-64 0,1-2-7904 0</inkml:trace>
  <inkml:trace contextRef="#ctx0" brushRef="#br0" timeOffset="20898.66">4829 10887 18255 0,'-6'2'384'0,"2"0"96"0,0 0 16 0,2-2 32 0,0 2-528 0,2-2 0 0,0 0 0 0,-1 2 0 16,1 0 2160-16,0 1 320 15,4 0 64-15,1 4 16 0,3-1-960 0,2 1-176 0,3 2-32 0,2 1-16 16,3 0-496-16,2 2-112 16,1 3 0-16,1-2-16 0,5 3-320 0,-1 1-64 15,-3-5-16-15,-4 0 0 0,-1 1-224 0,-5-3-128 0,-2-1 160 0,-4 0-160 16,-4 1 0-16,-1-1 128 0,-4 1-128 0,-1-4 0 16,-4 0 0-16,-1-2 0 0,-2 2 0 0,-2 0 0 0,-2 0 0 0,-2 0 0 15,-1-2 0-15,-3-4 0 16,1 0-128-16,2-4-80 0,1 2-16 0,0-2 0 31,0-2-1008-31,1-3-208 0,1 2-32 0,3-3-8288 0,1-1-1648 0</inkml:trace>
  <inkml:trace contextRef="#ctx0" brushRef="#br0" timeOffset="21027.26">4858 10881 12895 0,'-2'10'576'0,"-1"-4"112"0,2 2-560 0,-1-1-128 0,1-1 0 0,-1 0 0 0,2 4 2832 0,-1 6 544 16,-1 10 96-16,-2 11 32 0,1 10-624 0,2-3-128 15,0 1-32-15,1-4 0 0,1-3-1728 0,3-6-352 16,0-3-64-16,3-7-16832 16</inkml:trace>
  <inkml:trace contextRef="#ctx0" brushRef="#br0" timeOffset="21898.44">5867 10680 22111 0,'-2'0'1968'0,"-1"4"-1584"0,3-3-384 0,0 4 0 15,2-1 432-15,-2 2 0 0,0 6 0 0,-2 11 0 16,1 9 80-16,-1 11 32 0,1 2 0 0,-3 2 0 15,0 3 96-15,-1 1 32 0,1 1 0 0,0-1 0 16,-1-2-384-16,1-8-80 0,1 0-16 0,3-9 0 16,0-4 0-16,3-5 0 0,1-5 0 0,2-2 0 0,2 0 896 0,2-3 192 15,1-3 16-15,2-2 16 16,-1-2-1904-16,3 1-384 0,1-2-80 16,0 0-16-16,-16-5 816 0,0 0 256 0,60 1 0 0,-60-1-160 15,0 0 160-15,77-11 0 0,-77 11 0 0,0 0-128 0,77-31-16 0,-77 31 0 16,0 0 0-16,61-45 0 15,-61 45-560-15,0 0-128 0,43-53 0 0,-43 53-16 16,0 0 208-16,20-53 32 0,-18 39 16 0,-2-2 0 0,-1 1 592 0,-4 3 0 16,-1-2 0-16,-2 4 0 0,1 2 0 0,-4 2 0 15,1 2 224-15,-2 1-64 0,0 6 672 0,1 1 128 0,1 2 16 0,1 2 16 16,0 4 352-16,0 0 64 16,3 0 0-16,1 3 16 0,1 1-320 0,3 3-64 15,2-3-16-15,3 2 0 0,1 0-640 0,2 0-128 16,2-2-16-16,2 0-16 0,2-1-224 0,0-2-128 0,3-1 128 15,2-2-208 1,0 0-416-16,1-2-80 0,1-1 0 0,2 0-15296 0</inkml:trace>
  <inkml:trace contextRef="#ctx0" brushRef="#br0" timeOffset="22151.44">6634 11243 3679 0,'-2'-6'320'0,"-1"3"-320"0,2 0 0 0,0 0 0 16,-1-1 2720-16,0 2 480 0,-4-5 80 0,-4-5 32 15,-5 3-240-15,-1 1-32 0,-1 3-16 0,1 8 0 16,-2 3-880-16,3 1-176 0,1 8-48 0,0-1 0 16,3 7-944-16,2-3-192 0,3 2-32 0,2-1-16 15,3 3-512-15,1-4-96 0,3 0-128 0,2-1 176 0,1-3-176 0,2-2 0 16,5-3 0-16,0 1 128 16,0-4-128-16,-1 0 0 0,3-5 0 0,-2 2 0 0,0-3 0 0,-2-4 0 15,0-1-128-15,-2-1 128 16,-2-2-496-16,-2-4-16 0,0 0-16 0,0-4 0 15,-1-4-928-15,-1-1-176 0,1-2-32 0,-1-1-11952 0</inkml:trace>
  <inkml:trace contextRef="#ctx0" brushRef="#br0" timeOffset="22497.23">6679 11168 13823 0,'-8'-3'608'0,"3"3"128"16,2 0-592-16,0 0-144 0,2 0 0 0,0 0 0 0,1 3 1088 0,-2-2 176 15,1 5 32-15,0 5 16 16,2 0 256-16,3 4 48 0,1 4 16 0,2 0 0 0,1 4-368 0,0 1-80 16,1-1-16-16,0-4 0 15,-1 0-656-15,2 0-144 0,0-3-32 0,1-4 0 16,-1 0-1088-1,1-2-208-15,2-1-64 0,-1-3-11200 0</inkml:trace>
  <inkml:trace contextRef="#ctx0" brushRef="#br0" timeOffset="22900.66">6994 11311 23951 0,'-10'-1'1056'0,"5"-2"224"0,0 0-1024 0,1-1-256 15,2 1 0-15,-2 1 0 0,1-2 1008 0,-5 0 144 16,-4-2 16-16,-3 0 16 0,-1 2-256 0,0 4-48 16,3 0-16-16,2 5 0 0,3 6-448 0,1-1-96 15,2 3 0-15,2-1-16 0,2-1-32 0,2 2 0 0,0-2 0 0,1 0 0 16,2 0 48-16,1-1 0 0,3 0 0 0,-2-4 0 16,0-2-320-16,1-2 128 0,3 1-128 0,0-3 0 15,-10 0 0-15,0 0 0 0,0 0 0 0,0 0-192 31,57-46-944-31,-57 46-176 0,20-51-32 0,-20 51-16 0,16-60-768 16,-16 60-160-16,11-57-16 0,-11 57-16 0,6-60 272 0,-5 28 48 0,-1 0 16 0,0-6 0 0,-1 1 1296 16,0-4 272-16,1 0 48 0,1 5 16 15,2 4 1184-15,-3 32 256 0,8-52 32 0,-5 35 16 16,-1 2 256-16,-2 9 48 0,-1 6 16 0,-3 5 0 16,-1 5 384-16,0 3 80 0,-1 6 0 0,1 3 16 0,0-1-80 15,2 9-32-15,0 7 0 0,2 1 0 16,2-1-1248-16,2 3-256 0,3-1-64 0,4-3 0 15,3-4-976-15,5-1-208 0,4-5-32 0,1 1-14304 16</inkml:trace>
  <inkml:trace contextRef="#ctx0" brushRef="#br0" timeOffset="23103.55">7229 11216 18431 0,'-10'-1'816'0,"4"1"160"0,0-3-784 0,2 3-192 16,1 0 0-16,2-2 0 0,0 2 1536 0,-2-2 272 15,0 0 48-15,-1 2 16 0,3 6-320 0,2 0-64 16,3 2-16-16,-1 4 0 0,4 7-400 0,-2-3-96 0,2 2-16 0,-2 1 0 16,1-1-160-16,-1 0-32 15,-1 3-16-15,-3-4 0 0,-1 0-288 0,-4-1-48 16,1-3-16-16,-2-6 0 0,1-1-128 0,-3-2-16 0,-2 1-16 0,-1-8 0 31,-2 0-560-31,2-7-96 0,1-2-32 0,3-5-16400 0</inkml:trace>
  <inkml:trace contextRef="#ctx0" brushRef="#br0" timeOffset="23438.11">8170 10766 21183 0,'-17'13'1888'0,"7"-7"-1504"0,1 3-384 0,3-4 0 0,2 0 1104 0,2 1 160 16,-3 4 16-16,-1 9 16 0,-4 9-112 0,-1 8-32 15,-1 11 0-15,1 4 0 0,0-2-480 0,2-1-96 0,0-3-32 16,0-2 0-16,0 2-352 0,1-11-64 16,0-5 0-16,0-3-128 0,1-4 0 0,0-4-256 0,0-5 32 0,2-7 0 31,0-5-1632-31,1-2-320 0</inkml:trace>
  <inkml:trace contextRef="#ctx0" brushRef="#br0" timeOffset="23729.39">7937 11171 2751 0,'-1'4'256'0,"1"-2"-256"0,0-2 0 0,0 0 0 16,1 0 2656-16,1 0 480 0,0 0 112 0,3-2 16 16,4 1-112-16,-9 1-16 0,0 0 0 0,0 0 0 15,73-6-1440-15,-73 6-288 0,52 6-64 0,-52-6-16 16,59 1-624-16,-59-1-128 0,59 11-32 0,-59-11 0 16,55 8-352-16,-55-8-64 0,41 8 0 0,-28-2-128 15,-3 2 0-15,-5 0 0 0,-3-1 0 0,-3-4 0 16,-4 3-272-16,-2 1 32 0,-4-4 16 0,-2 1 0 0,-1 1 384 0,-3 1 80 15,1 2 16-15,2 0 0 16,-1 0 608-16,2 0 128 0,2-1 32 0,1 0 0 0,4-1-160 0,0-1-32 16,5 1 0-16,-1-6 0 0,5-2-432 0,1 2-80 15,1 2-32-15,2-2 0 0,0 0-288 0,3 0 0 16,1-2 0-16,1-4 0 0,-12 6 0 0,0 0 0 16,0 0 0-16,53-35 0 0,-53 35 0 0,0 0 0 15,0 0-128-15,36-51-11856 0,-31 35-2368 16</inkml:trace>
  <inkml:trace contextRef="#ctx0" brushRef="#br0" timeOffset="24532.15">9388 11145 12895 0,'-6'-2'1152'0,"0"-1"-928"0,2 2-224 0,1 1 0 15,1-2 1536-15,-2 2 256 0,-4-4 48 0,-6 1 16 16,-5 0-480-16,0-1-96 0,1 4 0 0,2 0-16 16,5 4-560-16,2-2-96 0,4 6-32 0,3-2 0 0,3 0-128 0,2 3-48 15,4 1 0-15,1-1 0 16,0 4-80-16,2-3 0 0,0 2-16 0,-1-2 0 0,-1 2-32 0,-3 1 0 16,-2-1 0-16,-5 0 0 0,0 2 112 0,-4-5 32 15,-2 1 0-15,-2-1 0 0,-1-2 64 0,0-1 16 16,-2-2 0-16,0-1 0 0,0 0-304 0,-1-3-64 15,0-4-128-15,2 0 192 16,1 2-496-16,0-4-96 0,2-1-32 0,1-2-9200 16,1 0-1840-16</inkml:trace>
  <inkml:trace contextRef="#ctx0" brushRef="#br0" timeOffset="25037.02">9497 11143 16575 0,'-8'10'736'0,"3"-5"160"0,0-2-720 0,2 1-176 0,1-1 0 0,2 0 0 16,0 1 1184-16,0 5 208 0,0 3 32 0,0 7 16 16,2 3-752-16,0 0-160 0,2 0-16 0,0 1-16 15,-1-5 48-15,2-4 16 0,0-2 0 0,0-2 0 16,0-1-336-16,-1-6-64 0,-2 0-16 0,-1-3 0 15,2-3-144-15,-1 0 0 0,0-4 0 0,-1 1 0 16,1-4-176-16,1 2-16 0,-1-6 0 0,1-1 0 16,1 2-320-16,0-5-64 0,1 2 0 0,3 0-16 15,-1 3 144 1,-7 13 16-16,0 0 16 0,0 0 0 0,37-47 288 0,-28 43 128 0,-2-1-128 0,0 4 128 0,-2 1 0 16,-2 3 256-16,0 0-48 0,-2 3 0 0,1 4 752 0,-2 0 128 15,0 2 48-15,-1 1 0 0,0 0-192 0,-2 3-48 16,1 0 0-16,0 2 0 0,0-5-432 0,1 2-80 15,1-4-32-15,3 0 0 0,0-3-352 0,1-2 144 16,1-4-144-16,1 0 0 0,-1-4 0 0,1 0 0 16,0-4 0-16,-1-2 0 0,2 2-160 0,-1-6 16 15,0-1 0-15,0 0 0 0,-6 13 144 0,0 0 0 16,21-43 0-16,-21 43 0 0,0 0 0 0,0 0 0 16,27-45 0-16,-21 39 0 0,-1 2 272 0,0 2 48 15,-1 2 0-15,0 0 0 0,-2 2-64 0,1 2 0 16,-1 2 0-16,-1 0 0 0,2 4-256 0,-3-1 0 15,1 2 128-15,-1 0-128 0,1 5 0 0,1-4 0 16,0 1-176-16,2-3 176 16,1 0-1408-16,0-2-160 0,2 0-32 0,-1-2-6976 0,2-2-1376 15</inkml:trace>
  <inkml:trace contextRef="#ctx0" brushRef="#br0" timeOffset="25388.05">9995 11275 2751 0,'1'-6'256'0,"-1"2"-256"0,0 2 0 0,0-2 0 0,0-1 2176 0,0 1 400 16,0 1 80-16,0-4 16 0,-1-5 48 0,0-1 16 15,-3 0 0-15,-1 2 0 16,0 6-752-16,-1 0-128 0,0 5-48 0,-2 3 0 16,1 0-816-16,0 4-160 0,-2-1-48 0,0 4 0 15,2 2-544-15,1-2-112 0,-2 2-128 0,2 3 176 0,2-3-176 0,2-2 160 16,-1 0-160-16,3-1 160 0,2-2 32 0,0-1 0 15,2 1 0-15,1-5 0 0,1 2-192 0,1-2 0 16,2 0 0-16,0-2 0 16,1-2-272-16,-2 0-144 0,2-1-32 0,0 0 0 15,0-4-192-15,-1 4-32 0,-1-3-16 0,-2 2 0 0,2 4 368 0,-3-3 64 16,0 6 0-16,-2-2 16 0,1 2 240 0,-1 3 0 16,-1 0 192-16,1 1-192 0,-2 2 704 0,1-2 16 15,0 5 16-15,0-3 0 0,2 1-432 0,-2-1-96 16,1 1-16-16,0-4 0 0,1 4-192 0,1-4-192 15,-1-3 48-15,1 0 0 16,0-1-1392-16,0-2-288 0</inkml:trace>
  <inkml:trace contextRef="#ctx0" brushRef="#br0" timeOffset="25590.96">10226 10879 16575 0,'2'-6'736'0,"-2"4"160"0,1-2-720 0,-1 2-176 0,1 2 0 0,-1 0 0 16,0 2 1600-16,0 4 272 0,0 4 64 0,0 9 16 0,0 4-16 0,-2 11 0 16,-1 5 0-16,1 7 0 0,-2 2-1008 0,0-1-208 15,0 1-32-15,1 2-16 16,0-2-496-16,2-7-176 0,1-3 0 0,-1-7 144 16,2-7-576-16,-1-3-112 0,2-5-32 0,0-6-8896 15,0-2-1792-15</inkml:trace>
  <inkml:trace contextRef="#ctx0" brushRef="#br0" timeOffset="25951.06">10398 10856 18431 0,'0'2'816'0,"-1"1"160"0,0-2-784 0,-2 4-192 0,2-1 0 0,0 2 0 16,-2 1 1760-16,-2 11 304 15,-1 8 64-15,-3 12 16 0,0 11-128 0,0 0-32 0,3-1 0 0,1-2 0 16,1-2-1184-16,3-6-240 15,2 1-48-15,3-8-16 0,1-3-352 0,0-6-144 16,1 1 128-16,-1-7-128 0,1-4 0 0,3-4 0 16,-1-3 0-16,3-4 0 15,1-2-752-15,-12 1-176 0,0 0-32 0,0 0-16 16,0 0-256-16,54-50-48 0,-54 50-16 0,0 0 0 16,28-52 400-16,-28 52 96 0,15-43 16 0,-15 43 0 0,10-42 448 0,-6 23 80 0,-2 3 32 0,0 1 0 0,-2 5 224 0,-4 4 0 15,-1 6 0-15,-2 0 0 16,-2 6 448-16,-2 3 144 0,-2 5 32 0,0-2 0 0,-1 4 1104 15,1 3 208-15,0 0 48 0,3 2 16 0,3 2-544 16,1-5-112-16,3 2-32 0,2 2 0 0,3-2-624 0,3 1-128 16,2-5-32-16,2-1 0 0,4-4-336 15,2 0-64-15,3-6 0 0,-18-5-128 16,48 3-768-16,-48-3-272 0</inkml:trace>
  <inkml:trace contextRef="#ctx0" brushRef="#br0" timeOffset="26550.15">10747 11218 10127 0,'-11'10'896'0,"5"-7"-704"0,-1 0-192 0,4 1 0 0,0-2 1280 0,2 1 208 16,0 1 48-16,-2 2 16 0,2 6 144 0,0 4 32 16,0 7 0-16,1-4 0 0,2 2-384 0,0-1-64 0,1-1 0 0,-1-1-16 15,2-2-496-15,0-3-80 16,0-2-32-16,-2-3 0 0,1 1-208 0,-2-5-64 0,-1-4 0 0,0 0 0 16,-1-4-112-16,-1-1-16 15,1 1-16-15,-1-5 0 0,0-1-48 0,1-6-16 0,0 1 0 0,2-1 0 16,2 0-48-16,0 0 0 15,-3 16 0-15,0 0 0 0,32-51-128 0,-32 51 0 16,0 0 0-16,54-46 0 0,-54 46-192 0,0 0-32 16,68-32 0-16,-68 32 0 15,54-16-1280-15,-54 16-256 0,61-12-48 0,-61 12-10288 0</inkml:trace>
  <inkml:trace contextRef="#ctx0" brushRef="#br0" timeOffset="27267.23">11380 11231 17503 0,'-7'3'768'0,"3"-3"176"0,0 3-752 0,0-2-192 0,2 1 0 0,1 1 0 0,-1 1 1280 0,-2 6 240 16,-3 4 32-16,0 6 16 15,-2 2 288-15,3 3 48 0,2-5 16 0,2 1 0 0,2 1-832 0,2-6-144 16,1 0-48-16,2-3 0 15,-1-3-576-15,3-2-112 0,2 0-16 0,-1-5-16 0,0 2-176 0,-1-5 0 16,1 0 0-16,-1 0-176 16,-1-2-320-16,0-2-64 0,2-2-16 0,-2 0 0 15,0 2 32-15,0-1 0 0,0 1 0 0,1 1 0 0,0 3 160 0,-1-3 48 0,0 2 0 0,1 1 0 16,0 1 336-16,-1-1 0 16,0 3 0-16,2-2 0 0,-1 1 656 0,2-2 160 15,0 3 16-15,-1-2 16 0,1 2 112 0,-1-1 32 16,2-2 0-16,2 4 0 0,-1-4-288 0,0 2-64 15,0-2-16-15,0 2 0 0,0-2-416 0,-11 0-80 0,0 0 0 0,0 0-128 16,0 0 0-16,57-8 0 0,-57 8 0 16,0 0-192-16,0 0-832 0,0 0-144 15,0 0-48-15,0 0 0 16,0 0-432-16,0 0-80 0,53-28-32 0,-52 23 0 16,1 4 480-16,-1-4 80 0,1 1 32 0,0 0 0 0,-1-2 832 0,0 0 160 0,2-3 48 0,-1-1 0 15,1 0 656-15,-1-2 144 0,2 2 32 0,-3-2 0 16,1-2 208-16,0 2 48 0,-1-1 16 0,-1 3 0 15,0 2-32-15,-3 0-16 0,1 2 0 0,-3 4 0 16,1 2-96-16,-1 2 0 0,-1 2-16 0,1 2 0 16,-1 4-32-16,1 0 0 0,-1 5 0 0,0-3 0 15,1 4-256-15,0 0-48 0,1 3-16 0,2-3 0 0,-1 2-144 0,3-1-16 16,1-1-16-16,1 0 0 16,0-3-112-16,2 2-32 0,1-3 0 0,0 1 0 0,2-3-144 15,1-4 0-15,0 0 0 0,1-2 0 16,2-2-208-16,0-2-80 0,-11 0-16 0,0 0 0 15,0 0-1056-15,0 0-224 0,61-27-32 0,-61 27-16 16,0 0-640-16,0 0-128 0,36-44-32 0,-36 44 0 16,0 0 720-16,0 0 144 0,24-51 32 0,-20 43 0 0,0 2 1248 0,-2 0 288 15,-1 4 0-15,1-1 0 0,-1 2 1600 0,0 2 320 16,0 2 48-16,1 0 16 0,-1 3 192 0,1 3 32 0,0-3 16 16,0 4 0-16,1-1-976 0,-1 1-192 15,0 0-32-15,1 0-16 0,1-2-576 0,-2 0-112 16,3 0-32-16,-1-4 0 0,1 0-288 0,1-4-304 15,0-2 64-15,-6 2-11216 16,0 0-2240-16</inkml:trace>
  <inkml:trace contextRef="#ctx0" brushRef="#br0" timeOffset="27378.13">11991 11210 911 0,'0'0'0'0,"1"-30"0"0,0 18 0 0,-1 5 0 16,0 1 2256-16,2 4 368 0,-1-2 80 0,-1-2 16 15,2-4-80-15,-1-2-16 0,-1 12 0 0,0 0 0 16,0 0-2624-16,0 0-512 0,0 0-128 0,0 0 0 15</inkml:trace>
  <inkml:trace contextRef="#ctx0" brushRef="#br0" timeOffset="27646.9">12149 11228 21183 0,'-11'6'944'0,"5"-3"192"0,1-2-912 0,1 1-224 16,3-2 0-16,1 3 0 15,-1 1 1376-15,-1 2 224 0,1 4 64 0,-1 6 0 0,0 5-224 16,1 2-32-16,2 5-16 0,-1-2 0 16,2 2-608-16,-1 3-112 0,0-3-32 0,0 1 0 0,2-1-192 0,-3 1-64 15,0-3 0-15,-3-2 0 0,0-4 64 0,-3 0 0 0,-2-3 0 0,-3-3 0 16,0-2 32-16,-1-3 16 16,-2-2 0-16,2-4 0 0,-1-3-240 0,2-3-32 15,0-3-16-15,0-1 0 0,2-6-208 0,0-3 0 16,5 1 0-16,1-1 0 15,3-3-448-15,0 19-128 0,10-50-16 0,-10 50-16 0,20-58-2016 16,-20 58-416-16</inkml:trace>
  <inkml:trace contextRef="#ctx0" brushRef="#br0" timeOffset="27983.26">12299 10972 24879 0,'-9'4'1088'0,"4"-2"256"0,0 1-1088 0,1-2-256 0,3 2 0 0,0 0 0 16,0 2 1600-16,0 5 256 0,-3 6 48 0,0 9 16 15,0 7-688-15,1 0-128 0,0 5-16 0,1 2-16 0,1-4-624 0,-1 3-128 16,2-1-32-16,0-3 0 16,2-4-288-16,-2-2 0 0,0-2 128 0,-2-5-128 15,2-2-256-15,0-3-128 0,0-6 0 0,0-4-16 16,0-2-384-16,0-2-80 0,3-4-16 0,-1-2 0 15,1 0-128-15,2-6-16 0,-5 10-16 0,0 0 0 16,0 0 176-16,29-55 32 0,-29 55 16 0,0 0 0 0,34-51 608 0,-34 51 208 16,0 0-144-16,0 0 144 0,0 0 0 0,52-44 0 15,-44 44 0-15,1 2 128 0,-2 2 624 0,0 2 128 16,-1 4 16-16,0-1 16 0,-1 0 576 0,0 4 112 0,-1-2 32 0,0 1 0 31,1 1-2592-31,2-1-528 0,-1 0-112 0,1-3-12192 0</inkml:trace>
  <inkml:trace contextRef="#ctx0" brushRef="#br0" timeOffset="28178.33">12624 11045 14735 0,'-1'-1'1312'0,"1"-2"-1056"0,0 3-256 0,0 0 0 15,-2 0 3264-15,1 3 608 0,0 1 112 0,-1 2 32 16,-2 4-1184-16,-1 8-224 0,1 6-48 0,-1 3-16 15,0 5-1712-15,2 5-352 0,0-1-64 0,2 1-16 0,1 1-400 0,0-3 128 16,0-4-128-16,2-5 0 31,0-4-320-31,-1-2-128 0,1-3-48 0,-2-3 0 0,0-2-1872 0,-2-6-384 0</inkml:trace>
  <inkml:trace contextRef="#ctx0" brushRef="#br0" timeOffset="28435.15">12506 11320 12895 0,'3'-10'576'0,"-2"7"112"0,0 0-560 0,1-1-128 0,0 1 0 0,1 1 0 16,0 1 1776-16,4 1 320 0,4-3 64 0,-11 3 16 16,0 0 16-16,55-2 16 0,-55 2 0 0,44 5 0 0,-23-2-864 15,0 0-192-15,0 2-16 0,0 0-16 0,-2 2-736 0,1 2-128 16,-1 1-48-16,-3-2 0 0,-1 2-208 0,-5-2 0 16,-3 4 0-16,-5-2 0 0,-2 1 0 0,-4 1 0 0,-3-2 0 0,-3 0 0 15,1 0 656-15,-3 0 96 16,1 1 16-16,-1-1 0 0,-2 0 64 0,3 2 0 15,1-3 16-15,3-2 0 0,3 2-384 0,2-3-80 16,2-1 0-16,1-2-16 0,3 0-192 0,-2 0-48 0,1-3 0 0,-1 0 0 16,-1-3-128-16,-1 2 0 0,-2-4 0 0,-2 1 0 31,0-2-448-31,-3 0-64 0</inkml:trace>
  <inkml:trace contextRef="#ctx0" brushRef="#br0" timeOffset="28909.5">13626 11379 24879 0,'-4'14'2208'0,"1"-2"-1760"16,1-2-448-16,1-4 0 0,1-3 928 0,-2 4 96 0,-3 14 32 0,-1 7 0 15,0 5-400-15,1-3-80 0,1-7 0 0,3-10-16 16,2-6-2288-16,2-5-464 0,1-8-96 0,1-4-16 16</inkml:trace>
  <inkml:trace contextRef="#ctx0" brushRef="#br0" timeOffset="29227.29">13645 11127 11967 0,'-2'0'1072'0,"1"-3"-864"0,1 2-208 0,1 1 0 15,0 0 1984-15,0 0 336 0,2-2 80 0,2-1 16 0,1 3-688 0,4 3-128 16,2 3-16-16,1 1-16 0,0 8-800 0,2 1-176 16,1 6-16-16,-2 3-16 15,-1 6-560-15,-4 1-272 0,-2 0 16 0,-3-1 16 16,-4-7-976-16,-2 3-192 0,-3-1-32 0,-3-1-16 16,1-1 688-16,-2-4 128 0,1-4 16 0,-1-1 16 0,3-5 1136 0,1-3 240 15,1-2 32-15,2-3 16 0,0 0 272 0,4-6 64 16,0-2 16-16,3 0 0 0,1-4-880 0,-6 10-288 15,0 0 160-15,0 0-160 0,40-56 0 0,-40 56 0 0,0 0 0 0,49-50 0 16,-49 50 0-16,0 0 0 0,55-42 0 16,-55 42 0-16,0 0 256 0,0 0 80 15,0 0 16-15,50 3 0 0,-45 6 544 0,0 5 128 0,-1 2 0 16,-2 0 16-16,1 0 0 0,-2 1 0 0,0 3 0 0,1-2 0 16,-1-1-544-16,1-5-112 0,1-2-32 15,0-2-16736-15</inkml:trace>
  <inkml:trace contextRef="#ctx0" brushRef="#br0" timeOffset="30067.28">14621 11291 9215 0,'-1'-2'816'0,"1"0"-656"15,0 2-160-15,1 0 0 16,0 0 832-16,0 0 128 0,1 0 16 0,0 0 16 0,2 4 624 0,0 0 128 16,-2 5 32-16,2 0 0 15,-2 4-112-15,1 0 0 0,-1 2-16 0,-1 4 0 0,2 1-528 0,-3-2-96 16,0 1-32-16,-1-3 0 15,-1 0-560-15,0-3-112 0,-1 0-32 0,0-3 0 16,0-2-288-16,1-1 160 0,-1-4-160 0,1 0 128 16,-1-3-128-16,1-4 128 0,1 2-128 0,1-5 128 15,1 0-480-15,1-2-96 0,2-3-32 0,1-2 0 16,-5 14-240-16,0 0-48 0,25-47-16 0,-25 47 0 16,0 0 432-16,33-47 96 0,-33 47 0 0,0 0 16 0,37-44 240 0,-37 44 240 15,0 0-48-15,0 0-16 0,0 0 592 0,0 0 128 16,0 0 32-16,0 0 0 0,56-16 128 0,-54 22 32 15,1 4 0-15,-1 2 0 0,1-2-304 0,-2 2-48 0,2 2-16 16,-2-2 0-16,0 3-400 0,0-2-96 0,3 0-16 16,0 0 0-16,-1-1-208 0,1-5 0 0,1 2 0 15,-1-5 0 1,1-1-416-16,-2 0-80 0,1-6-16 0,0 2 0 16,0-4-128-16,0 0-16 0,1-3-16 0,2-1 0 0,-7 9 288 0,0 0 64 15,0 0 16-15,30-46 0 0,-30 46 304 0,0 0-128 0,29-41 128 0,-29 41 0 16,0 0 0-16,0 0 0 15,0 0 0-15,0 0 144 0,47-37 336 0,-42 40 64 16,0-1 16-16,-1 3 0 0,-1 4 48 0,0 1 16 0,0 2 0 16,0 3 0-16,1 1-384 0,-1-4-80 0,1 5-16 0,2-4 0 31,4 3-592-31,1-1-112 0,3 1-16 0,2-4-9584 0,1-2-1904 0</inkml:trace>
  <inkml:trace contextRef="#ctx0" brushRef="#br0" timeOffset="30320.53">15400 11446 20271 0,'-6'-6'896'0,"1"-1"192"16,0 4-880-16,1-3-208 0,2 3 0 0,-1-1 0 16,-2 2 1856-16,-2-2 320 0,-7 0 64 0,-4-2 0 0,-3 6-192 0,-3 1-64 15,3 6 0-15,1 3 0 0,3 2-1040 0,1 3-224 16,2 1-32-16,3-3-16 0,3 5-336 0,3-5-64 15,1 2-16-15,5-1 0 0,0-4-112 0,4 0-16 16,3-2-128-16,1 1 192 0,2-3-192 0,2-1 0 16,1-2 0-16,-1-1 0 0,-1-2-128 0,-1-2-128 15,-11 2-32-15,0 0 0 16,0 0-896-16,60-29-176 0,-60 29-48 0,0 0-14208 16</inkml:trace>
  <inkml:trace contextRef="#ctx0" brushRef="#br0" timeOffset="30927.11">15609 11478 21183 0,'-9'2'944'0,"4"-2"192"0,0-2-912 0,2 2-224 0,0 0 0 0,1-3 0 0,-1 2 1392 0,-3 1 224 16,-4-2 48-16,-2 2 16 15,-3 2-352-15,1 2-80 0,1 2-16 0,-2 3 0 0,3 4-672 0,0 2-144 16,3-1-32-16,1 1 0 15,1 2-224-15,3-2-160 0,2 1 192 0,0-4-192 0,4 1 448 0,0-4-32 16,1-2 0-16,1-1 0 0,1 0-288 0,2-5-128 16,0 2 128-16,2-6-128 0,-9 3 0 0,0 0 0 15,0 0 0-15,50-32-176 16,-50 32-192-16,0 0-32 0,36-48-16 16,-36 48 0-16,25-47-736 0,-25 47-160 0,21-55-32 0,-21 55 0 15,21-63 112-15,-21 63 16 0,20-71 0 0,-9 29 0 0,-1-2 640 0,1 2 144 16,1-1 32-16,-1 2 0 0,1 0 400 0,-12 41 144 15,22-68 0-15,-22 68 0 0,18-45 464 0,-18 45 96 16,0 0 0-16,0 0 16 0,0 0 432 0,0 0 96 16,12 5 16-16,-16 11 0 0,0 3 480 0,-2 9 112 0,-2 6 0 0,0 8 16 15,-1 2-1104-15,-1 4-240 16,2 0-32-16,0-1-16 0,2-2-144 0,2-2-16 0,2-2-16 0,1-7 0 16,3-2-304-16,2-3 128 15,2-4-128-15,0-3 0 0,3-2 0 0,1-2 0 0,-3-5-160 16,3-1 160-1,0-5-512-15,-3-4 0 0,2 1 16 0,0-7 0 0,-9 3 96 0,0 0 16 16,0 0 0-16,49-30 0 0,-49 30-16 0,0 0 0 16,0 0 0-16,53-56 0 15,-53 56-64-15,0 0-16 0,42-64 0 0,-42 64 0 0,29-49 128 0,-29 49 32 0,22-48 0 0,-22 48 0 0,0 0 320 0,7-47 0 16,-14 43 0-16,-5 4 0 16,-2 4 368-16,-2 4 32 0,1 5 16 0,-2 0 0 15,-2 6 640-15,2 3 128 0,1 0 32 0,4 1 0 16,5-1-480-16,4-1-96 0,4 1 0 0,3 1-16 0,3-5-416 0,2-2-80 15,1-2 0-15,1-2-128 0,2-3 0 0,-3-2 0 16,0-3 0-16,1-2 0 16,-11-2-464-16,0 0-112 0,66-7 0 0,-66 7-16 15,62-25-2144-15,-62 25-416 0</inkml:trace>
  <inkml:trace contextRef="#ctx0" brushRef="#br0" timeOffset="31117.15">16319 11013 20271 0,'-1'-4'896'0,"-2"2"192"0,2 2-880 0,-2 0-208 16,1 2 0-16,-1 2 0 0,0 3 3232 0,-5 8 608 0,-3 10 112 0,-4 10 16 16,-2 13-1728-16,1 5-368 15,1 5-64-15,1 1-16 0,5-2-1216 0,1-6-240 16,3-2-48-16,3-3-16 0,3-5-272 0,1-6 0 16,3-4 0-16,0-5 0 0,3-4 0 0,-1-6 0 0,2-1 0 15,-2-5-192 1,-1-2-320-16,3-4-64 0,0-8-16 0,-9 4-17392 0</inkml:trace>
  <inkml:trace contextRef="#ctx0" brushRef="#br0" timeOffset="32504.8">17242 11129 17503 0,'-6'5'1552'15,"0"4"-1232"-15,1-3-320 0,1 3 0 0,0 2 752 0,-5 10 80 16,-8 13 32-16,-8 25 0 16,-6 13 160-16,0 10 16 0,5-4 16 0,7-7 0 15,7-11 224-15,6-4 32 0,5-2 16 0,6-6 0 0,3-7 64 0,6-6 16 16,1-4 0-16,2-9 0 15,-2-6-3296-15,3-4-656 0</inkml:trace>
  <inkml:trace contextRef="#ctx0" brushRef="#br0" timeOffset="32948.23">17491 11588 9215 0,'-5'0'816'0,"3"0"-656"0,-1-2-160 0,2 2 0 16,1-3 1456-16,0 2 256 0,1-2 48 0,0 0 16 15,2-1 112-15,-3 4 32 0,0 0 0 0,0 0 0 16,0 0-608-16,0 0-112 0,49-33-32 0,-49 33 0 0,0 0-560 0,0 0-112 15,0 0-32-15,53 11 0 16,-41-4-144-16,-1-1-48 0,1 3 0 0,-1-2 0 0,0 2-80 0,0 1 0 16,1-1-16-16,-1-5 0 0,-1 3-176 0,0-2 0 15,-3-2 144-15,0 0-144 0,0-3 0 0,-7 0-160 16,0 0 16-16,0 0-13136 16</inkml:trace>
  <inkml:trace contextRef="#ctx0" brushRef="#br0" timeOffset="33317.78">17487 11724 5519 0,'-2'1'496'0,"-1"-1"-496"0,3 0 0 0,0 0 0 16,0 0 1920-16,0 0 272 0,-1 0 64 0,0-1 16 15,0 1-176-15,1-2-48 0,1-2 0 0,3 0 0 16,-4 4-528-16,0 0-112 0,0 0-32 0,0 0 0 16,0 0-704-16,45-37-144 0,-45 37-16 0,0 0-16 15,0 0-240-15,0 0-32 0,56-32-16 0,-56 32 0 16,0 0-16-16,0 0-16 0,0 0 0 0,0 0 0 15,0 0 144-15,35 18 16 0,-32-8 16 0,1 0 0 16,1 0 96-16,1 0 0 0,2 1 16 0,-1 0 0 16,3 0-144-16,-1-4-16 0,0 0-16 0,0-1 0 0,1-3-288 15,-10-3 160-15,0 0-160 0,0 0-9792 16,0 0-2048-16</inkml:trace>
  <inkml:trace contextRef="#ctx0" brushRef="#br0" timeOffset="33900.62">18180 11513 15663 0,'-4'0'1392'0,"-1"2"-1120"16,1-2-272-16,2 1 0 0,-2 2 832 0,-2 3 128 15,-5 1 0-15,-6 8 16 0,-4 4 880 0,-2 3 160 16,4 1 32-16,1 5 16 0,6-4-320 0,3 2-64 15,4-1-16-15,4-3 0 0,3-2-576 0,3-1-112 16,3-1-16-16,3-2-16 0,1-3-560 0,3-3-96 16,1-3-32-16,-16-7 0 0,0 0-256 0,51 11 0 15,-51-11 0-15,0 0 0 0,0 0 0 0,64-22 0 16,-64 22 0-16,0 0 0 0,32-43 0 0,-32 43 0 16,0 0 0-16,19-55 0 0,-19 55 0 0,6-43 0 0,-5 23 0 0,-1-2 0 15,-1 0 144-15,-3-1-144 0,1 1 0 16,-3 4 144-16,1-1-144 0,-2 3 0 0,1 0 0 0,1 3 0 31,0 4-1344-31,2 0-160 0,0 1-32 0,1 6-13360 0</inkml:trace>
  <inkml:trace contextRef="#ctx0" brushRef="#br0" timeOffset="34150.62">18467 11271 28559 0,'0'0'1264'0,"0"0"272"0,0 0-1232 0,0 0-304 16,0 0 0-16,0 0 0 0,54 4 1344 0,-40 8 224 16,7 8 32-16,2 15 16 0,-3 12-64 0,-6 4-16 15,-8 3 0-15,-7 5 0 0,-6 2-896 0,-5 0-176 16,-8 0-32-16,-3-6-16 0,2-13-176 0,-8 4-48 15,-5-1 0-15,-5-1 0 0,-4-2-192 0,1-8-160 16,-1-3 32-16,1-6-18464 16</inkml:trace>
  <inkml:trace contextRef="#ctx0" brushRef="#br0" timeOffset="35031.83">3936 12881 16575 0,'-4'0'1472'16,"3"-2"-1168"-16,1 1-304 0,2-4 0 16,1 4 384-16,-1-6 32 0,3 1 0 0,-5 6 0 0,0 0-416 0,40-57-304 15,-40 57 48-15,0 0 16 0,65-40 448 0,-65 40 96 16,0 0 16-16,75-10 0 0,-75 10 768 0,49 10 176 15,-24 2 16-15,0 0 16 0,-2 4-208 0,-2 0-64 16,-2-1 0-16,-3-1 0 0,-1-2-384 0,-3 4-64 16,-1-1-32-16,-1-1 0 0,-1-2-112 0,2-3-32 15,0-2 0-15,2-4 0 0,1-3 0 0,-14 0 0 16,0 0 0-16,0 0 0 0,68-19-400 0,-68 19 0 16,0 0 128-16,59-15-128 0,-59 15 0 0,0 0-176 15,55-5 48-15,-40 5 0 16,-3 0-384-16,-2 0-64 0,-1-2 0 0,-3 2-16 15,0 0-368-15,-2 2-64 0,-2-2 0 0,1 0-16 16,-2 2-176-16,0-4-16 0,0 2-16 0,1-2 0 16,0-2-480-16,2-2-80 0</inkml:trace>
  <inkml:trace contextRef="#ctx0" brushRef="#br0" timeOffset="35300.12">4695 12663 14735 0,'0'3'640'0,"0"0"160"0,0-3-640 0,0 1-160 0,1 1 0 0,1-2 0 0,0 0 1344 0,3 0 256 16,2 7 32-16,5-1 16 0,1 4 240 0,1 0 48 16,1 2 16-16,1 3 0 0,-1 2-480 0,2 2-80 15,-1-1-32-15,0 1 0 0,1-2-544 0,1 2-112 16,-1-1-32-16,-1-2 0 0,-2-1-416 0,-1 1-64 16,0-3-32-16,-2 0 0 0,-3 0-160 0,-1-1 0 15,-4-2 0-15,0 2 0 0,-4-2 0 0,-1 0 0 16,-1 1 0-16,-1-4 0 0,0 2 0 0,-1-3 0 15,0 2 0-15,-2-2 0 16,-1 0-384-16,0 0-144 0,-3-3-48 0,1 0 0 16,0 0-1120-16,1-2-224 0,-1-1-64 0,-1-1-6768 15,-4-2-1360-15</inkml:trace>
  <inkml:trace contextRef="#ctx0" brushRef="#br0" timeOffset="35468">4797 12705 16575 0,'-4'6'736'0,"1"-2"160"0,1 0-720 0,-1 0-176 0,3-1 0 0,0 0 0 16,-1 5 1968-16,0 7 352 0,-1 9 80 0,-1 8 16 15,1 9-112-15,0-2 0 0,0-2-16 0,1-1 0 16,1-4-1264-16,0-4-240 0,1-1-48 0,1-4-16 31,1-4-928-31,2-2-192 0,1-3-48 0,0-7-15152 0</inkml:trace>
  <inkml:trace contextRef="#ctx0" brushRef="#br0" timeOffset="36200.51">6274 13207 11967 0,'-17'22'1072'0,"8"-12"-864"0,2-2-208 0,1-1 0 16,2-1 240-16,2-2 0 0,-1-1 0 0,-2 3 0 15,-1 3 368-15,0-3 80 0,3 2 16 0,3-6 0 16,3-4-288-16,2-2-48 0,2-2-16 0,-7 6 0 15,0 0 400-15,0 0 80 0,47-55 0 0,-47 55 16 16,0 0-16-16,53-61 0 0,-53 61 0 0,0 0 0 16,42-57-352-16,-42 57-80 0,32-58-16 0,-32 58 0 15,38-76-384-15,-38 76 0 0,32-75 128 0,-32 75-128 0,24-57 0 0,-24 57 0 16,15-42 0-16,-11 29 0 16,-3 7 128-16,-2 3 64 0,-2 3 0 0,-1 3 0 0,-4 5 640 0,-1 6 144 15,0 3 32-15,0 5 0 0,0 0-128 0,1 5-32 16,-1 3 0-16,2 2 0 0,0 3-656 0,4-4-192 15,1-3 0-15,1-3 128 0,4 1-128 0,-1-1 0 16,4-7 0-16,3-1 0 0,1-2 0 0,0-5 0 16,2-1 0-16,-1-6 0 0,2 0 0 0,-1-3 0 15,0-5 0-15,-12 5 0 0,0 0-384 0,0 0 0 16,0 0 0-16,57-41 0 0,-57 41 16 0,0 0 16 16,31-46 0-16,-31 46 0 0,0 0 224 0,29-65 128 0,-29 65-160 15,0 0 160-15,22-57 0 0,-16 43 0 16,-4 3 0-16,1 8 0 0,-3-1 0 0,0 4 0 0,-3 6 0 0,1 0 0 15,-2 4 528-15,2 0 208 0,-2 2 32 16,0 4 16-16,1 4-432 0,0 1-96 0,1 2 0 0,2-1-16 31,1-1-672-31,3-1-128 0,2-2-16 0,3-4-16 16,3 1-1232-16,2-3-240 0,0-2-48 0,2 0-16 16,2-2-432-16,-1-3-96 0</inkml:trace>
  <inkml:trace contextRef="#ctx0" brushRef="#br0" timeOffset="36518.18">6949 13141 11055 0,'-2'-7'480'0,"-1"1"112"16,2-1-464-16,-1 4-128 0,1-4 0 0,-2 5 0 0,1-4 2064 0,-3-4 400 0,-4-2 80 0,-3-5 16 15,-1 1 0-15,0 4 16 0,-1 6 0 0,2 3 0 16,1 6-1168-16,1 1-224 0,0 4-48 0,0 5-16 16,0 3-544-16,3-3-96 0,-2 3-32 0,1 3 0 0,2 2-288 15,1-1-160-15,3-2 160 0,2 1-160 16,2-3 0-16,3 0 0 0,3-4 0 0,0 1 0 0,5-3 0 0,-1-4 0 15,4-3 0-15,-3-3 0 16,-1 3-672-16,0-6-32 0,-12 3 0 0,0 0 0 16,0 0-256-16,0 0-48 0,57-47-16 0,-57 47 0 15,0 0 32-15,0 0 0 0,0 0 0 0,32-51 0 16,-28 39-224-16,-3 5-32 0,0 1-16 0,-1 2 0 16,-1 2-64-16,0 4-16 0,0-1 0 0,-2 2 0 0,2 1 768 0,0 2 128 0,0-4 48 0,-1 4 0 15,4 1 400-15,-1-4 0 16,1 3 0-16,1-2-128 0,0-1 128 0,2-2-208 0,2 4 80 0,-1-4 128 31,1 1-832-31,-1-2-64 0,2 0 0 0,-2-2-4496 0</inkml:trace>
  <inkml:trace contextRef="#ctx0" brushRef="#br0" timeOffset="37082.82">7114 12833 7359 0,'-1'-15'320'0,"1"8"80"0,-2-2-400 0,2 3 0 0,0 2 0 0,0 2 0 16,2-2 1728-16,-2-2 256 0,1 0 48 0,0 2 16 16,0 2 144-16,-1 8 48 0,-1 10 0 0,0 5 0 15,-2 7-672-15,0 1-128 0,-2 3-32 0,-3 3 0 16,1-3-736-16,2-4-160 0,0-6-16 0,0 3-16 16,0 7-32-16,0-1-16 0,1-2 0 0,3-3 0 15,2-7-80-15,1-1-16 0,1-5 0 0,1 0 0 0,2-5-336 0,0-3 0 16,2-2 0-16,1-3 128 15,-9 0-128-15,0 0 0 0,0 0-128 0,0 0 128 16,59-42-624-16,-59 42-32 0,0 0-16 0,41-47 0 16,-41 47-176-16,0 0-48 0,36-47 0 0,-36 47 0 0,0 0 416 15,0 0 80-15,32-47 16 0,-27 41 0 0,-3 2 560 0,1 1 112 16,-3 3 32-16,-2 3 0 0,1 1 1088 0,-1 2 208 16,-2 2 48-16,0 5 16 0,-1-1-480 0,2 4-112 15,-1 0 0-15,0 3-16 0,2-2-480 0,0 2-80 16,2-1-32-16,4-4 0 0,1 1-272 0,1-3-48 15,3 0-16-15,1-2 0 0,1-3-144 0,-1-1 0 0,2 0 0 16,-1-5 0 0,1-2-480-16,-12 1-32 0,0 0 0 0,0 0 0 15,0 0-336-15,53-27-80 0,-53 27-16 0,0 0 0 16,0 0 0-16,37-46 0 0,-37 46 0 0,0 0 0 0,0 0 480 0,33-59 80 0,-33 59 32 0,0 0 0 16,19-47 352-16,-19 47 0 0,0 0 0 0,12-41 0 15,-11 33 0-15,-2 3 0 0,0 4 192 0,-3 1-64 16,-2 4 784-16,-1 2 160 0,2 0 16 0,-2 0 16 15,0 4-80-15,1 0 0 0,-2 3-16 0,2-1 0 16,1 0-496-16,3 1-112 0,3-3-16 0,1 0 0 16,2-1-384-16,4-2 0 0,0-2 128 0,2-2-128 15,1 1-512-15,3-2-144 16,-2-2-32-16,-12 0 0 0,0 0-1760 0,0 0-368 0,63-18-64 0,-63 18-9968 16</inkml:trace>
  <inkml:trace contextRef="#ctx0" brushRef="#br0" timeOffset="37256.99">7633 13077 10191 0,'-7'-5'208'0,"3"4"48"0,2 1 16 0,0 0 48 0,2 0-320 0,-1 0 0 16,0 1 0-16,-2-1 0 0,1 2 3072 0,1 1 544 16,-1-2 112-16,4 2 32 0,0 0-1552 0,2 3-304 15,2 1-64-15,0 1-16 0,0 2-288 0,1-1-64 16,-1 4-16-16,-1 4 0 0,0-1-496 0,-2 0-112 16,-1 1-16-16,-4-1 0 0,0 0-368 0,-4 3-80 15,-2 0 0-15,0-4-16 0,-3-7-208 0,-3-2-32 16,0-4-128-16,2-4 192 15,0-4-848-15,1-4-176 0,2-6-48 0,4 0-16144 0</inkml:trace>
  <inkml:trace contextRef="#ctx0" brushRef="#br0" timeOffset="37555.72">8488 12692 21183 0,'-11'19'944'0,"4"-13"192"0,0 3-912 0,2 1-224 0,3-4 0 0,0 1 0 15,-1 6 1824-15,-2 8 320 0,-4 12 64 0,-2 13 16 0,0 4-608 0,1-4-112 16,0 0-32-16,1-4 0 0,1-4-896 0,0-4-176 16,3-6-32-16,-1-6-16 15,-1-2-1248-15,0-5-240 0,3-5-48 0,-4-4-8688 16,1 1-1744-16</inkml:trace>
  <inkml:trace contextRef="#ctx0" brushRef="#br0" timeOffset="37687.85">8218 13118 13823 0,'3'-11'608'0,"-2"4"128"0,3 1-592 0,-1 1-144 0,1 3 0 0,0-2 0 15,2 2 1568-15,4-2 288 0,-10 4 48 0,0 0 16 16,65-22-16-16,-65 22 0 0,61-15 0 0,-61 15 0 16,67-10-1008-16,-67 10-208 0,75-6-48 0,-75 6 0 31,71-7-1216-31,-71 7-256 0</inkml:trace>
  <inkml:trace contextRef="#ctx0" brushRef="#br0" timeOffset="38147.69">8671 12752 6447 0,'-6'-4'576'0,"2"4"-576"0,1 0 0 0,1 1 0 15,2-1 2224-15,0 3 336 0,0 0 64 0,-1 6 0 16,1 7-32-16,-3 9-16 0,1 3 0 0,-2 4 0 16,-1 3-736-16,-2 3-160 0,-1-1-16 0,-2 2-16 15,0-5-624-15,1-1-112 0,-3-3-16 0,2-4-16 16,2-1-432-16,2-8-64 0,1-2-32 0,1-2 0 0,3-3-352 0,1-4 144 15,3-6-144-15,2 0 0 16,2 0-464-16,0-3-208 0,3 0-32 0,-10 3-16 16,0 0-432-16,0 0-64 0,53-39-32 0,-53 39 0 15,0 0 224-15,0 0 64 0,59-32 0 0,-59 32 0 16,0 0 368-16,0 0 80 0,0 0 0 0,62-5 16 0,-52 10 496 0,-1-1 128 16,-1 3 16-16,1 2 0 0,-1 1 944 0,0-2 192 15,1-1 48-15,1 0 0 0,0 2-368 0,1 1-64 16,1-4 0-16,-1 0-16 0,2-4-624 0,-13-2-128 15,0 0-128-15,0 0 176 0,0 0-352 0,58-14-64 16,-58 14-16-16,0 0 0 16,0 0-560-16,0 0-112 0,0 0-32 0,38-51 0 15,-35 41-112-15,-3-2-16 0,-3-1-16 0,1 3 0 0,-2 4 592 0,0 0 112 0,-1 2 16 16,-1 2 16-16,1 4 1088 0,-1 2 224 0,-1 2 32 0,-1 3 16 16,1 1 1168-16,2 0 224 0,1 0 48 0,0-1 16 15,3 6-1040-15,2-1-192 0,2 2-64 0,3 1 0 16,4 1-800-16,2-1-160 0,4-1-48 0,4-4 0 15,2-2-304-15,6-4-64 0,-28-6-16 0,59 0-17136 16</inkml:trace>
  <inkml:trace contextRef="#ctx0" brushRef="#br0" timeOffset="38800.47">9905 13176 8287 0,'-6'0'736'0,"-1"-1"-592"0,5 1-144 0,2-3 0 16,0 3 576-16,0-2 96 15,-3 0 16-15,0 0 0 0,0-2-48 0,2 4 0 16,1 0 0-16,3 4 0 0,-1 2 496 0,0 1 80 0,2 5 32 0,0 0 0 16,0-2 32-16,-2 2 0 15,1 4 0-15,-2-3 0 0,-1 3-384 0,0-4-64 0,0 2 0 0,-1-4-16 16,-1-2-272-16,1-2-48 0,1 1-16 0,-1-6 0 15,0 1-288-15,1-2-48 0,0-2-16 0,1-2 0 16,0 0-128-16,2 1 0 0,0-6 0 0,2-1 0 16,0 0 0-16,-5 10 0 0,0 0-128 0,0 0 128 15,38-55 0-15,-38 55-176 0,0 0 176 0,44-45-128 16,-44 45 128-16,0 0 0 0,0 0 0 0,52-41 0 16,-44 38 0-16,0-1-128 0,-2 4 128 0,0 0 0 15,-2 4 208-15,-2-1 128 0,2 4 32 0,-2 1 0 16,0 2 432-16,-1 0 96 0,0 0 0 0,-1 1 16 0,-1 0-272 15,0 1-48-15,-1 1-16 0,1-3 0 0,1 1-192 0,0-4-32 16,1 2-16-16,2-5 0 0,2-1-208 0,1 0-128 16,2-3 160-16,0-3-160 0,2 0 0 0,-10 3 0 15,0 0 0-15,0 0 0 0,56-29 0 0,-56 29 0 16,0 0 0-16,0 0 0 0,66-28 0 0,-66 28-128 16,0 0 128-16,0 0 0 0,54-4 0 0,-47 8 0 15,-2-2 0-15,-3 2 0 0,0 2 0 0,-4 2 0 16,1 0 0-16,-1-2 0 0,-1 2 160 0,0-3 144 15,1 1 16-15,0-2 16 0,2-1-176 0,1 2-32 16,2-1-128-16,3-4 192 16,0 4-896-16,3-4-176 0,1 2-32 0,1-1-9232 15,-11-1-1840-15</inkml:trace>
  <inkml:trace contextRef="#ctx0" brushRef="#br0" timeOffset="39034.08">10558 13267 12895 0,'-8'-2'576'0,"3"1"112"0,2-3-560 0,-1 1-128 0,1 1 0 0,0 1 0 15,-1-2 2048-15,-5-1 384 0,-4-2 80 0,-5 0 16 16,-1 2-32-16,-1 2-16 0,3 2 0 0,2 4 0 16,2 4-992-16,2 0-192 0,3 3-32 0,0-1-16 15,4 2-800-15,2 2-176 0,2-2-16 0,1 4-16 16,3-3-240-16,0 0 0 0,2 2-192 0,0-3 192 16,1-2-208-16,1-1 64 0,0-2 16 0,2-1 0 0,1-3-80 0,1-3-16 15,-12 0 0-15,0 0 0 0,0 0-96 0,0 0-32 16,55-41 0-16,-55 41 0 15,0 0-288-15,29-57-64 0,-29 57-16 0,21-47 0 16,-21 47-768-16,22-48-160 0,-22 48-16 0,23-47-10368 16</inkml:trace>
  <inkml:trace contextRef="#ctx0" brushRef="#br0" timeOffset="39648.32">10874 13267 15663 0,'-8'0'336'0,"1"0"80"0,2-2 16 0,1 1 16 0,1-3-448 0,1 1 0 15,-2 0 0-15,-2-6 0 0,-3-5 1472 0,-3 0 224 16,-2 0 32-16,2 2 16 0,2 5-768 0,0 5-144 0,1 2-48 16,-1 9 0-16,2 0 288 0,0 4 48 0,1 3 16 0,-1 2 0 15,2 2-48-15,1 1-16 0,2 2 0 0,1-4 0 16,2 1-16-16,2-3 0 0,3 0 0 0,-1-5 0 15,3-1-624-15,1-2-128 0,2-1-32 0,1-3 0 16,-1-2-272-16,3-3 0 0,-13 0 0 0,0 0 0 16,0 0 0-16,0 0-144 0,61-47 144 0,-61 47-128 31,0 0-368-31,36-63-64 0,-36 63-16 0,24-52 0 16,-24 52-576-16,18-56-128 0,-18 56-32 0,15-64 0 0,-15 64 32 15,15-69 16-15,-9 30 0 0,2-2 0 0,0 3 816 0,1-6 176 0,0-2 16 0,0 6 16 16,0 3 240-16,-9 37 128 0,14-51 0 0,-14 51-128 0,0 0 688 0,0 0 16 15,0 0 16-15,1-19 0 0,-6 32 880 0,-2 7 192 16,-1 5 16-16,0 6 16 0,0-3-368 0,-2 7-80 16,0 6-16-16,0 4 0 0,2 5-848 15,0-6-192-15,2 1-16 0,2-2-16 0,4-1-160 0,0-5-128 16,4-2 144-16,1-7-144 0,3-2 0 0,-1-3 0 16,3-1 0-16,-2-6 0 0,2-1 0 0,0-3 0 15,1-2 0-15,-1-6 0 0,1-2 0 0,-11-2 0 16,0 0 0-16,0 0 0 0,0 0-224 0,62-34 64 15,-62 34 16-15,0 0 0 0,40-51 0 0,-40 51 0 16,0 0 0-16,36-66 0 0,-36 66-48 0,18-44-16 16,-18 44 0-16,0 0 0 0,20-47 16 0,-20 47 0 15,0 0 0-15,0 0 0 0,1-22 192 0,-6 22 0 0,-2 6 0 0,-2 2 0 16,1 2 240-16,-2 4 80 16,0 2 32-16,0 2 0 0,1 3 48 0,2 5 16 0,1-1 0 0,3-1 0 15,3-3-128-15,3-2-32 0,3 0 0 0,1 0 0 16,2-6-128-16,2 0-128 0,3-5 144 0,-1 0-144 15,5-3 0-15,-18-5 0 0,0 0-128 0,64-9-12272 16,-64 9-2448-16</inkml:trace>
  <inkml:trace contextRef="#ctx0" brushRef="#br0" timeOffset="39950.78">11505 12786 13823 0,'-9'6'608'0,"6"-2"128"0,-2 0-592 0,1 1-144 16,1-2 0-16,1 0 0 0,-3 4 2384 0,-2 9 448 15,-5 9 96-15,-2 10 16 0,-1 3 64 0,0 5 32 16,0 6 0-16,1 1 0 0,3-1-1424 0,3 0-272 16,1-1-64-16,5-3-16 0,3-6-880 0,3-6-192 15,3-3-16-15,2-6-16 0,2-3-160 0,2-4 0 16,0-4 0-16,-1-5 0 16,2-4-784-16,-14-4-144 0</inkml:trace>
  <inkml:trace contextRef="#ctx0" brushRef="#br0" timeOffset="41087.14">12621 12894 11967 0,'-3'2'1072'0,"-1"3"-864"0,0 1-208 0,2-1 0 16,-1 3 960-16,-2 4 160 0,-6 10 32 0,-5 17 0 15,-6 11-208-15,0 6-48 0,1-1 0 0,5-6 0 16,3-3 112-16,5-7 16 0,5-5 0 0,3-6 0 16,5-3-144-16,1-4-32 0,4-1 0 0,3-7 0 15,-1 0-528-15,3-5-96 0,1-2-32 0,-16-6 0 16,0 0-192-16,54 2 0 0,-54-2 0 0,0 0 0 15,65-18-224-15,-65 18-96 0,0 0 0 0,68-34-16 32,-68 34-576-32,0 0-112 0,63-47-32 0,-63 47 0 0,0 0 272 0,52-42 48 0,-52 42 16 0,0 0 0 15,0 0 576-15,33-40 144 0,-29 30 0 0,-3 3 0 16,-1 1 720-16,-3-3 176 0,1 0 48 0,-2-1 0 0,0 1 400 0,0 0 96 16,-1 1 16-16,-3 2 0 0,0 0-336 0,-4 0-64 15,1 2-16-15,-1 4 0 0,-2 0-192 0,1 1-32 16,-2 4-16-16,1-1 0 0,2 5-48 15,0 2-16-15,0 1 0 0,4 4 0 0,-1 5-192 0,0 2-32 16,3-4-16-16,4 4 0 0,1 1-304 0,2-1-48 16,4 1-16-16,0-5 0 0,3-3-128 0,2 0 0 15,3-2 0-15,1-3 0 0,3-1-128 0,1-4-16 16,-18-6 0-16,0 0 0 16,67 2-1328-16,-67-2-272 0,0 0-48 0,73-21-13632 0</inkml:trace>
  <inkml:trace contextRef="#ctx0" brushRef="#br0" timeOffset="41313.48">13116 13204 6447 0,'-2'-1'576'0,"-1"-2"-576"0,1 1 0 0,0 1 0 15,1 1 2672-15,-1 0 416 0,-3-3 96 0,-3-3 16 16,-2 4-80-16,-1 0-16 0,0 4 0 0,1 3 0 16,3 1-1184-16,1 0-256 0,2 4-32 0,2 0-16 15,0 0-848-15,2 4-160 0,2 3-32 0,0-1-16 16,2 0-320-16,-1 2-64 0,1-2-16 0,0 0 0 15,0 0 32-15,-2-1 16 0,-1-1 0 0,1-2 0 16,-5 1-64-16,1-5-16 0,-3-1 0 0,-2-3 0 16,0 1-128-16,-2-1 0 0,-1-4 0 0,-1 0 0 15,0 0-592-15,-1-4-160 0,-1-2-16 0,0 0-10240 16,3 0-2048-16</inkml:trace>
  <inkml:trace contextRef="#ctx0" brushRef="#br0" timeOffset="41601.12">13231 13219 8287 0,'-2'4'736'0,"0"-2"-592"0,1-2-144 0,0 0 0 0,0 0 2784 0,1 0 528 16,-2 0 96-16,0-2 32 0,-1 2-624 0,-3-3-112 15,-1 2-16-15,-2 1-16 0,2 0-1376 0,-1 1-272 16,3 5-48-16,1 1-16 0,1 1-704 0,2 0-128 15,2 0-128-15,0 2 144 0,4 0-144 0,0 1 0 16,1 0 0-16,1 4 0 0,-1-1 0 0,-1 1 0 16,1-3 0-16,-1 0 128 0,0 5 400 0,-2-5 80 0,0 1 16 0,-2-3 0 15,-1 2 112-15,-2-1 32 0,-1 0 0 0,-3-1 0 16,-1 0-304-16,-3-2-48 0,-1-2-16 0,-3 2 0 16,0-4-240-16,-2-2-160 0,0 0 192 0,-1-2-192 15,0 0-448 1,-1-4-208-16</inkml:trace>
  <inkml:trace contextRef="#ctx0" brushRef="#br0" timeOffset="42405.5">14308 13219 9215 0,'0'-2'816'0,"-1"-1"-656"16,1 3-160-16,0 0 0 0,-1-1 832 0,-2 1 144 15,1-3 32-15,-4 0 0 0,-4 0 320 0,-1 2 64 0,-6 2 16 0,0 5 0 16,-3 7-176-16,-1-3-16 0,-1 2-16 0,1 3 0 16,-1 5-192-16,3-2-48 0,3 4 0 0,3-3 0 15,3-2-192-15,3-1-64 0,4 2 0 0,3-6 0 16,3 2-128-16,5-6-48 0,1 2 0 0,3-4 0 15,2-2-528-15,3 0 0 0,-17-4 0 0,0 0 0 16,73 2-1776 0,-73-2-256-16</inkml:trace>
  <inkml:trace contextRef="#ctx0" brushRef="#br0" timeOffset="43084.45">14630 13337 15663 0,'-9'-9'688'0,"4"3"144"0,0 1-656 0,1 0-176 0,2 1 0 0,-2 2 0 0,-1-2 1216 0,-3-6 192 16,-6-2 64-16,-5-1 0 0,-2 1 480 0,2 4 96 16,0 6 32-16,3 0 0 0,1 4-864 0,3 4-192 15,-1 4-16-15,2 2-16 0,3 1-400 0,0 0-80 16,1 5 0-16,1-5-16 0,2 3-160 0,1 0-16 16,3 1-16-16,3 0 0 0,1-4-128 0,2 0-32 15,2-1 0-15,4 1 0 0,1-4-144 0,3-1 0 16,0-2 0-16,-16-6 0 15,0 0-512-15,47 3-16 0,-47-3-16 0,0 0 0 16,0 0-608-16,0 0-112 0,61-39-16 0,-61 39-16 16,0 0 128-16,0 0 16 0,31-57 16 0,-31 57 0 15,0 0 48-15,18-47 0 0,-18 47 0 0,0 0 0 0,18-47 1088 0,-18 47 128 0,0 0 80 0,0 0 16 16,22-47 736-16,-18 40 160 0,-1-2 32 0,0 6 0 16,-1-1-176-16,0 1-16 0,0 3-16 0,-1 0 0 15,2 4-128-15,-1 1-32 0,1 2 0 0,-1 2 0 16,1 1-192-16,-1 2-32 0,-2 1-16 0,0 0 0 15,-1 3-224-15,0-1-64 0,-1-2 0 0,0-1 0 16,-1-1-48-16,1 0-16 0,0-1 0 0,-1 0 0 16,2-1-192-16,0-3 176 0,1-2-176 0,-2-3 160 0,4 0-160 15,0-1 0-15,1-1 0 0,-1-3 128 16,3 3-128-16,0-5 0 0,2 0 0 0,-7 6 0 16,0 0-144-16,0 0 144 0,0 0 0 0,51-51 0 15,-51 51 0-15,0 0-128 0,0 0 128 0,54-40 0 0,-54 40 0 16,0 0 0-16,0 0-128 0,0 0 128 15,60-22 0-15,-52 21 0 0,1 1 0 0,-3 0 0 0,-1 1 0 0,-1 1 0 16,-2 1 0-16,1 1 0 0,-1-1 0 0,0 2 0 16,-1-1 0-16,0 0 0 0,2 2 0 0,-2-2 0 15,1 1 0-15,1-2 0 0,-1 0 240 0,1-2 0 16,0 1 0-16,0-2 0 0,2 0-48 0,-2-2 0 16,4 1 0-16,-2-4 0 0,-5 5-16 0,0 0-16 15,0 0 0-15,0 0 0 0,0 0-160 0,0 0 0 16,54-24 0-16,-49 22 0 0,0 2 0 0,-1 0 0 15,-1 0 0-15,0 0 0 0,-1 2 0 0,1-2 0 16,-1 4 0-16,-1-4 0 0,2 4 0 0,-2-2 0 16,2 2 0-16,-2 0 0 0,1-2 0 0,0 1 0 15,-1-3 0-15,1 1 0 0,2 1-224 0,-2 1-32 16,2-3 0-16,1 1 0 16,0 1-1360-16,0-2-288 0,0 2-48 0,0-2-12368 0</inkml:trace>
  <inkml:trace contextRef="#ctx0" brushRef="#br0" timeOffset="43420.52">14980 13298 5519 0,'-2'0'496'0,"1"0"-496"16,1 0 0-16,0-2 0 0,0 2 2096 0,0 0 320 16,0-3 64-16,-1 2 16 0,1 1-736 0,-1 0-144 15,1 0-16-15,0 1-16 0,0 4-176 0,0-1-16 16,-2 2-16-16,1 3 0 0,1-2-576 0,-1 3-112 15,0 2-32-15,-2 3 0 0,1 1-416 0,-1 0-96 16,0 0-16-16,-1-3 0 0,0-1-128 0,0-2 0 0,1 2 0 0,-1-4 0 31,2-2-768-31,-1-1-64 0</inkml:trace>
  <inkml:trace contextRef="#ctx0" brushRef="#br0" timeOffset="43681.47">15030 13247 12895 0,'5'-2'576'0,"-2"0"112"0,0 0-560 0,0 0-128 0,-1 2 0 0,0 2 0 16,0-2 1648-16,2 4 288 0,3 2 64 0,1 3 16 15,-1 4 320-15,-1 2 64 0,-1 3 16 0,-2 0 0 0,-2 3-848 0,-1-4-160 16,0 5-48-16,-1-6 0 0,-1 0-720 0,0-4-128 16,-1 0-48-16,1-4 0 0,1 0-464 0,0-4 0 15,-1-1 0-15,1-3-15712 16</inkml:trace>
  <inkml:trace contextRef="#ctx0" brushRef="#br0" timeOffset="44168.18">15294 13288 26719 0,'-2'4'1184'0,"2"0"240"0,0-2-1136 0,0 2-288 0,2 0 0 0,-2 1 0 16,1 1 1184-16,1 7 176 0,2 6 48 0,0 9 0 15,0 2 240-15,-2 3 48 0,0 0 16 0,0-3 0 16,-1-1-992-16,-2-1-192 0,1 1-32 0,-3-3-16 16,1-4-352-16,-2 0-128 0,0-3 0 0,-1-7 144 15,0 1-144-15,-1-7 0 0,1-1 0 0,0-5 0 16,0-2-576-1,2-4-128-15,-1 0-48 0,-1-6 0 0,1-4-1456 0,2-3-288 0,-1-1-64 0,2-2-16 16,0 0-464-16,1-3-96 16,1-1 0-16,2-5-16 0,-3 31 1104 0,12-59 208 0,-12 59 48 0,19-61 16 0,-19 61 1936 15,26-59 384-15,-26 59 80 0,25-46 16 0,-25 46 960 0,0 0 208 16,0 0 48-16,49-47 0 0,-49 47 0 0,0 0 0 16,0 0 0-16,54-15 0 0,-54 15 192 0,31 9 64 15,-15-2 0-15,0 4 0 0,-1 2-656 0,-1 3-128 16,-4 1-32-16,-4 4 0 0,-3-1-656 0,-5 1-128 0,-5-5-16 15,-5 3-16-15,-2-3-240 0,-5 0-48 0,-2 0-16 0,-1-4 0 16,-2-3-416-16,1-2-80 16,0-3 0-16,2-1-17328 0</inkml:trace>
  <inkml:trace contextRef="#ctx0" brushRef="#br0" timeOffset="44597.2">15625 12953 34095 0,'-11'1'1504'0,"6"-1"320"0,0 3-1456 0,3-3-368 0,0 0 0 0,2 1 0 16,2 2 512-16,-1-1 16 0,0 5 16 0,0 8 0 15,3 1 224-15,-2 7 64 0,2-1 0 0,-1 6 0 16,-1 5-416-16,-1 0-80 0,-1 3-16 0,-1-2 0 15,1-1-192-15,0-3-128 0,1 1 128 0,2-2-128 16,1-7 0-16,2-2 0 0,1-2 0 0,2-4 0 0,-1 1 0 0,2-6 0 16,1-2 0-16,1-1 0 15,-3 0 0-15,3-6 0 0,-12 0 0 0,0 0 0 0,0 0-208 0,0 0 32 16,54-26 16-16,-54 26 0 0,0 0-96 0,0 0 0 16,45-47-16-16,-45 47 0 0,0 0 96 0,29-50 32 15,-29 50 0-15,0 0 0 0,22-57 144 0,-22 57 0 16,0 0 0-16,9-41-128 0,-10 32 128 0,-2 3 0 15,-2 2 0-15,1 4 0 0,-3 3 448 0,0-2 80 16,-2 4 16-16,2 2 0 0,-1 3-144 0,1 1-16 16,1 3-16-16,1 2 0 0,1 3-192 0,3-1-48 15,2 1 0-15,2-3 0 0,0 2-128 0,2-4 0 16,3 1 0-16,-1-4 0 0,3 0-192 0,0-1-80 0,2-3-16 16,2 0 0-1,1-2-1456-15,-15-5-304 0,0 0-48 0,44 1-13936 0</inkml:trace>
  <inkml:trace contextRef="#ctx0" brushRef="#br0" timeOffset="44765.15">16053 13296 3679 0,'2'2'320'0,"0"-1"-320"0,-1 2 0 0,0-1 0 16,0 0 3072-16,2 0 528 0,-1 1 112 0,4 3 32 16,3 4-672-16,3 6-144 0,2 0-32 0,0-1 0 15,1 1-880-15,-2-3-176 0,1 2-48 0,-2-2 0 16,-1 0-960-16,2-4-208 0,-1-2-48 0,0-1 0 15,-1 1-720-15,-1-5-160 0,1-2-16 0,-2 0-10176 16,-9 0-2048-16</inkml:trace>
  <inkml:trace contextRef="#ctx0" brushRef="#br0" timeOffset="44901.08">16311 13308 13295 0,'-6'-10'288'0,"1"8"64"0,2-2 16 0,-1 2 16 15,3 0-384-15,-3 2 0 0,-1 4 0 0,-5 0 0 0,-6 2 3328 0,-5 4 576 16,-5 5 128-16,1-2 32 0,-1 3-1760 0,2 2-336 15,-1-1-80-15,3 1-16 0,1-1-1344 0,2-3-272 16,5-1-48-16,7-3-16 0</inkml:trace>
  <inkml:trace contextRef="#ctx0" brushRef="#br0" timeOffset="45498.95">17188 13311 17503 0,'-4'-3'1552'0,"1"3"-1232"16,-1-4-320-16,1 4 0 0,0 0 1312 0,-5 0 208 16,-4 0 32-16,-8 4 16 0,-3-1 128 0,-3 6 32 15,3 1 0-15,4 0 0 0,1 5-544 0,5 1-96 16,3 0-32-16,4 3 0 0,2-6-304 0,4 2-64 0,4-2-16 0,1-1 0 16,1-2-288-16,4-3-48 15,2-1-16-15,0-2 0 0,-12-4-320 0,0 0 0 0,47 0-192 0,-47 0 64 31,0 0-816-31,52-17-144 0,-52 17-48 0,0 0 0 16,0 0-512-16,60-41-96 0,-60 41-32 0,0 0 0 16,0 0 416-16,38-51 80 0,-38 51 0 0,0 0 16 0,0 0 1008 0,0 0 256 0,0 0 0 0,0 0 0 15,0 0 688-15,0 0 224 0,0 0 48 0,1-21 16 16,-6 30 592-16,2 1 112 0,-1 2 32 0,3-2 0 16,-1 2-896-16,2 1-176 0,2-3-48 0,0 2 0 15,2-3-400-15,2-3-64 0,0 1-128 0,0 0 176 16,2-5-1424-16,-1 2-288 15,1-4-48-15,-2 0-11664 0</inkml:trace>
  <inkml:trace contextRef="#ctx0" brushRef="#br0" timeOffset="45800.73">17308 13374 12895 0,'-1'-9'576'0,"0"5"112"16,-1-1-560-16,2 2-128 0,0 0 0 0,0 2 0 0,2 1 1984 0,0-4 384 16,0 2 64-16,2-2 0 0,1-1 944 0,0 5 176 15,0 3 32-15,0 3 16 0,0 0-2688 0,-1 0-528 16,1 4-128-16,-3 2 0 0,1 1 144 0,-1-1 48 15,0 2 0-15,0-2 0 0,-2 0-320 0,-2-2-128 16,1 0 128-16,0-1-128 0,-1-3 0 0,0-2 0 16,2-2 0-16,0-2 0 0,2 0 0 0,0-6 0 15,3 1-144-15,0-2 144 16,-5 7-816-16,0 0-48 0,0 0-16 0,0 0 0 16,47-51-336-16,-47 51-80 0,0 0-16 0,0 0 0 15,49-51 544-15,-49 51 96 0,0 0 32 0,0 0 0 0,0 0 464 0,49-28 176 0,-43 29 0 0,-4 4-144 16,-1 1 144-16,-1 4 224 0,0 0-48 0,-1 2-16 15,-1 1 368-15,2 0 80 0,-1 2 16 16,1-1 0-16,0-2-624 0,2 0-288 0,2 1 32 16,1-6 0-1,2 2-1776-15,0-3-336 0</inkml:trace>
  <inkml:trace contextRef="#ctx0" brushRef="#br0" timeOffset="46150.29">17762 13374 15663 0,'-1'-9'688'0,"-1"3"144"15,1 0-656-15,0-1-176 0,0 6 0 0,-1 1 0 0,0-2 2224 0,-3-2 400 16,-2-1 96-16,-5 4 16 16,-1 1 48-16,-2 4 16 0,-1 2 0 0,2 4 0 0,1-1-1440 0,0 4-272 15,3 2-64-15,3-3-16 0,2 2-592 0,1-2-112 16,4 0-32-16,3 1 0 0,1 0-272 0,1-3 0 16,1 0 128-16,0-1-128 0,1-3 0 0,1-4 0 15,2 0 0-15,-10-2 0 0,0 0 0 0,0 0 0 16,0 0-192-16,50-32 192 15,-50 32-688-15,0 0-32 0,31-45-16 0,-31 45 0 16,0 0-912-16,26-67-176 0,-26 67-32 0,14-50-16 16,-14 50 384-16,11-57 80 0,-11 57 0 0,12-63 16 0,-12 63 1392 0,16-70 0 15,-16 70 304-15,19-65-48 0,-19 65 656 0,23-64 144 16,-23 64 32-16,21-47 0 0,-21 47-512 0,0 0-80 16,0 0-32-16,0 0 0 0,5 0 640 0,-12 12 128 15,-3 10 32-15,-1 7 0 0,-1 5-128 0,-1 2-32 16,0 4 0-16,1-1 0 0,4 4-800 0,0-2-176 0,5 4-128 15,1-4 192-15,6-3-352 0,4-6-64 0,1-1-16 0,5-6-17696 16</inkml:trace>
  <inkml:trace contextRef="#ctx0" brushRef="#br0" timeOffset="46681.18">18770 13008 11967 0,'-12'1'1072'0,"6"-1"-864"16,1-1-208-16,0 1 0 0,3 0 3184 0,1 1 592 16,-2 0 112-16,0 3 16 0,-4 2-2112 0,-1 4-416 15,-1 6-96-15,-2 5 0 0,0 6-448 0,-2 4-64 16,1 4-32-16,0 2 0 0,1 2-336 0,1 1-64 16,3-5-16-16,1-3 0 0,0 0-80 0,4-4-32 15,2-2 0-15,1-2 0 0,1-8-80 0,2 0-128 16,1-2 176-16,1-3-176 0,2-5 0 0,0-1 0 0,1-3 0 0,0-2 0 15,-9 0 0-15,0 0 0 16,0 0 0-16,0 0 0 0,58-24-192 0,-58 24 16 0,0 0 0 0,45-35 0 31,-45 35-656-31,0 0-144 0,45-45-32 0,-45 45 0 16,0 0 144-16,43-54 32 0,-43 54 0 0,0 0 0 0,30-48 608 0,-30 48 224 0,0 0-144 0,0 0 144 16,0 0 656-16,-1-21 224 0,-7 27 32 0,-2 0 16 15,-1 3 704-15,-4 1 144 0,1 3 16 0,-3 3 16 16,1 2-816-16,0 1-160 0,0 4-48 0,3 1 0 15,0-1-400-15,5-1-96 0,3-2-16 0,1-4 0 0,3-5-272 0,1 0 160 16,5 1-160-16,3 0 128 0,5-3-128 0,3-1-224 16,-16-8 48-16,38 6 16 15,-38-6-1072-15,0 0-224 0</inkml:trace>
  <inkml:trace contextRef="#ctx0" brushRef="#br0" timeOffset="46899.82">19139 13314 9215 0,'-14'0'816'0,"6"-2"-656"16,2 2-160-16,0 0 0 0,2 2 4176 0,2-2 816 16,-2 3 144-16,-2-3 48 0,-2 3-1648 0,-2 4-320 15,2 3-64-15,3-2-16 0,1 3-2192 0,4 2-448 16,1 2-96-16,2-3-16 0,-1 4-384 0,1-4 0 16,-2 4 0-16,-1 0 0 0,-1-2 0 0,-3 1 0 15,-1-3 0-15,-1-2 0 0,2-4 0 0,-3 2 0 0,-6 0 0 0,-1-1 128 16,1-1 32-16,0-4 0 0,-5 2 0 0,-2-4 0 15,1 0-160-15,1-6 0 16,5-3-160-16,3-1-18080 0</inkml:trace>
  <inkml:trace contextRef="#ctx0" brushRef="#br0" timeOffset="47645.9">19306 13359 8287 0,'-5'-3'736'0,"0"2"-592"16,2 1-144-16,0-2 0 0,2 2 1344 0,-3 0 224 15,-3-4 48-15,-4 0 16 0,-5 2-144 0,1 2-16 16,2 0-16-16,4 0 0 0,1 2 144 0,2 3 16 16,2 4 16-16,3-3 0 0,0 6-656 0,2 4-128 15,3 0-16-15,-1 3-16 0,2 0-432 0,2 3-64 16,1-2-32-16,0 1 0 0,0-4 0 0,-2 0 0 16,-1-1 0-16,-1-2 0 0,-3-4-288 0,-1-2 160 15,-2 0-160-15,-3 1 128 0,-1-6-128 0,-2 2 0 16,-3-5 144-16,-1-2-144 0,-1-2 128 0,0-1-128 15,-1-1 128-15,1-2-128 16,2-1-320-16,-1-4-144 0,3 1-32 0,1 0-12752 0</inkml:trace>
  <inkml:trace contextRef="#ctx0" brushRef="#br0" timeOffset="48068.22">20198 13296 14735 0,'-3'2'1312'0,"1"2"-1056"15,1 0-256-15,1-2 0 0,0 2 2160 0,0 4 368 16,-3 9 80-16,-1 8 16 0,0 13-656 0,-1 6-128 15,0-1-32-15,0-1 0 0,1-4-624 0,-2-3-128 16,1 2-32-16,-1 2 0 0,-1 2-544 0,-1-6-112 16,2-1-32-16,-2-6 0 0,2-4-336 0,-1-6 0 15,0-2 0-15,0-3 0 16,0-5-1280-16,-1-4-192 0,2-1-16 0,0-3-12752 0</inkml:trace>
  <inkml:trace contextRef="#ctx0" brushRef="#br0" timeOffset="48271.39">20158 13413 2751 0,'0'0'256'0,"0"0"-256"0,0 0 0 0,0 0 0 16,34-42 2192-16,-31 40 400 0,2-2 80 0,-5 4 16 15,0 0 576-15,0 0 128 0,57-32 32 0,-57 32 0 16,0 0-1232-16,0 0-240 0,66 1-48 0,-50 10-16 16,-3 3-896-16,0 1-176 0,-2 2-48 0,-4 1 0 15,-3 5-496-15,-3-1-96 0,-3 0-32 0,-6-1 0 16,-2-1-144-16,1-4 0 0,-1-3 0 0,-4-1 0 15,-2-2 0-15,-3-2-144 0,3 0 0 0,-1-6 0 16,2-2-1136-16,2-2-240 0,3-4-32 0</inkml:trace>
  <inkml:trace contextRef="#ctx0" brushRef="#br0" timeOffset="48771.47">20449 13290 23039 0,'-4'8'1024'0,"3"-7"192"16,0 4-960-16,1-3-256 0,1 0 0 0,0 1 0 0,2 0 1344 0,0 5 208 16,4 4 48-16,1 7 16 0,3 2-336 0,-2 1-64 15,0 1 0-15,-2 0-16 0,-1-2-400 0,-2-3-80 0,-2-8-16 0,1 2 0 16,-2 2-464-16,2-2-112 0,-3 1 0 0,0-3-128 16,0-4 0-16,-2-2 0 0,2-2 0 0,0-2 0 15,0-2 0-15,0-2 0 0,0 0-240 0,3-4 80 16,1 0-144-16,-4 8-16 0,0 0-16 0,0 0 0 15,28-43 80-15,-28 43 0 0,0 0 16 0,0 0 0 32,56-45-256-32,-56 45-48 0,0 0-16 0,55-22 0 0,-55 22 176 0,0 0 16 0,61-12 16 0,-61 12 0 15,0 0 352-15,55-7 0 0,-55 7 0 0,0 0 0 16,49 0 0-16,-49 0 0 0,0 0 0 0,0 0 0 16,50 3 0-16,-43-2 0 0,-4-1 224 0,-1 0-64 15,-2 3 576-15,-2-3 112 0,-1 0 32 0,-2 2 0 0,-3-2 144 0,0 1 16 16,-4 2 16-16,-1 1 0 15,-2-1-512-15,-1 2-96 0,-1 1-32 0,-1 1 0 0,2 0-128 0,1 2-32 16,2 1 0-16,2-1 0 0,3 4-80 0,2-3-32 16,4 0 0-16,0-2 0 0,2 1-144 0,3 1 0 15,3 0 0-15,3-2 0 0,2 2 0 0,-1-4 0 16,2 2 0-16,0-2 0 0,0-1 0 0,-1-1 0 16,0-1 0-16,-11-3 0 0,0 0 0 0,0 0 0 15,0 0 0-15,0 0 0 0,0 0 0 0,55-24 0 16,-52 16 0-16,-1-2 0 0,1-2 0 0,-2-7 0 15,0 0 0-15,1-4 0 16,0 5-576-16,1-3-128 0,-1 4-48 0,0-1-16544 0</inkml:trace>
  <inkml:trace contextRef="#ctx0" brushRef="#br0" timeOffset="49282.15">20998 13409 31327 0,'-9'7'1392'0,"6"-7"272"0,-1 2-1328 0,1 2-336 0,2-4 0 0,0 2 0 16,1 0 944-16,-1 3 112 0,-1 2 32 0,1 5 0 15,1 2-256-15,-1 1-32 0,1-2-16 0,1 2 0 16,0 1-448-16,1-3-80 0,0-1-32 0,1-2 0 0,-1-1-224 0,-1-2 0 16,2-1 0-16,-1 0 0 15,-1-3-224-15,1-2-32 0,-2 1-16 0,1-2 0 16,-1-2-64-16,1 1-16 0,0-5 0 0,2 1 0 15,-1-2-128-15,1 0-32 0,-3 7 0 0,0 0 0 16,0 0 256-16,0 0 32 0,34-51 16 0,-34 51 0 16,0 0 0-16,0 0 0 0,0 0 0 0,41-38 0 0,-35 36 208 15,-1 2-192-15,-1 2 192 0,0 2-192 0,-2 2 576 0,0 0 128 16,0 4 32-16,-2-1 0 0,1 1 224 0,0-3 32 16,1 2 16-16,-1-2 0 0,0 4-288 0,3-1-48 15,1 0-16-15,1-1 0 0,1-3-304 0,2 0-160 16,1-1 160-16,1 0-160 0,1-1 0 0,-12-4-288 15,0 0 32-15,0 0 16 16,49-4-432-16,-49 4-96 0,0 0 0 0,0 0-16 16,0 0 208-16,55-29 32 0,-55 29 16 0,0 0 0 0,0 0 240 0,0 0 48 0,39-49 16 15,-39 49 0-15,0 0 224 0,11-36 0 16,-9 26 0-16,0-1 0 0,-2 5 496 0,-3 0 32 16,-1 4 16-16,-2 2 0 0,0 2 432 0,-1 3 96 0,-2 1 16 0,0 1 0 15,-1 4-448-15,2 3-96 0,-1 1-16 0,3 1 0 16,0 4-208-16,3-2-32 0,2 1-16 0,1 1 0 15,4-2-128-15,1-2-16 0,3 3-128 0,1-6 192 16,2 2-192-16,1-5 0 0,2-1 0 0,1-6-12688 16,-15-3-2432-16</inkml:trace>
  <inkml:trace contextRef="#ctx0" brushRef="#br0" timeOffset="50598.86">22378 13166 1839 0,'1'0'160'0,"-1"0"-160"15,0 0 0-15,0 0 0 0,1 0 656 0,-1 0 112 16,2 0 0-16,-1-3 16 0,0 3 240 0,0-1 32 16,1-1 16-16,-1 2 0 0,-1 0-176 0,1 0-48 15,-1-3 0-15,1 3 0 0,-1 0-304 0,1 0-64 16,-1-1-16-16,2 1 0 0,-1 4-48 0,0-4-16 16,2 0 0-16,-2 0 0 0,1-3 528 0,0 3 96 15,-1 0 32-15,0 0 0 0,0 3 80 0,-1-3 16 16,0 0 0-16,-1 0 0 0,1 2-32 0,-1-2 0 0,0 1 0 0,-1 2 0 15,0-1-288-15,-1-2-64 0,1 4-16 0,-2-4 0 16,2 3-368-16,-1 0-80 0,1-2-16 0,1 2 0 16,-1-1-288-16,1 0 0 0,0 0 0 0,1 1 0 15,0-2 0-15,0 4 0 0,0-2 0 0,0 0 0 16,0 1 0-16,0 2 0 0,0 0 0 0,0 0 0 16,0 2 0-16,1 0 160 0,-1 5-160 0,0-3 128 15,-1 3 112-15,0 2 16 0,-1-1 0 0,1 0 0 16,0 3 0-16,-2-4 0 0,1 2 0 0,0-1 0 15,0 0-48-15,0 2 0 0,1-1 0 0,-1-1 0 16,2 4-208-16,-1-1 128 0,0 1-128 0,-2 1 0 16,2 0 0-16,-3 4 0 0,2-1 0 0,-3-1 0 15,1 2-544-15,-1 0-48 0,-1-2-16 0,1-3 0 16,-1 0-272-16,1-4-48 0,0-1-16 0,0-1 0 16,1-4-320-16,1-2-64 0,-1-4-16 0,3 2 0 15,0-4-432-15,-1-3-80 0</inkml:trace>
  <inkml:trace contextRef="#ctx0" brushRef="#br0" timeOffset="51166.44">22170 13481 2751 0,'-7'-5'128'0,"3"4"16"0,0-1-144 0,1-2 0 0,1 4 0 0,1 0 0 15,0 0 1120-15,0-3 192 0,-3 1 32 0,1 1 16 16,2-2 688-16,2 2 128 0,2 1 16 0,3 1 16 16,3 2-400-16,2-2-80 0,4 1 0 0,0 2-16 15,-15-4-208-15,37 9-32 0,-37-9-16 0,44 7 0 16,-44-7-416-16,53 9-80 0,-53-9 0 0,58 10-16 15,-58-10-544-15,52 6-96 0,-52-6-32 0,67 5 0 16,-67-5-272-16,68 0 0 0,-68 0 0 0,63-3 0 16,-63 3-752-16,0 0-48 0,69-6-16 0,-69 6 0 15,0 0 224-15,0 0 32 0,0 0 16 0,0 0 0 0,0 0 784 0,0 0 144 16,0 0 48-16,0 0 0 0,0 0 768 0,0 0 144 16,-4-26 48-16,-8 24 0 0,-1 2-576 0,0 0-112 15,0 2-32-15,0-1 0 0,2 3-160 0,0 2-48 16,0 3 0-16,1 0 0 0,3 1-16 0,1-1-16 15,1 4 0-15,0-1 0 0,2 2-160 0,1 1-16 16,3-2-16-16,0 3 0 0,3 0-112 0,1 2-128 16,2-2 176-16,1-4-176 0,3 2 176 0,0-4-176 15,3 1 160-15,-1-4-160 0,3-1 128 0,2 1-128 16,-18-7 0-16,0 0 0 0,52 3 0 0,-52-3 0 16,0 0 0-16,0 0 0 0,0 0 0 0,58-23 0 15,-58 23 0-15,0 0 0 0,0 0 0 0,17-44 0 0,-16 31 0 0,-2-4 0 16,0-1 0-16,-4 1 0 0,1 0 0 15,-3 1 0-15,-1-3 0 0,1 4-288 0,-2 2 64 0,-1-4 16 32,2 5-928-32,-2 0-176 0,1 2-32 0,2-1-14784 0</inkml:trace>
  <inkml:trace contextRef="#ctx0" brushRef="#br0" timeOffset="52337.43">23874 13453 7359 0,'-5'0'656'0,"1"0"-528"15,1 0-128-15,-1 0 0 0,2 0 1152 0,-1 0 192 16,1 1 32-16,-5 1 16 0,-4-2 400 0,-6 4 96 16,-3 2 16-16,0 1 0 0,-1 1-272 0,3 2-48 0,1 0-16 0,2 2 0 15,4-2-432-15,1 3-96 16,5-6-16-16,1 2 0 0,0-1-256 0,3 0-64 0,2 2-16 0,3 1 0 15,2 2-112-15,2 0-32 16,3-3 0-16,1-2 0 0,0-2-16 0,2 1 0 16,0-4 0-16,-1-3 0 0,-13 0-336 0,0 0-64 0,0 0 0 0,56-3-128 15,-47 0 0-15,-9 3 0 0,0 0 0 0,0 0 0 32,0 0-544-32,39-43-64 0,-35 35-16 0,-3 0 0 15,2-2-1600-15,-3 0-320 0</inkml:trace>
  <inkml:trace contextRef="#ctx0" brushRef="#br0" timeOffset="52598.08">23922 13453 13823 0,'2'1'608'0,"-1"-1"128"16,0 0-592-16,0 2-144 0,1-2 0 0,-1 2 0 16,0 0 1792-16,1 4 336 0,3 1 64 0,2 5 16 0,-1 4 224 0,-1 0 32 15,0 5 16-15,0-1 0 0,0 0-880 0,1 1-192 16,-1-2-16-16,0 0-16 0,0-3-560 0,0-1-112 15,-1-5-32-15,0 0 0 0,-1-4-288 0,0-2-64 16,0-2-16-16,1-2 0 0,-1-4-80 0,2 2-16 16,0-4 0-16,-5 6 0 0,0 0-208 0,0 0 0 15,40-51 128-15,-40 51-128 0,31-42 0 0,-31 42-160 16,37-51 32-16,-37 51 0 16,42-47-1680-16,-42 47-336 0,44-41-64 0,-44 41-16 15,0 0-2160-15,70-32-432 0</inkml:trace>
  <inkml:trace contextRef="#ctx0" brushRef="#br0" timeOffset="53100.29">24335 13429 7359 0,'-13'13'320'0,"8"-8"80"0,1-2-400 0,2 0 0 0,0-3 0 0,1 3 0 16,-1 0 2240-16,-3 4 384 0,0 2 64 0,0 2 0 15,1 0 576-15,4 2 128 0,3-6 0 0,3 2 16 16,1-3-1520-16,4-2-304 0,2-2-64 0,-1-2-16 16,-12 0-1040-16,0 0-208 0,0 0-32 0,63-15-16 15,-63 15-208-15,0 0-208 0,0 0 32 0,0 0 16 31,51-36-208-31,-47 28-32 0,-3-1-16 0,-2-1 0 0,-3 3 240 0,-1-2 176 0,-1 3-208 0,-4-1 80 16,0 2 128-16,-1 1 176 0,-2 4-48 0,2 2 0 16,0 0 576-16,-1 3 96 0,-1 2 32 0,2 3 0 15,1 1 48-15,2 0 16 0,-1 4 0 0,0 1 0 16,3 0-624-16,3 0-112 0,1 3-32 0,2-4 0 0,4 1-128 0,0-3 192 16,3 2-192-16,1-5 192 0,1 2-192 15,0-4 0-15,1 0 0 0,1-1 0 0,1-4 0 16,0 0 0-16,-1-2-176 0,-1-1 176 15,-3-1-1104-15,-1-2-144 0,2 0-32 0,-2-4 0 16,0 4-48-16,-1-6-16 0,0 0 0 0,0 2 0 16,-5 7 496-16,0 0 80 0,0 0 32 0,0 0 0 0,0 0 544 0,0 0 192 15,0 0 0-15,25-45-144 0,-24 43 288 0,-1 2 64 16,0 0 16-16,0 2 0 0,0 2 608 0,1-1 112 16,0 0 16-16,1 1 16 0,0 1-96 0,2-1-32 15,-2-1 0-15,2 1 0 0,-2-1 32 0,1-1 0 16,1-1 0-16,-2 2 0 0,1-1-304 0,-1-2-48 15,0 0-16-15,2-2 0 0,0-1-288 0,0 0-64 16,1-1-16-16,-1 1 0 0,0 0-144 0,1-4 0 16,-5 7 144-16,0 0-144 0,0 0 0 0,0 0 0 0,52-44 0 15,-52 44-192 1,0 0-720-16,48-32-160 0,-48 32-16 0,0 0-16 16,61-35-1520-16,-61 35-320 0,0 0-48 0,67-34-16 15,-67 34-768-15,0 0-144 0</inkml:trace>
  <inkml:trace contextRef="#ctx0" brushRef="#br0" timeOffset="53298.48">24919 13355 1263 0,'44'-41'0'0,"-44"41"0"0,5-3 0 0,-3 0 0 0,-1 3 0 0,0-6 0 16,-1 6 1824-16,0 0 256 0,0 0 48 0,27-63 16 16,-27 63 416-16,14-51 64 0,-14 51 32 0,9-47 0 15,-9 47-368-15,2-32-80 0,-2 23-16 0,-1 2 0 16,-2 4-336-16,-3 3-80 0,0 3-16 0,-4 3 0 16,0 4-32-16,-2 4-16 0,-3 0 0 0,1 6 0 15,1 1-928-15,-2 4-176 0,-1 3-32 0,-3 5-16 16,2 5-288-16,0-1-48 0,1 1-16 0,-2 1 0 0,6-2-208 15,1-1 0-15,1-2 128 0,1-2-128 0,2-1 0 16,1-5-208-16,2-1 32 0,-1-3 16 16,1-3-1056-16,-2-3-224 0,1-4-32 0,-2-4-16 15,1 0-1776-15,-3-5-368 0</inkml:trace>
  <inkml:trace contextRef="#ctx0" brushRef="#br0" timeOffset="53487.02">24674 13680 11055 0,'4'-41'480'0,"-3"35"112"0,-1 4-464 0,0 2-128 15,1-3 0-15,3-2 0 0,-4 5 1408 0,0 0 256 16,35-47 48-16,-35 47 16 0,43-44-64 0,-43 44 0 15,0 0 0-15,69-46 0 0,-69 46-224 0,0 0-48 16,58-17-16-16,-58 17 0 0,0 0-288 0,46 4-64 0,-34 4-16 0,0-2 0 16,-4 4 0-16,0 0 0 15,-2 3 0-15,-1 0 0 0,-3 2-112 0,-3-3 0 0,-1 4-16 0,-2 3 0 16,-1-3-400-16,-3-2-80 0,0-2-16 0,0 0 0 16,0 1-256-16,2-7-128 0,-1 1 128 0,4-2-128 15,0-3-192-15,2-2-112 0,2-2-16 0,0-3-11408 16,2 2-2288-16</inkml:trace>
  <inkml:trace contextRef="#ctx0" brushRef="#br0" timeOffset="53613.24">25029 13359 2527 0,'0'0'0'0,"0"0"0"0,12-42 144 0,-9 33-144 0,-1 5 0 0,0-1 0 0,0 2 0 0,1-5 0 16,-3 8 1584-16,0 0 208 0,0 0 32 0,0 0 16 0,33-53-1328 0,-33 53-272 15,0 0-48-15,0 0-16 16,0 0-176-16,0 0 192 0,0 0-192 0</inkml:trace>
  <inkml:trace contextRef="#ctx0" brushRef="#br0" timeOffset="53816.93">25330 13113 11055 0,'-3'2'976'0,"2"1"-784"15,0-3-192-15,-1 0 0 0,1 1 3616 0,1 1 672 16,-1 2 144-16,-2 5 32 0,-2 3-1456 0,-2 10-272 0,-3 10-64 15,-2 4-16-15,-3 4-1312 0,0-2-272 0,1 7-48 0,1-4-16 16,2-3-688-16,0-1-128 16,2-2-16-16,2-7-16 0,0 1-160 0,4-6 0 15,0-2 0-15,3-5 0 16,0-4-512-16,1-2-144 0,1 0-32 0,3-1-11024 0,1-5-2192 0</inkml:trace>
  <inkml:trace contextRef="#ctx0" brushRef="#br0" timeOffset="53995.44">25475 13226 4607 0,'0'0'192'0,"0"0"64"0,28-44-256 0,-28 44 0 0,0 0 0 0,0 0 0 15,0 0 2256-15,0 0 416 0,0 0 80 0,0 0 0 16,16 12 1680-16,-21 7 336 0,-5 7 64 0,-2 5 16 16,-3 3-2496-16,-3 5-496 0,1-1-112 0,-2 3-16 15,1-4-1024-15,-1-1-192 0,5-5-64 0,1-5 0 0,2-2-448 0,1-5-336 16,3 1 48-16,1-8-11360 15,1 0-2288-15</inkml:trace>
  <inkml:trace contextRef="#ctx0" brushRef="#br0" timeOffset="54267.76">25177 13409 23039 0,'-3'0'1024'0,"1"0"192"0,2-2-960 0,2 2-256 16,-1 0 0-16,1 0 0 0,3 2 1264 0,3-2 208 15,-8 0 32-15,0 0 16 0,52-2 64 0,-52 2 16 16,48 2 0-16,-23 1 0 0,-2-2-912 0,1 2-176 16,0 3-48-16,1-2 0 0,-3 2-464 0,-2 2 0 15,-4-1 0-15,-2 2 0 0,-2 1 0 0,-3 3 0 16,-3-1 0-16,-1 4 0 0,-4 0 0 0,-1 0 0 0,-2 3 0 0,-3-1 0 16,1-2 304-16,-3 3 64 0,1-2 16 0,-3 4 0 15,0-2 16-15,1-2 16 0,0 1 0 0,2-2 0 16,0-4-224-16,1-2-64 0,1 0 0 0,3-4 0 31,1-4-448-31,2-2-112 0,1-2-16 0,2-4-16512 0</inkml:trace>
  <inkml:trace contextRef="#ctx0" brushRef="#br0" timeOffset="54402.23">25572 13320 15663 0,'-3'-3'688'0,"2"0"144"0,0 0-656 0,1 0-176 0,0 3 0 0,0-2 0 0,1 2 128 0,2-2 0 15,0 2 0-15,2 0 0 16,1 0-2448-16,1 4-496 0,0 2-112 0,-1 4-16 0,-2 3 2336 0</inkml:trace>
  <inkml:trace contextRef="#ctx0" brushRef="#br0" timeOffset="54702.68">25628 13536 20271 0,'-12'18'896'0,"6"-8"192"0,0 0-880 0,1-1-208 16,3-3 0-16,-1-3 0 0,1 4 1584 0,-2 3 272 15,-2 6 48-15,-2 5 16 0,2-2-160 0,1 1-32 0,3-2 0 16,3-5 0-16,3-4-1216 0,1-5-240 0,2-2-48 16,2-2-16-1,1-2-1056-15,-10 2-224 0,0 0-32 0,0 0-16 16,0 0 48-16,61-44 16 0,-61 44 0 0,0 0 0 16,0 0 272-16,55-54 48 0,-55 54 16 0,0 0 0 0,51-42 272 0,-51 42 48 0,0 0 16 0,0 0 0 15,51-35 608-15,-42 33 128 0,-1 2 32 0,-3 2 0 16,-2 2 1008-16,-2 5 208 0,1 0 32 0,-2 1 16 15,-2 3 16-15,0-1 16 0,0 4 0 0,-2 0 0 16,-1 0-672-16,1-1-144 0,0 2-32 0,3-2 0 16,-1 1-576-16,2-3-128 0,2-1-128 0,3-2 176 15,0 0-1008 1,3-4-192-16,-1 0-32 0,2-2-16 0,0-2-1744 0,1 1-336 16,0-3-80-16,1-3-16 0</inkml:trace>
  <inkml:trace contextRef="#ctx0" brushRef="#br0" timeOffset="55047.23">25981 13700 7359 0,'0'0'320'0,"0"0"80"0,0 0-400 0,0 0 0 0,0 0 0 0,0 0 0 16,0 0 1920-16,20-54 320 0,-20 54 48 0,0 0 16 16,0 0 704-16,17-57 128 0,-13 46 48 0,0 3 0 0,-2 2-1088 0,2 4-224 15,-3 0-32-15,2 4-16 0,-1 3-528 0,1-1-96 16,-2 5-32-16,0 3 0 0,0 1-592 0,-1 3-112 16,-1 2-16-16,-1 2-16 0,-1 3-176 0,-2 1-16 15,-1 1-16-15,-1 3 0 0,-1-4 0 0,-2 3 0 16,-1 2 0-16,-1-1 0 0,-4 0-64 0,0-2-16 15,-1 0 0-15,3-5 0 0,1-2-144 0,-2-3 0 0,-2 0 144 0,-3 0-144 16,2-3 0-16,0-4 0 0,4 0 0 16,0-5 0-16,2-2-272 0,2-2-32 15,1-2 0-15,2-2 0 16,3-2-192-16,2 0-32 0,4-4-16 0,2-3 0 0,-4 13 128 0,0 0 32 0,0 0 0 0,39-65 0 16,-39 65 384-16,0 0 0 0,52-61 0 0,-52 61-128 15,0 0 128-15,61-65 224 0,-61 65-48 0,0 0-16 16,62-63 96-16,-62 63 32 0,43-45 0 0,-43 45 0 15,0 0-288-15,61-63 0 0,-61 63 128 0,0 0-128 16,46-42-192-16,-46 42-80 0,0 0-32 0,0 0 0 31,0 0-1776-31,51-43-352 0</inkml:trace>
  <inkml:trace contextRef="#ctx0" brushRef="#br0" timeOffset="56311.73">26300 13867 23039 0,'-4'0'2048'0,"1"1"-1648"0,0 2-400 0,2-3 0 0,0 0 2384 0,0 2 400 16,-4-1 80-16,0 3 16 15,-1 1-1776-15,1-1-336 0,3-2-80 0,2-2-16 0</inkml:trace>
  <inkml:trace contextRef="#ctx0" brushRef="#br0" timeOffset="58668.69">13911 1109 4607 0,'-10'-2'400'0,"3"-2"-400"0,2 0 0 0,2 4 0 16,2-2 1664-16,1 0 240 0,0 2 48 0,-1-2 16 15,0-2-752-15,0 2-160 0,-1-2-32 0,1 2 0 16,2 2 0-16,1 2 0 0,1 2 0 0,1 4 0 16,1 6 48-16,2 7 0 0,1 3 0 0,2 9 0 15,1 9 416-15,2 9 96 0,2 8 16 0,0 8 0 16,2 10-64-16,-1 13-16 0,2 9 0 0,-2 8 0 16,-1 1-368-16,-2 4-80 0,0 10-16 0,-2-2 0 0,1-4-416 15,-2 2-96-15,2 5-16 0,-2-6 0 0,-2-3-240 16,-2-10-48-16,-1-21-16 0,-3 1 0 0,0-1-32 0,-4-5 0 15,-1-5 0-15,-2-10 0 0,-2-9-64 0,-1-6 0 16,0-4-128-16,1-10 192 0,0-5-192 0,-1-7 0 16,1-3 0-16,-1-10-12336 15,2-2-2512-15</inkml:trace>
  <inkml:trace contextRef="#ctx0" brushRef="#br0" timeOffset="59516.52">12374 3368 11055 0,'0'0'976'0,"0"0"-784"0,0 0-192 0,0 0 0 16,0 0 576-16,0 0 80 0,0 0 16 0,62-22 0 15,-62 22-240-15,78-18-48 0,-78 18-16 0,99-22 0 16,-99 22 400-16,109-13 64 0,-51 8 32 0,6 0 0 15,9 0 480-15,10 1 80 0,12-2 32 0,5 4 0 16,-1 2-304-16,6-2-64 0,10 2-16 0,5-2 0 0,5 2-112 0,2-1 0 16,6 1-16-16,8 0 0 0,6 0 224 0,7 0 48 15,10-3 16-15,-1 0 0 0,-6 0-224 0,-1-1-48 16,0 2-16-16,3-4 0 0,3-2-464 0,-10 0-96 16,-10 4 0-16,-7-5-16 0,-3 2-368 0,-10 2 128 15,-10 1-128-15,-9 0 0 0,-4 0 0 0,-13 0 0 16,-8 0 0-16,-11 2 0 0,-10 0 0 0,-9 0-288 15,-48 2 48-15,77-6-11392 16,-77 6-2272-16</inkml:trace>
  <inkml:trace contextRef="#ctx0" brushRef="#br0" timeOffset="60301.1">18914 1351 1839 0,'0'0'160'15,"0"0"-160"-15,0 4 0 0,0-3 0 16,0 4 1216-16,-1-1 224 0,1 6 32 0,0 8 16 16,-1 7 928-16,0 10 176 0,2 9 32 0,-1 7 16 0,4 10 16 0,0 8 0 15,4 6 0-15,3 7 0 0,1 7-448 0,2 6-96 16,2 9 0-16,4 0-16 0,0 4-816 0,-1-1-144 16,2 4-48-16,0 3 0 0,2 0-592 0,-3-4-128 15,-1-7-32-15,-1-7 0 0,-2-9-176 0,-3-6-32 16,-2-4-128-16,-2-10 192 0,0-12-16 0,-3-4-16 15,-1-6 0-15,-3-8 0 0,1-8-160 0,-2-4 0 16,-1-6 0-16,-1-7 0 16,0-5-896-16,-1-4-224 0,1-3-32 0,1-9-15424 0</inkml:trace>
  <inkml:trace contextRef="#ctx0" brushRef="#br0" timeOffset="60752.54">17895 3433 11055 0,'-2'2'976'16,"1"-2"-784"-16,2-2-192 0,1 0 0 0,2 1 448 0,-4 1 64 15,0 0 0-15,0 0 0 0,52-13-192 0,-52 13-16 16,72-10-16-16,-72 10 0 0,104-10 608 0,-41 7 128 16,3-3 32-16,10 2 0 0,5-2 736 0,13 1 160 15,17 2 32-15,4-1 0 0,1 0-512 0,10-1-112 16,14 1-16-16,4 1 0 0,5-1-384 0,4 2-64 15,9-2-32-15,6 1 0 0,4 0 176 0,4 0 48 16,-1 0 0-16,6 0 0 0,5-1-368 0,2 1-64 0,5 0-16 0,-7-1 0 16,-9 2-256-16,-3-2-64 15,-3 2-16-15,-3-4 0 0,-6-1-144 0,-5 4-32 16,-5-3 0-16,-19-1 0 0,-16 1-128 0,-6 2 0 0,2 1 0 16,-11-2 0-16,-8-1-336 0,-10 2 0 0,-11 0 0 15,-2-1 0-15,-1 2-48 0,-8-1-16 0,-9 0 0 0,-2-2 0 16,-4 0-960-1,-6-3-192-15,-41 9-48 0,63-14-13616 0</inkml:trace>
  <inkml:trace contextRef="#ctx0" brushRef="#br0" timeOffset="62945.5">14575 2882 18431 0,'-1'3'1632'0,"-3"-3"-1312"15,4 0-320-15,2 0 0 0,-2 0 1152 0,0 0 176 16,1 0 16-16,-1 0 16 0,2-3-336 0,2 3-64 16,0-3 0-16,-4 3-16 0,0 0-464 0,0 0-96 15,0 0 0-15,0 0-16 0,0 0-368 0,55-35-288 16,-55 35 48-16,0 0-12000 0</inkml:trace>
  <inkml:trace contextRef="#ctx0" brushRef="#br0" timeOffset="63232.63">14804 2477 25791 0,'-14'7'1152'0,"4"-4"224"16,2-2-1104-16,4-1-272 0,3-1 0 0,1 1 0 0,1-3 0 0,-1-1 0 16,-1-1 0-16,1 1 0 15,1-5-1040-15,2 0-320 0,0 2-64 0,-3 7-5376 16,0 0-1072-16</inkml:trace>
  <inkml:trace contextRef="#ctx0" brushRef="#br0" timeOffset="63438.46">15092 2752 21183 0,'-9'10'1888'0,"3"-3"-1504"16,3-5-384-16,3-2 0 0,0 0 1216 0,0 1 192 0,-3 4 16 0,-2 1 16 16,-1 2-1168-16,2-2-272 0,3-4 0 0,2 0 0 31,3-2-1664-31,-4 0-336 0,0 0-80 0,0 0-16 0</inkml:trace>
  <inkml:trace contextRef="#ctx0" brushRef="#br0" timeOffset="63568.64">15287 2755 2751 0,'-9'7'256'0,"0"-7"-256"0,0 0 0 0,4-2 0 16,4 1 3296-16,1-2 608 0</inkml:trace>
  <inkml:trace contextRef="#ctx0" brushRef="#br0" timeOffset="63829.91">15194 2363 29487 0,'-15'7'1296'0,"4"-4"288"0,1-6-1264 0,3 3-320 16,4 0 0-16,2-2 0 0,1 1 640 0,-4-3 64 15,0-1 0-15,-1-1 16 0,0-2-848 0,3 2-192 0,2-2-16 0,0 8-16 32,0 0-1632-32,0 0-320 0,0 0-64 0,0 0 0 0</inkml:trace>
  <inkml:trace contextRef="#ctx0" brushRef="#br0" timeOffset="63997">15273 2127 24879 0,'-15'2'2208'0,"4"-4"-1760"0,2-1-448 0,3 0 0 16,5 0 368-16,1 2-16 0,0-3 0 0,-2-1 0 15,0-1-2752-15,-1-4-544 0,0 0-128 0,-1-2 0 0,2 0 2432 16,0 2 480-16</inkml:trace>
  <inkml:trace contextRef="#ctx0" brushRef="#br0" timeOffset="64171.88">15407 1952 29135 0,'-13'10'640'0,"0"-6"128"0,1-2 16 0,6-2 48 0,3 0-656 0,3-2-176 15,0 1 0-15,-1-2 0 16,-3 0-1536-16,2-4-352 0,-2 1-64 0,2-2-16 16,1 1-640-16,-1 4-128 0,4-1-16 0,0-1-16 0,1 4 2176 0,-3 1 432 0,0 0 160 0</inkml:trace>
  <inkml:trace contextRef="#ctx0" brushRef="#br0" timeOffset="64287.36">15483 1999 13823 0,'-4'8'608'0,"2"-2"128"0,-1-4-592 0,3 2-144 0,1-4 0 0,1 3 0 16,-1-3-320-1,1 1-112-15,1 1-16 0</inkml:trace>
  <inkml:trace contextRef="#ctx0" brushRef="#br0" timeOffset="64461.43">15668 2210 11967 0,'-1'8'528'0,"0"-2"112"16,0-3-512-16,1 1-128 0,1-4 0 0,-1 0 0 0,1 0 880 0,0 1 144 15,1-1 16-15,1 0 16 0,-3 0-320 0,0 0-64 16,0 0-16-16,0 0 0 0,0 0-656 0,0 0-272 16,0 0 16-16,0 0 0 0</inkml:trace>
  <inkml:trace contextRef="#ctx0" brushRef="#br0" timeOffset="64583.55">15850 2295 23951 0,'-7'6'1056'0,"1"-3"224"0,1-3-1024 0,2 0-256 16,3 0 0-16,1-3 0 16,1 2-592-16,-2-2-176 0,0 3-48 0,0 0-9024 0</inkml:trace>
  <inkml:trace contextRef="#ctx0" brushRef="#br0" timeOffset="64718.24">15975 2145 6447 0,'-9'7'576'0,"2"-6"-576"0,0-1 0 0,3-1 0 16,4 1 4688-16,0 0 832 0,0 0 176 0,0 0-11056 15,0 0-2192-15</inkml:trace>
  <inkml:trace contextRef="#ctx0" brushRef="#br0" timeOffset="64881.91">15992 1938 24879 0,'-8'0'2208'0,"1"-2"-1760"15,5 0-448-15,2-2 0 0,0 4 576 0,0 0 48 16,0 0 0-16,0 0 0 15,0-28-3264-15,0 28-656 0,2-27-128 0,-2 27-32 0</inkml:trace>
  <inkml:trace contextRef="#ctx0" brushRef="#br0" timeOffset="65007.37">16094 1703 28559 0,'-15'0'1264'0,"4"-5"272"0,2-2-1232 0,5 3-304 0,3-3 0 0,1 7 0 31,0 0-1840-31,0 0-416 0</inkml:trace>
  <inkml:trace contextRef="#ctx0" brushRef="#br0" timeOffset="65167.11">16130 1483 27647 0,'-19'6'1216'0,"7"-4"256"0,2-2-1168 0,5-2-304 0,4 0 0 0,1 2 0 16,0 0-1152-16,0 0-272 0,0 0-64 0,0 0-16 16,0 0-736-16,12-30-160 0,-12 30-32 0</inkml:trace>
  <inkml:trace contextRef="#ctx0" brushRef="#br0" timeOffset="65251.18">16301 1393 911 0,'-1'0'-192'15,"1"0"-112"-15</inkml:trace>
  <inkml:trace contextRef="#ctx0" brushRef="#br0" timeOffset="65346.56">16319 1412 911 0,'0'0'0'0,"0"0"0"0,0 0 0 0,0 0 0 16,0 0 0-16,0 0 0 0,0 0 816 0,0 0 80 16,0 0 0-16,0 0 16 0,0 0-736 0,54-4-176 0</inkml:trace>
  <inkml:trace contextRef="#ctx0" brushRef="#br0" timeOffset="65484.45">16447 1602 35935 0,'-16'10'1600'0,"6"-5"320"0,4-5-1536 0,4 0-384 0,2 0 0 0,0 0 0 15,0 0-2304-15,0 0-544 0,0 0-96 0,0 0-32 16</inkml:trace>
  <inkml:trace contextRef="#ctx0" brushRef="#br0" timeOffset="65654.45">16703 1700 35007 0,'-19'15'3120'0,"5"-11"-2496"15,3-3-496-15,5-1-128 0,6 0 0 0,0 0 0 16,0 0 0-16,0 0 0 15,0 0-3552-15,0 0-624 0,17-33-128 0,-17 33-32 0,0 0 3440 0,0 0 704 0,35-44 192 0,-35 44 0 16</inkml:trace>
  <inkml:trace contextRef="#ctx0" brushRef="#br0" timeOffset="65750.53">16889 1611 19343 0,'-6'8'848'0,"1"-6"192"0,0 0-832 0,2-2-208 0,3 0 0 0,0 0 0 31,0 0-320-31,0 0-128 0,0 0 0 0,0 0-7696 0</inkml:trace>
  <inkml:trace contextRef="#ctx0" brushRef="#br0" timeOffset="65868.25">16964 1527 4607 0,'-3'-5'192'0</inkml:trace>
  <inkml:trace contextRef="#ctx0" brushRef="#br0" timeOffset="65984.17">17008 1349 15231 0,'0'0'0'0,"0"0"0"0,-4-6 0 0,4 6 0 16,0 0 0-16,-5-4 0 0,5 4 0 0,-6-15 0 15,2 5 0-15</inkml:trace>
  <inkml:trace contextRef="#ctx0" brushRef="#br0" timeOffset="66113.71">17177 1168 36863 0,'-14'4'1632'0,"7"-4"336"0,-1-4-1584 0,4 2-384 0,4 2 0 0,0 0 0 31,0 0-1120-31,0 0-304 0,6-36-64 0,-6 36-16 0,21-41 1312 0</inkml:trace>
  <inkml:trace contextRef="#ctx0" brushRef="#br0" timeOffset="66248.53">17409 1055 39615 0,'-13'12'3520'0,"7"-11"-2816"0,1-1-560 0,5 0-144 0,0 0 448 0,0 0 64 16,0 0 16-16,0 0-12576 15,47-42-2528-15</inkml:trace>
  <inkml:trace contextRef="#ctx0" brushRef="#br0" timeOffset="83752.05">14407 3151 4607 0,'-6'10'400'0,"1"-4"-400"0,4-6 0 16,1 0 0-16,1 0 1472 0,-1 0 192 16,-1 0 64-16,-3 3 0 0,0 2 496 0,-1-3 96 0,3 0 32 0,1-6 0 15,1-2-544-15,2 0-96 0,2-5-32 0,0 0 0 16,-4 11-304-16,0 0-64 0,19-51-16 0,-19 51 0 15,0 0-368-15,26-59-80 0,-26 59-16 0,21-48 0 16,-21 48-240-16,23-47-48 0,-23 47-16 0,23-51 0 16,-23 51-192-16,22-53-32 0,-22 53-16 0,20-47 0 15,-20 47-96-15,0 0-32 0,25-57 0 0,-25 57 0 0,0 0-32 0,22-58-128 16,-22 58 192-16,0 0-64 16,21-56-128-16,-21 56 192 0,12-38-192 0,-7 22 192 15,0 3 0-15,-1 3 0 0,-1 0 0 0,-1 2 0 16,0-2 64-16,0 4 32 0,-1 0 0 0,0-1 0 15,-1 4-32-15,-1-4-16 0,2 4 0 0,-1 0 0 16,1 1-80-16,2-2-16 0,-1 0 0 0,0-1 0 0,0 4-144 0,2 1 160 16,-2 0-160-16,1 0 160 0,2 0-160 0,0-2 128 15,0-1-128-15,1 3 128 0,0 3-128 16,0-3 0-16,2-4 0 0,-1 2 128 0,2 2-128 0,-1 2 0 16,0-2 0-16,-2 0 128 0,1 0-128 0,-1-2 0 15,1 0 0-15,-1 2 128 0,-1 4-128 0,0 0 0 16,0-2 144-16,0 2-144 0,-2-2 128 0,1 2-128 15,0-1 128-15,-1 0-128 0,1 0 128 0,1 0-128 16,-1-3 160-16,1 4-160 0,-2 0 176 0,1 1-176 16,0-1 192-16,0-1-192 0,-1 1 176 0,2 1-176 15,0-1 160-15,1 2-160 0,1-3 144 0,-2 2-144 16,1-1 128-16,0 0-128 0,0 0 0 0,3-2 0 16,-4 2 128-16,0-2-128 0,2 1 0 0,2 0 0 0,1 0 0 0,1 1 0 15,0-1 0-15,1 0 0 0,-2 0 0 0,1 0 0 16,-1 1 0-16,0-2 0 0,-4 2 0 0,0-2 0 15,2 0 0-15,0 1 0 0,0 2 0 0,-1-4 128 16,1 4-128-16,-2-1 0 0,0 0 0 0,0-2 0 16,0 1 0-16,-1-2 0 0,0-1 128 0,0 0-128 15,1 0 0-15,1-1 0 0,-4-2 0 0,1 1 0 16,1-2 0-16,0 0 0 0,0-1 0 0,0-1 0 16,1 1 0-16,-2-1 0 0,-1 1 0 0,0 1 0 15,-1-2 0-15,2 0 0 0,-1-1 0 0,-1-2 0 16,2-3 0-16,-2 4 0 0,-1 3 0 0,1-1 0 15,0 0 0-15,-1-1 0 0,2-3 0 0,-1-5 0 16,1-1 0-16,-2 2 0 0,2 2 0 0,-2-1 0 16,0-1 0-16,0-3 0 0,1-1 0 0,-2 1 0 0,1-2 0 15,-1-2 0-15,1 4 0 0,0-2 0 0,-1 3 0 0,0 0 0 16,0-3 0-16,-1 3 0 0,1 4 0 0,0 2 0 16,0-1 0-16,0 1 0 0,0 0 0 0,1-2 0 15,0 4 0-15,-1-3 0 0,3 4 0 0,-2-5 0 16,2 2 0-16,-1 0 0 0,2 1 0 0,0-1 0 15,0 0 0-15,1-1 0 0,2 4 0 0,-2-2 0 16,1 2 0-16,0-2 0 0,-1 5 0 0,1-1 0 16,1 2 0-16,-2-1 0 0,0 0 0 0,-1 2 0 15,0 2 0-15,1 0 0 0,0 0 0 0,-2 0 0 16,4 2 0-16,-2 4 0 0,-1 4 0 0,1 0 0 16,0 3 0-16,2 0 0 0,-3 2 0 0,1-1 0 0,0 0 0 15,-1 3 0-15,1-1 0 0,1-2 0 0,0 3 0 0,1-5 0 16,-2-2 0-16,1 0 0 0,1 0 0 15,1 2 0-15,1 3 0 0,1-4 128 0,0 0-128 0,-1-1 0 16,0-3 0-16,-1 0 0 0,0-3 128 0,-2 0-128 16,0-8 0-16,0 2 0 0,0 0 0 0,-1 0 0 15,1 2 0-15,-1-5 0 0,0-2 0 0,0-2 0 16,0 6 0-16,-1-4 0 0,0 0 0 0,-1 1 0 16,1-5 0-16,0-1 0 0,-2 0 0 0,2-3 0 15,-3 2 0-15,2-6 0 0,-1 3 0 0,-1 0 0 16,1-3 0-16,-2 3 0 0,1-2 0 0,-1-1 0 15,0 3 0-15,1 0 0 0,-1 0 0 0,1 4 0 16,1-3 0-16,0 2 0 0,1 2 0 0,-1 3 0 16,0 2 0-16,1 3 0 0,-1 3 0 0,2 3 0 15,1 0 0-15,1 3 0 0,0 3 0 0,3-3 0 0,0 4 0 0,-2-1 0 16,-1-3 0-16,3 5 0 0,3 4 0 0,2 3 0 16,-2-1 0-16,2-1 0 0,0 0 0 0,0-1 0 15,2 1 0-15,1 1 0 0,0 1 0 0,1 1 0 16,1-3 0-16,-3-1 0 0,1-3 0 0,-2-2 0 15,-1 0 0-15,-1-6 0 0,0 1 0 0,-1-4 0 16,-2 1 0-16,-1-4 0 0,-2 1 0 0,-1-2 0 16,0-3 0-16,-1 0 0 0,-1-2 0 0,0 0 0 15,0-2 0-15,-2-2 0 0,0 2 0 0,1-6 0 16,-1-2 0-16,1-1 0 0,-1-4 0 0,1 1 0 16,1 0 0-16,-2-1 0 0,0 7 0 0,2 2 0 0,0 1 0 15,0 3 0-15,-1 2 0 0,1 1 0 0,0 4 0 0,-1 2 0 16,2-2 0-16,2 3 0 0,-1 3 0 0,1 0 0 15,1 1 0-15,-1 2 0 0,4-2 0 0,0 2 0 16,0 0 0-16,-1 0 0 0,0 1 0 0,0-1 0 16,1 0 0-16,0 0 0 0,0 0 0 0,2 0 0 15,-2-2 0-15,0 0 0 0,-2-2 0 0,-1 1 0 16,1-2 0-16,-2-1 0 0,-2 0 0 0,0-1 0 16,-1-2 0-16,-1-3 0 0,-2 2 0 0,-1-4 0 15,0 0 0-15,-1 0 0 0,-2-5 0 0,1 0 0 16,-1 2 0-16,-1-3 0 0,1-1 0 0,-3-2 0 15,2-4 0-15,-1 1 0 0,1-2 0 0,0 0 0 16,2 3 0-16,0 0 0 0,0 3 0 0,2 4 0 16,0 2 0-16,0 1 0 0,2 2 0 0,-1 1 0 0,1 0 0 15,-2 2 0-15,3 2 0 0,-2-1 0 0,3 2 0 0,-1 1 0 16,1 0 0-16,0 1 0 0,2 2 0 0,1-3 0 16,1 0 0-16,0 0 0 0,0 0 0 0,1 2 0 0,-9-2 0 0,0 0 0 15,0 0 0-15,0 0 0 16,0 0 0-16,50 0 0 0,-44 0 0 0,-1 0 0 0,2 1 0 15,-4-1 0-15,1 0 0 0,-2-1 0 0,0 1 0 0,-1-2 0 16,-1-2 0-16,0 1 0 0,-1 0 0 0,-2-4 0 16,2 2 0-16,-2 1 0 0,1-5 0 0,0 0 0 15,-1 2 0-15,1-6 0 0,0 1 0 16,0-2 0-16,1 0 0 0,-1-2 0 0,2-3 0 0,0 3 0 16,2-3-128-16,-1 2 128 0,1 0 0 0,1 6 0 15,1-2 0-15,-2 5 0 16,2 0 0-16,-1 2 0 0,1 1 0 0,0 1 0 0,0 4 0 15,-1 3 0-15,3 1 0 0,-1-2 0 0,3 4 0 0,-2-1 0 16,0 0 0-16,2 1 0 0,1 0 0 0,3 2 0 16,2-2 0-16,1 0 0 0,1 0 0 0,-16-6 0 15,31 9 0-15,-31-9 0 0,0 0 0 0,46 5 0 16,-46-5 0-16,0 0 0 0,0 0 0 0,56-4 0 16,-56 4 0-16,0 0 0 0,0 0 0 0,0 0 0 0,0 0 0 0,0 0 0 15,0 0 0-15,48-34 0 16,-44 26 0-16,-2 2 0 0,2-3 0 0,-2 2 0 0,2-2 0 0,0-1 0 15,-1 1 0-15,0 2 0 16,1-1 0-16,-1 0 0 0,1 2 0 0,1 0 0 16,-1 1 0-16,-2 4 0 0,2 1 0 0,0 0 0 15,-2 3 0-15,2 4 0 0,-2-1 0 0,2 0 0 0,-2 0 0 0,3 0 0 16,0 2 0-16,0 0 0 0,1-1 0 0,2-1 0 0,0 0 0 16,2 0 0-16,0-2 0 0,0-3 0 15,3 2 0-15,-13-3 0 0,0 0 0 0,0 0 0 0,54-7 0 16,-54 7 0-16,0 0 0 0,0 0 0 15,0 0 0-15,54-24 0 0,-54 24 1616 0,0 0 352 16,0 0 64-16,0 0 16 0,0 0-1648 0,40-42-400 0,-40 42 0 0,0 0 0 31,0 0-1552-31,0 0-400 0,35-49-80 0,-35 49-16 0,0 0 1632 0,0 0 416 16,0 0 0-16,40-45 0 0,-40 45 0 0,0 0 0 0,0 0 0 0,0 0 0 16,0 0 0-16,0 0 0 0,44 5 0 0,-38 1 0 15,-1 0 0-15,0 1 0 0,0 2 0 0,1-2 0 16,-1 2 0-16,1-3 0 0,1 2 0 0,0-2 0 15,0-1 0-15,2 0 0 0,-1-3 0 16,1 1 0-16,0-3 0 0,-9 0 0 0,0 0 0 0,0 0 0 16,0 0 0-16,0 0 0 0,0 0 0 0,55-25 0 15,-55 25 0-15,0 0 0 0,0 0 0 0,0 0 0 16,23-42 0-16,-21 33 0 0,0-1 0 0,1 2 0 16,-1 0 0-16,1 0 0 0,-2 0 0 0,0 2 0 15,2-3 0-15,-1 3 0 0,2-1 0 0,-2 1 0 0,-2 6 0 0,0 0 0 16,0 0 0-16,0 0 0 15,0 0 0-15,0 0 0 0,0 0 0 0,0 0 0 0,39-40 0 0,-34 36 0 16,0-2 0-16,-2 2 0 16,2 1 0-16,-1-2 0 0,0 1 0 0,-1 0 0 15,0 2 0-15,1-2 0 0,-1 1 0 0,1-2 0 0,1 1 0 0,-2 0 0 0,0 2 0 16,1-2 0-16,0 1 0 0,-1 0 0 16,1-1 0-16,0-1 0 0,-1 1 0 0,1 1 0 15,0 0 0-15,1-3 0 0,0 2 0 0,-5 4 0 16,0 0 0-16,0 0 0 0,0 0 1728 0,33-44 272 15,-33 44 48-15,0 0 16 0,0 0-3248 16,31-45-656-16,-31 45-128 0,0 0-16 0,0 0 1600 0,25-45 384 16,-25 45 0-16,0 0 0 0,0 0 0 0,16-39 0 0,-16 39 0 0,0 0 0 15,0 0 0-15,0 0 0 0,0 0 0 16,0 0 0-16,28-42 0 0,-28 42 0 0,0 0 0 0,0 0 0 16,0 0 0-16,0 0 0 15,0 0 0-15,0 0 0 0,0 0 0 0,42-34 0 0,-42 34 0 0,0 0 0 16,0 0-192-16,0 0 192 0,0 0-208 15,0 0-19056-15</inkml:trace>
  <inkml:trace contextRef="#ctx0" brushRef="#br0" timeOffset="87138.52">18771 3151 1839 0,'-3'1'160'0,"2"-1"-160"16,0 0 0-16,1 0 0 0,0 0 832 0,1 0 128 0,-1 0 16 0,0-1 16 16,0 1 544-16,0 0 128 0,1-3 0 0,1 3 16 0,-1-1 288 0,0 1 48 31,0 0 16-31,2-3 0 0,1 3-400 0,-1 0-80 0,2-3-16 0,0 0 0 16,0 3-576-16,-5 0-128 0,0 0-32 0,0 0 0 15,0 0 16-15,0 0 0 0,56-26 0 0,-56 26 0 16,0 0-48-16,0 0-16 0,0 0 0 0,59-28 0 15,-59 28-128-15,0 0-32 0,54-27 0 0,-54 27 0 0,0 0-144 0,67-32-48 16,-67 32 0-16,51-23 0 0,-51 23-80 0,58-24-32 16,-58 24 0-16,61-29 0 0,-61 29-96 0,59-28 0 15,-59 28-16-15,59-30 0 0,-59 30-48 0,55-28 0 16,-55 28 0-16,49-25 0 0,-49 25-128 16,61-31 192-16,-61 31-192 0,65-32 192 0,-65 32-64 0,66-37 0 15,-66 37 0-15,65-36 0 0,-65 36 48 16,57-35 0-16,-57 35 0 0,55-32 0 0,-55 32-48 0,45-27 0 15,-45 27 0-15,51-32 0 0,-51 32-128 0,53-35 160 0,-53 35-160 0,57-36 160 16,-57 36-160-16,62-37 160 16,-62 37-160-16,64-41 160 0,-64 41-160 0,70-38 0 0,-70 38 144 0,65-41-144 15,-65 41 0-15,59-38 128 16,-59 38-128-16,57-35 0 0,-57 35 0 0,57-34 0 0,-57 34 0 16,58-35 128-16,-58 35-128 0,65-42 0 15,-65 42 0-15,59-40 128 0,-59 40-128 0,67-42 0 0,-67 42 128 0,68-47-128 16,-68 47 0-16,62-42 144 15,-62 42-144-15,66-43 0 0,-66 43 160 0,72-45-160 0,-72 45 128 0,74-40-128 16,-74 40 0-16,76-42 128 0,-76 42-128 0,78-41 0 0,-78 41 128 0,71-37-128 31,-71 37 0-31,63-35 128 0,-63 35-128 0,66-36 0 16,-66 36 0-16,62-34 128 0,-62 34-128 0,58-31 0 0,-58 31 0 0,70-39 0 16,-70 39 0-16,70-38 0 0,-70 38 0 0,66-35 0 0,-66 35 0 15,59-31 0-15,-59 31 0 0,54-29 0 16,-54 29 128-16,53-29-128 0,-53 29 0 0,55-31 128 15,-55 31-128-15,49-26 128 0,-49 26-128 0,47-23 128 16,-47 23-128-16,42-24 0 0,-42 24 0 0,0 0 0 0,56-28 0 0,-56 28 0 16,0 0 0-16,0 0 0 0,49-28 0 0,-49 28 0 15,0 0 0-15,0 0 0 0,0 0 0 0,0 0 0 16,0 0 0-16,0 0 0 0,0 0 0 0,0 0 128 16,0 0-128-16,0 0 0 15,0 0 0-15,0 0 128 0,0 0-128 0,0 0 0 0,0 0 0 0,0 0 0 16,0 0 0-16,0 0 0 15,0 0 0-15,0 0 0 0,-5-10 0 0,0 11 0 0,2 1 0 0,-2 2 0 16,-2 0 0-16,0 1 0 0,-2 1 0 0,-2 1 0 16,-1 2 0-16,-3 1 0 0,-2 0 0 0,-3 2 0 15,-1 3 0-15,-3-1 0 0,1 0 0 0,-4 0 0 0,-2 2-128 0,-3 3 128 16,0-3-192-16,-4 5 16 16,-3 1 16-16,-6-2 0 0,0 2-48 0,-4 3-16 0,-7 0 0 15,-3 3 0-15,3 0-64 0,-5 1-16 16,-7 4 0-16,-5 4 0 0,-4 2 80 0,-2 1 16 0,3 1 0 0,3 1 0 15,0 2-48-15,5-4-16 0,8-1 0 16,-2-2 0-16,-1 1 144 0,0 1 128 0,1-4-192 0,1 2 192 16,2-2 0-16,1-4 0 0,1 1 0 0,-1 3 0 15,-1-3 0-15,-1-1 0 0,5-1 0 0,3-2 0 16,2 0-176-16,-2 3 176 0,-2 0-160 0,1-1 160 16,2 1-192-16,-1-3 48 0,-1 1 16 0,1-1 0 15,4 1 128-15,3-5-208 0,4 0 80 0,3-3 128 16,2-3-320-16,2 2 48 0,-1-4 16 0,5 3 0 15,3-3-32-15,0 2 0 0,1-1 0 0,1-1 0 16,4-2-96-16,3 0-32 0,-1-2 0 0,2 1 0 16,1-1-256-16,1 1-48 0,0 0-16 0,1-1 0 15,2 1 96-15,2-1 0 16,2-2 16-16,0-2 0 0,4 0 176 0,1-4 48 0,1 1 0 0,4-4 0 16,-1 2 16-16,1-3 16 0,1-3 0 0,1 2 0 15,-4 1-96-15,0 0-32 16,0 0 0-16,47-30 0 0,-47 30 304 0,0 0 48 0,61-39 16 0,-61 39 0 15,66-41 128-15,-66 41 0 0,82-51 128 0,-35 20-128 16,2 0 128-16,4-2-128 0,3 2 128 0,2-4-128 0,6 1 336 0,-3-1 0 16,-6 3 0-16,5-3 0 0,5-2 32 0,10-5 0 0,11-5 0 0,6-4 0 15,3 1 16-15,-4-1 16 16,-3 7 0-16,-3-3 0 0,1 0-160 0,-2 2-48 0,-9 7 0 0,1-6 0 16,2 2 48-16,2-2 0 15,5-1 0-15,3-2 0 0,1 0-96 0,-7 5-16 0,-11 5 0 16,1 0 0-16,0-1-128 0,1-1 0 15,1 1 0-15,-2 0 128 0,-5 1-128 0,-7 5 0 0,-4-2 0 0,-6 6 0 16,-1 2 0-16,-6 3 0 0,-43 23 0 0,79-38 0 16,-79 38 0-16,63-31 0 15,-63 31 0-15,47-23 0 0,-47 23 0 0,0 0 0 0,0 0 0 0,46-21 0 16,-46 21 160-16,0 0-160 0,0 0 192 0,0 0-192 16,-9 2 192-16,1-1-192 0,-5 4 192 0,1 2-192 15,-2-3 208-15,-2 3-64 0,-2 1-16 0,-2 1 0 16,-2 2-128-16,-2 0 0 0,2 2 0 0,-2 0 0 15,1-3 0-15,-3 5 128 0,-5 2-128 0,-1 4 0 0,-2-2 0 0,-3 7 0 16,-7 2 0-16,-7 3 0 16,4-2 0-16,-6 0 0 0,-8 8 0 0,-10 8 0 0,-8 2-272 0,-11 5-96 15,-8 7-16-15,-1 1 0 16,15-10-192-16,-7 3-64 0,-10 8 0 16,-4 2 0-16,6-2 320 0,-7 2 64 0,-8 4 16 0,-1-2 0 15,7-2 240-15,9-8 0 0,14-8 192 0,2-3-192 0,4 1 864 0,5-5 64 16,7-5 16-16,8-7 0 15,3 1-560-15,8-7-128 0,4 0 0 0,9-6-16 0,5-1-240 0,5-1 0 16,5-4 128-16,6-2-128 0,2-1-128 16,4-6-80-16,3 1-16 0,5-2 0 15,4-3-320-15,-4 3-64 0,0 0-16 0,0 0 0 16,54-45-240-16,-54 45-48 0,56-39-16 0,-56 39 0 0,81-55 560 0,-29 18 112 16,3 1 32-16,-3 2 0 0,-4 3 224 0,7-5 0 15,12-5 0-15,14-9 0 0,14-4 0 0,5-4 0 16,0 2 0-16,-3 3 0 0,-7 2 0 0,7 0 0 0,6-3 0 15,0 1 0 1,-2 1-768-16,-3 2-176 0</inkml:trace>
  <inkml:trace contextRef="#ctx0" brushRef="#br0" timeOffset="88347.02">17334 2259 8287 0,'-17'6'736'0,"4"-2"-592"0,2 2-144 0,4-3 0 15,3-2 928-15,2 1 160 0,-2 2 16 0,-1-1 16 16,-3 4 560-16,-3 4 112 0,4 0 32 0,2 2 0 16,5-1 16-16,4 0 0 0,4-2 0 0,5-1 0 15,-13-9-512-15,38 16-112 0,-38-16 0 0,58 12-16 16,-58-12-208-16,67 8-32 16,-67-8-16-16,84 6 0 0,-84-6-304 0,100 5-48 0,-42-5-16 0,-3-3 0 15,-55 3-320-15,92-3-80 0,-92 3-16 0,87-9 0 16,-87 9-160-16,80-10 0 0,-80 10 0 0,71-12 128 15,-71 12-128-15,56-13 0 0,-56 13 0 0,0 0 0 16,64-24-256-16,-64 24 0 0,0 0 16 0,0 0 0 16,0 0-400-1,42-39-96-15,-42 33-16 0,-3 0 0 16,-2 2-128-16,-2-2-16 0,-3 2-16 0,-2 1 0 16,-3-2 256-16,0 1 48 0,1 2 16 0,0-2 0 0,1 0 336 0,3 0 80 0,1 2 16 0,0-2 0 0,-1-2 352 0,1-3 80 15,2 3 16-15,-1 0 0 16,2 0 32-16,0 2 0 0,0-2 0 0,1 2 0 0,-1-1 384 0,3 2 96 15,-2 1 16-15,3 0 0 16,-1-1 32-16,2 2 16 0,1-1 0 0,1 2 0 0,2 0-272 0,1-3-48 16,1 3-16-16,-5 0 0 15,0 0-192-15,0 0-32 0,0 0-16 0,0 0 0 0,58 0-144 0,-58 0-16 16,0 0-128-16,47 11 192 0,-47-11-192 0,0 0 128 0,58 18-128 0,-58-18 0 16,42 21 0-16,-42-21 0 15,39 19 0-15,-39-19 0 0,35 21 128 0,-35-21-128 16,31 18 0-16,-19-7 0 0,-2-4 240 0,-2 3-48 15,-3-1-16-15,-3 3 0 0,-2 1 160 0,-4-1 48 0,-2 2 0 16,-3-2 0-16,-2 4-112 0,-2-1-16 16,-2 2 0-16,-2 4 0 0,-3-4-64 0,1 5 0 15,-1-4-16-15,1 2 0 0,-1 1-176 0,1-5 160 0,2 3-160 0,3-3 160 16,5-5-160-16,2-3 0 16,5-1 0-16,2-5 0 15,4-1-368-15,2-2-96 0,-6 1-32 0,0 0-17696 0</inkml:trace>
  <inkml:trace contextRef="#ctx0" brushRef="#br0" timeOffset="88949.52">18081 2338 7535 0,'-15'-3'160'0,"5"0"32"0,0-1 16 0,5-1 16 0,3 4-224 0,2-1 0 0,1 2 0 0,-2-4 0 16,-3-2 960-16,0 2 160 0,2-2 32 0,-1 3 0 16,2 1 1152-16,1 4 256 0,1 5 32 0,1 0 16 15,1 5-240-15,1 3-64 0,1 1 0 0,0 3 0 16,2-3-608-16,1 0-128 0,0 3-32 0,4-1 0 0,-2-2-704 0,-1-3-128 16,3 0-48-16,-1 0 0 0,-1-4-464 0,1 1-192 15,-1-1 176-15,-2-3-176 0,0-3 0 0,-2 0 128 16,0-3-128-16,-1 0 0 0,-3 0 0 0,1 0 0 15,-1-3 0-15,2-2 0 0,-1-3-208 0,-2-3-48 16,0-2 0-16,-1-2 0 0,-1-1-48 0,0 0-16 16,-1-3 0-16,0-1 0 0,-1 0 192 0,1-1 128 0,1-1-192 0,-2 0 192 15,1 6 0-15,0-3 0 0,0 6 0 16,0 0 0-16,-1 1 0 0,1 6 0 16,-1 0 0-16,1 2 0 0,-1 1 480 0,1 1 48 0,0 2 16 15,1 2 0-15,0-2 48 0,0 4 16 0,2 1 0 0,0-1 0 16,3 2-336-16,2 1-64 0,0 2-16 15,2 0 0-15,2 1-192 0,0-3 0 0,-2 2 0 0,1-3 0 16,1 1 0-16,1 2 0 0,0 0 0 0,1-2 0 16,-1 2 0-16,1-3 0 0,-4 0 0 0,0-1 0 15,-1 0 0-15,-2-4 0 0,0 2 0 0,-1-1 0 0,-1-2-192 0,1 0 32 16,-1 0 0-16,-1-2 0 16,-1 2-160-16,2-4-16 0,-2-1-16 0,0 1 0 15,0 0 0-15,1-2 0 0,-2 3 0 0,1-4 0 16,-1 2 224-16,-1 1 128 0,-1 1-160 0,0-1 160 0,-2 4 0 0,-1 0 0 15,-1 0 208-15,0 4-64 0,-1-1 368 0,-2 1 80 0,0 3 16 16,1 1 0-16,-4 1-224 16,1 1-64-16,1 0 0 0,2-4 0 0,2 0-320 0,-2 0 128 15,1 0-128-15,2 2 0 16,0-2-608-16,4 0-192 0</inkml:trace>
  <inkml:trace contextRef="#ctx0" brushRef="#br0" timeOffset="89667.88">14772 4290 21183 0,'-5'2'1888'0,"0"1"-1504"15,2-2-384-15,1 1 0 0,1-2 1088 0,-3 4 160 0,-5 0 32 0,-3 7 0 16,-5 5 352-16,1 6 80 0,2-3 16 0,4-3 0 16,3 2-512-16,2-2-112 0,1 0-16 0,3 1 0 15,2-4-432-15,3-1-80 0,1 1-32 0,2-1 0 0,2-3-272 0,2 1-48 16,0-4-16-16,0-2 0 16,3-1-208-16,-1-3 128 0,2 0-128 0,-15 0 0 0,0 0 0 0,0 0 0 15,0 0 0-15,60-34 0 16,-60 34 0-16,0 0 0 0,0 0 0 0,18-48-160 15,-17 35-128-15,-2 0-32 0,1 0 0 0,-4 1 0 16,2 3-640-16,-3 2-128 16,0-6-16-16,-1 1-9296 0,0 2-1856 0</inkml:trace>
  <inkml:trace contextRef="#ctx0" brushRef="#br0" timeOffset="89923.76">14957 4296 26719 0,'-5'-1'1184'0,"3"-2"240"0,-1 3-1136 0,1 0-288 0,2 0 0 0,0 3 0 16,1-2 640-16,2 2 80 15,2 2 16-15,1 2 0 0,2 2 640 0,4 4 128 0,-1 3 32 0,1 0 0 16,0-6-512-16,1 2-80 16,0-2-32-16,-1 3 0 0,-1-1-512 0,0 0-96 15,-1-4-32-15,0-2 0 0,-2-1-32 0,0-4-16 16,-1-1 0-16,-1-1 0 0,0-4-224 0,-6 5 176 0,0 0-176 0,0 0 160 15,0 0-160-15,28-46 0 16,-28 46 0-16,8-37 0 0,-8 37 0 0,13-53 0 0,-13 53 0 0,0 0 0 31,21-55-912-31,-21 55-176 0,0 0-16 0,0 0-10144 0,29-48-2016 0</inkml:trace>
  <inkml:trace contextRef="#ctx0" brushRef="#br0" timeOffset="90420">15289 4213 10127 0,'-2'1'448'0,"1"2"96"0,0 0-544 0,0 2 0 16,1-1 0-16,0-2 0 15,-1 2 2448-15,1 2 384 0,0 7 80 0,0 3 16 0,2 6 16 0,3-6 16 16,1-6 0-16,0-1 0 0,3-6-1520 0,1 0-304 16,-10-3-64-16,0 0-16 0,0 0-720 0,0 0-144 15,52-19-16-15,-52 19-16 0,0 0-160 0,0 0 0 16,0 0 0-16,33-43 0 16,-30 38 0-16,-3 3 0 0,0-2 0 0,-3-2 0 0,-1 1 0 0,0 0 0 15,-3 0 0-15,1 1 0 0,-1 0 0 0,-1 2 240 16,2 2-64-16,-1 0-16 0,2 2 384 0,-3-2 80 15,2 4 16-15,0 0 0 0,1 5-112 0,1-2-16 16,2 4 0-16,1-1 0 0,1 4-256 0,2 2-48 16,2 1-16-16,2 3 0 0,1-2-64 0,5 1 0 15,0-8-128-15,0 0 192 0,3-1-192 0,1-3 0 16,0 0 0-16,0-2 0 0,-1-2 0 0,-15-3 0 16,0 0 0-16,0 0 0 0,50-3-128 0,-50 3-80 15,0 0-16-15,0 0 0 16,0 0-560-16,0 0-112 0,0 0-32 0,0 0 0 15,0 0-608-15,23-47-128 0,-25 43-32 0,-1-5 0 16,1 1 704-16,-1-2 144 0,1 2 16 0,1 6 16 0,1-1 816 0,-2 3 224 16,1-1 16-16,1-5 0 0,0 0 784 0,0-1 176 0,0 7 16 15,1 0 16-15,2-3-192 0,0 0-32 0,-3 3-16 0,0 0 0 0,0 0-480 16,0 0-112-16,0 0-16 0,0 0 0 16,49-40-128-16,-49 40-48 0,0 0 0 0,0 0 0 15,0 0-16-15,44-30 0 0,-44 30 0 0,0 0 0 16,0 0-192-16,0 0 0 0,0 0 128 0,41-1-128 15,-37 1 0-15,-4 0 0 0,0 0 0 0,0 0 0 16,0 0-1232-16,0 0-144 0,0 0-32 0,33 5 0 16,-29-2-1904-16,1-3-384 0,-2 0-80 0,2 0-7920 0</inkml:trace>
  <inkml:trace contextRef="#ctx0" brushRef="#br0" timeOffset="90898.55">15860 4166 2751 0,'0'-4'256'0,"0"2"-256"15,0-1 0-15,0 3 0 0,-1-1 1744 0,0 1 304 0,-1-4 64 0,0-2 16 16,-1-5 560-16,1 0 96 16,-2-4 32-16,2 3 0 0,-2-1-1040 0,2 2-208 0,0 0-32 0,0 4-16 15,-1-3-624-15,2 4-112 16,-1-1-16-16,0 5-16 0,0-1 16 0,1 3 16 0,-2 3 0 0,2-1 0 15,-2 5 368-15,1-1 64 0,1-1 0 0,0 3 16 16,-1 1-256-16,1 1-48 0,1 0-16 0,0 2 0 16,1 1-416-16,2-4-96 0,-1 1-16 0,2-1 0 15,1-2-208-15,0 0-48 0,0-2-128 0,0-1 192 16,0-1-192-16,-2 1 0 0,0-2 0 0,1 1 0 16,-3-2 0-16,1 1 0 0,0 1 0 0,-2 0 0 15,0 1 0-15,0 0 0 0,-3 1 0 0,1 1 0 0,-1 4 0 0,1-3 0 16,-2 2 0-16,1 1 0 15,0 5 0-15,2-2 0 0,-2 2 0 0,2-2 0 0,2 0 0 0,-1-1 0 16,1-5 0-16,2 0 0 16,-1 2 0-16,2-1 0 0,1 0 0 0,-1-2 0 0,1 0 0 0,-1-2 0 15,1 5 0-15,-1-6 0 0,1 0 0 0,0-3 0 16,-1 0 0-16,-2 0 0 0,1-3 0 16,-1 0 0-16,-1-1 0 0,1 1 0 0,-1-3 0 0,-1 2-128 15,0-2 128-15,-1-4 0 0,1 10-224 0,0 0 64 16,-3-27 16-16,1 21 0 15,2 6-432-15,0 0-64 0,-3-23-32 0,2 18 0 16,1 5-1456-16,0 0-304 0,0 0-48 0,0 0-11840 0</inkml:trace>
  <inkml:trace contextRef="#ctx0" brushRef="#br0" timeOffset="91168.26">15911 4186 8575 0,'0'0'192'0,"0"0"32"0,0 0 16 0,0 0 0 0,0 0-240 0,0 0 0 15,0 0 0-15,3-40 0 0,-3 40 2720 0,0 0 496 0,2-47 112 0,-2 47 0 16,0-38-688-16,0 38-144 15,-3-37-16-15,3 37-16 0,-4-29-784 0,3 19-144 0,0 0-48 0,-3 4 0 16,2 4-384-16,-2 2-80 0,-1 0 0 0,1 4-16 16,0 4-336-16,0 1-64 15,-1 7-16-15,0 0 0 0,1 4-288 0,0 2-64 0,2 3-16 0,0 6 0 16,0-2-32-16,2 8 0 0,0 2 0 0,0 4 0 16,2 5 0-16,0-3-16 0,2-2 0 0,-1-3 0 0,1-3-176 0,1-5 128 15,0 1-128-15,0-1 128 16,2 3-128-16,0-3 0 0,-2-3 0 0,-2-7 0 0,1-1-224 15,-2-4-32-15,0-2 0 0,-1-5 0 16,-2-1-720-16,-1-2-160 0,1 2-16 0,-1-6-10592 16,0-3-2112-16</inkml:trace>
  <inkml:trace contextRef="#ctx0" brushRef="#br0" timeOffset="91347.11">15804 4532 2751 0,'2'-5'256'0,"-1"0"-256"15,0 3 0-15,-1-2 0 0,1 4 1936 0,1-3 352 16,-2 3 64-16,0 0 16 15,0 0 912-15,0 0 192 0,35-48 48 0,-35 48 0 0,0 0-1088 0,0 0-224 16,51-25-32-16,-51 25-16 0,0 0-1008 0,45 0-192 0,-32 4-32 0,0 0-16 16,-2 5-560-16,0-1-112 15,-2 6-32-15,-3-1 0 0,-3 2-208 0,0 4 176 16,-2-1-176-16,-2 0 160 0,0-1-160 0,-2 0 0 16,-1 2 0-16,0-1 128 0,-1-2-128 0,0-3-192 15,0-6 32-15,1 2-10464 16,0-3-2112-16</inkml:trace>
  <inkml:trace contextRef="#ctx0" brushRef="#br0" timeOffset="91501.75">15991 4264 4607 0,'-4'-4'400'0,"2"-1"-400"0,1 1 0 0,-1 1 0 16,2-1 3024-16,0 1 528 0,0 3 96 0,0-6 32 15,2 0-1536-15,-1 0-304 0,1-2-64 0,-2 8-16 31,0 0-3104-31,0 0-608 0,0 0-128 0,0 0-32 0</inkml:trace>
  <inkml:trace contextRef="#ctx0" brushRef="#br0" timeOffset="91717.25">16141 4125 24879 0,'-4'-4'1088'0,"3"4"256"0,0-3-1088 0,1 3-256 0,0 0 0 0,0 0 0 0,0 1 1392 0,1 4 208 15,1-1 64-15,1 8 0 0,2 4 400 16,-2 3 96-16,1 4 16 0,1 4 0 0,-1 3-1360 0,-1 5-272 16,1 2-48-16,0 1-16 0,0-3-320 0,-2-4-160 0,1-5 160 0,-1-2-160 15,2 2 0-15,-1-6 0 16,1-3 0-16,0-3 0 16,1-5-1024-16,0-2-192 0,0-2-32 0,0-4-15536 0</inkml:trace>
  <inkml:trace contextRef="#ctx0" brushRef="#br0" timeOffset="91896.98">16231 4203 1839 0,'0'0'160'16,"0"0"-160"-16,0 0 0 0,0 0 0 15,0 0 1872-15,0 0 352 0,0 0 64 0,0 0 16 16,0 0 1808-16,0 0 368 0,0 0 80 0,0 0 16 16,0 0-1168-16,0 0-224 0,0 0-48 0,32 10-16 15,-26 8-1952-15,0 5-384 0,1-1-80 0,-2 6 0 16,1 7-528-16,-1-3-176 0,0-3 0 0,-3-7 144 15,1 0-400-15,-1-1-64 0,-1-5-32 0,-1 0-11424 16,2 3-2304-16</inkml:trace>
  <inkml:trace contextRef="#ctx0" brushRef="#br0" timeOffset="92147.01">16168 4408 12031 0,'-8'-15'256'0,"5"6"64"0,3 9 16 0,0 0 0 0,0 0-336 0,0 0 0 0,0 0 0 0,0 0 0 15,-1-47 3072-15,1 47 560 0,0 0 96 0,0 0 32 0,30-49-1312 0,-30 49-256 16,0 0-48-16,0 0-16 0,55-31-1168 0,-55 31-224 0,0 0-48 0,44-8-16 16,-30 13-480-16,0-2-192 15,-1 4 128-15,0-1-128 0,0 0 0 0,2 4 0 0,0 2 0 0,-3 7 0 16,1 1 128-16,-5 2-128 16,1 0 0-16,-3-1 128 0,0-4 240 0,0 4 32 15,-2-1 16-15,0 1 0 0,0-1-32 0,-3-4-16 16,1 0 0-16,-1 0 0 0,-1-1-240 0,2-3-128 0,-2-2 128 0,0-3-128 31,0-4-272-31,0 0-128 0,0-6-32 0,-2 0-16528 0</inkml:trace>
  <inkml:trace contextRef="#ctx0" brushRef="#br0" timeOffset="92298.52">16436 4191 11967 0,'-1'1'1072'0,"1"1"-864"0,0-2-208 0,1-2 0 15,0 1 1520-15,1 1 256 0,1 1 48 0,2 1 16 16,2 5-2384-16,1-1-480 0,3-3-80 0,-1 6-32 0,0 3 912 0,1-2 224 16,-1-3 0-16,0-1 0 15</inkml:trace>
  <inkml:trace contextRef="#ctx0" brushRef="#br0" timeOffset="92677.25">16556 4292 8287 0,'13'42'368'0,"-12"-39"80"0,-1-1-448 0,0-2 0 0,0 4 0 0,0 2 0 0,0 4 2016 0,0 5 320 15,0 4 64-15,-1 6 16 16,1-1 224-16,0-1 48 0,0-3 16 0,1-4 0 0,1-1-1168 15,1-5-224-15,0-4-48 0,1-5-16 0,2 2-928 0,-1-7-192 16,3-2-128-16,-8 6 144 0,0 0-144 0,0 0 0 16,0 0 0-16,36-51 0 0,-36 51 0 0,0 0 0 0,0 0 0 0,0 0 0 15,0 0 0-15,35-56 0 16,-35 56 0-16,0 0 0 0,0 0 432 0,0 0 0 0,0 0 0 0,0 0 0 16,0 0 240-16,0 0 48 15,44-23 16-15,-38 24 0 0,0 8-240 0,0-3-48 0,2 4-16 0,-1 0 0 16,2 2-192-16,1 1-48 15,-2-1 0-15,1 0 0 0,-2 6-48 0,2 0-16 0,0 3 0 0,-2 3 0 16,1 0 0-16,-1-1 0 0,0 3 0 0,0 1 0 16,-1-2-128-16,-1 0 192 15,-3 1-192-15,-2-1 192 0,0 4-192 0,-2-5 192 0,-3 5-192 16,-1-3 192-16,-1-4-64 0,-1-1 0 0,-1-5 0 0,-1-2 0 16,0 1-128-16,0-6 0 0,2-2 0 0,-2-4 128 15,0 0-128-15,0-6 0 0,1 0 0 0,2-7 0 16,2-5-224-16,5 15 80 0,0 0 16 0,-5-61 0 15,5 61 128-15,9-63 0 0,-9 63 0 0,13-60 0 0,-13 60 0 16,0 0 0-16,0 0 0 0,31-72 0 16,-31 72 0-16,0 0 0 0,40-61 0 0,-40 61 0 15,0 0-416-15,43-66-48 0,-43 66-16 0</inkml:trace>
  <inkml:trace contextRef="#ctx0" brushRef="#br0" timeOffset="93684.49">17852 4560 6447 0,'3'2'576'0,"0"0"-576"0,1 1 0 0,0-2 0 16,-1 1 1344-16,4 1 176 0,5 3 16 0,10 1 16 15,9 3 848-15,9 0 160 0,5-1 48 0,6-5 0 0,4 0-800 0,1 0-144 16,3-4-48-16,-1 3 0 16,1-6-816-16,-3 1-160 0,-56 2-48 0,94-8 0 0,-40 2-336 0,3-4-64 15,-1-1 0-15,-4 0-16 16,-52 11-176-16,85-19 0 0,-85 19 0 0,62-22 0 0,-62 22 0 16,0 0-176-16,60-28 48 0,-60 28 0 15,0 0-144-15,0 0-32 0,0 0 0 0,41-45 0 0,-40 39 112 16,-2 0 32-16,-1 1 0 0,-3 1 0 15,0 0 160-15,-1 1-192 0,-3 0 192 0,-1 1-192 16,0 1-384-16,0 1-96 0,0-3-16 0,2-1 0 16,-1 2-144-16,3-4-48 0,3 2 0 0,1-2 0 15,2 0 320-15,1-3 64 0,3 3 16 0,0-2 0 0,-4 8 96 0,0 0 32 16,0 0 0-16,0 0 0 0,0 0 1056 0,0 0 224 16,0 0 32-16,53-10 16 0,-46 14 656 0,2-1 128 0,-1 3 32 15,2 1 0-15,0-1-256 0,0 3-64 16,1 1 0-16,-2 0 0 0,1-1-400 0,-2 2-96 15,-1 1-16-15,-2-1 0 0,-2 3-304 0,0-2-64 0,-3 1-16 0,-2-1 0 16,1-1-272-16,-2 1-64 0,-2 3-16 0,0-5 0 16,-2 2-224-16,0 1 0 0,0-3 0 0,-2 2 0 31,2-2-400-31,-1-1-176 0</inkml:trace>
  <inkml:trace contextRef="#ctx0" brushRef="#br0" timeOffset="95118.59">19890 4204 7359 0,'-1'3'656'0,"1"-1"-528"16,0 2-128-16,0-2 0 0,0 2 1312 0,0 2 224 15,-2 4 64-15,1 10 0 0,0 11 528 0,-3 6 112 16,2 5 32-16,-2-1 0 0,2 0-192 0,-2-3-32 0,0 0-16 0,2 3 0 15,0 0-448-15,4-6-96 0,-2-3-16 0,2-6 0 16,2-2-688-16,0-5-144 0,2-5-16 0,0 0-16 16,1 2-416-16,2-3-192 0,0-3 160 0,1-8-160 15,-10-2 0-15,0 0 0 0,0 0 0 0,0 0-160 32,56-10-288-32,-56 10-64 0,0 0-16 0,0 0 0 15,61-34-272-15,-61 34-48 0,0 0-16 0,45-41 0 0,-45 41-32 16,0 0-16-16,0 0 0 0,42-57 0 0,-42 57 80 15,0 0 0-15,19-47 16 0,-16 31 0 0,-3 0 432 0,-3 5 64 0,0 1 32 0,-3 4 0 0,-2 4 608 0,-1 0 112 16,0 4 16-16,-3 5 16 16,4-1 1104-16,-1 0 224 0,-2 5 32 0,0 4 16 15,1-1-496-15,1 2-80 0,2 1-32 0,-1 0 0 0,5 1-512 16,0-2-96-16,3 0-32 0,3 0 0 16,2-3-320-16,3 0-64 0,3-2-16 0,2-1 0 0,2 0-192 0,1-4-208 15,2 0 32-15,-18-6 16 16,41 4-1376-16,-41-4-288 0,45-4-48 0,-45 4-13488 0</inkml:trace>
  <inkml:trace contextRef="#ctx0" brushRef="#br0" timeOffset="95327.28">20352 4653 9215 0,'-6'-7'400'0,"3"2"96"0,-1 4-496 0,1-3 0 0,2 3 0 0,0-1 0 16,-2 2 1728-16,1 0 240 15,-4 0 48-15,-2 0 16 0,1 2 608 0,-2 0 128 0,3 2 32 0,-1 1 0 16,2 1-816-16,0 0-176 15,1 0-16-15,0 2-16 0,3 0-752 0,-1 0-160 0,0 0-32 0,2 2 0 16,0-1-352-16,-1 2-80 16,0 0-16-16,1 0 0 0,-1-2-256 0,-2-3-128 0,1-2 0 0,-2 2 128 15,0 4-128-15,-1-4-192 0,-1-3 32 0,0-6 16 32,0 6-1552-32,-2-6-304 0,2 2-64 0,0 1-12320 0</inkml:trace>
  <inkml:trace contextRef="#ctx0" brushRef="#br0" timeOffset="95587.19">20496 4623 23951 0,'-8'4'1056'0,"3"-4"224"16,1 3-1024-16,0-2-256 0,3-1 0 0,-2 2 0 0,1-2 1408 0,-3 3 208 15,-4 2 48-15,-3 3 16 0,-3 1-160 0,1 1-48 16,1 0 0-16,3 0 0 0,4-4-1008 0,1 4-208 15,3 1-32-15,4 3-16 0,1-6-208 0,2 2-128 16,3 0 128-16,-1-4-208 0,2 0 16 0,-1 4 16 16,2 3 0-16,-4-1 0 0,-2-6 176 0,-3 0 0 15,-2-2 0-15,-4 2 0 0,-1 4 192 0,-4-1 32 16,0-5 0-16,-2-2 0 0,-2 2 32 0,1-2 0 16,-1-1 0-16,2-1-11056 15,2-3-2192-15</inkml:trace>
  <inkml:trace contextRef="#ctx0" brushRef="#br0" timeOffset="95947.71">21285 4621 23951 0,'-6'0'2128'0,"1"-2"-1696"0,2 0-432 0,2 0 0 0,0-1 1760 0,-2 2 272 15,-2-3 48-15,-5-1 16 16,-4-2-640-16,-3 2-128 0,-1 1-32 0,1 2 0 0,-3 4-624 0,1 2-128 15,2 7-32-15,0 0 0 0,2 7-384 0,0-2-128 16,5-3 0-16,3 2 0 0,2-2 0 0,0 0 0 16,4 2 0-16,1 1 0 0,2-4 0 0,3-2 0 15,1 0 0-15,3-1 0 0,3-4-192 0,-12-5-32 16,0 0-16-16,57-8-16416 0</inkml:trace>
  <inkml:trace contextRef="#ctx0" brushRef="#br0" timeOffset="96732.12">21454 4617 35007 0,'-20'6'1552'0,"10"-4"320"0,1 0-1488 0,4-2-384 0,1 3 0 0,1-3 0 16,1 0 512-16,-3 3 16 0,-2 1 16 0,-2 2 0 15,-1 3-160-15,1-2-16 0,4 3-16 0,1-1 0 16,4-3-352-16,0 1 128 0,3 2-128 0,2-3 0 15,1 3 0-15,1-5 0 0,1-4 0 0,1 3 0 16,0 0 0-16,-1-2-128 0,1-2 128 0,-1-2-128 0,-8 3-80 0,0 0-16 16,0 0 0-16,0 0 0 15,0 0-160-15,0 0-16 0,0 0-16 0,49-32 0 16,-46 26-48-16,1 2-16 0,-1 2 0 0,-1-2 0 16,1 2 32-16,-2-1 16 0,1 2 0 15,-1-4 0-15,1 1 176 0,0 3 48 0,-1 1 0 0,2 0 0 16,1 0 208-16,-1 0 0 0,1 1 0 0,0 2 0 0,1-2 0 0,1 2 0 15,1-1 192-15,1-2-192 0,-2 4 272 0,0-2-48 16,-1-1-16-16,0 2 0 0,2-1-32 0,2-2-16 16,0 2 0-16,1 0 0 0,-2 2-160 0,1-2 0 15,2-2 144-15,-2 0-144 0,-1 1 272 0,0-2-16 16,-8 1 0-16,0 0 0 0,0 0 32 0,0 0 0 16,0 0 0-16,39-6 0 0,-34 9 32 0,0-6 0 15,-1 1 0-15,0-2 0 0,1 1-320 0,-3 2 128 16,2-1-128-16,-1-1 0 0,1 6 0 0,0-6-192 0,-4 3 0 0,0 0 0 15,0 0-832 1,0 0-176-16,0 0-16 0,0 0-16 16,0 0-784-16,0 0-160 0,42-33-16 0,-42 33-16 0,0 0 256 0,0 0 48 0,0 0 16 15,0 0 0 1,0 0 1120-16,0 0 240 0,0 0 32 0,44-27 16 0,-41 27 1168 0,1 0 224 0,-2 2 48 0,1-2 16 16,-1 4 1136-16,2 2 208 0,-2 0 48 15,2 3 16-15,-2 2-368 0,2 1-80 0,-1 3-16 0,0 1 0 16,2 0-640-16,0 3-128 0,0 3-16 15,-1 0-16-15,1 1-544 0,-1 1-128 0,-2 9 0 0,-1-9-16 16,2-4-240-16,-3 1-32 0,-2 1-16 0,1 1 0 16,-1-4-144-16,-2 0 0 0,-1-7 0 0,0 1 0 15,-1-2-160-15,0 0-64 0,-2-7-16 0,2-2 0 16,0-2-752-16,-1-2-160 16,-1-1-16-16,0-4-16 0,-1-6-608 0,0-1-112 0,2-4-16 0,1 0-16 15,-1-3-352-15,7 21-64 16,-7-61-16-16,7 61 0 0,0-61 944 0,0 61 176 0,7-63 32 0,-7 63 16 0,14-57 1872 0,-14 57 368 15,21-53 80-15,-21 53 16 0,0 0-368 0,33-64-80 16,-33 64-16-16,0 0 0 0,0 0 736 0,38-41 160 16,-38 41 32-16,0 0 0 0,0 0 80 0,30 1 32 0,-23 6 0 0,-4 4 0 15,1 0-480-15,-1 1-80 16,-3 1-32-16,-2 1 0 0,0 3-624 0,-2-1-128 0,-1-3-32 0,-1 0 0 31,1-4-720-31,-1 0-128 0,1-3-48 0,1 0-16240 0</inkml:trace>
  <inkml:trace contextRef="#ctx0" brushRef="#br0" timeOffset="97116.87">22159 4280 30287 0,'-5'10'656'0,"1"-4"144"0,-1 0 32 0,2 0 32 0,1-2-688 0,1 1-176 0,-1 1 0 0,-3 10 0 16,-3 6 1968-16,1 10 352 0,-2 6 80 0,3-4 16 15,0 2-1776-15,3-4-368 0,1 2-64 0,3-2-16 16,3-1-192-16,2-8 0 0,3 2 0 0,-1-3 0 16,4 4-320-16,-1-9-48 0,1-5-16 0,0-1 0 31,1 0-144-31,-1-3-48 0,1-5 0 0,-2 1 0 0,-4-1 160 0,2 2 32 0,1-5 0 0,-2-2 0 0,-8 2 144 0,0 0 48 16,0 0 0-16,0 0 0 15,46-37-128-15,-46 37-32 0,0 0 0 0,0 0 0 16,25-55-96-1,-25 55 0-15,0 0-16 0,0 0 0 0,7-60 240 0,-7 60 48 0,0 0 16 0,-10-25 0 16,7 21 160-16,-4 2 0 0,0 2 128 0,0 0-128 0,-1 4 768 16,-1 2 64-16,0 0 32 0,0 3 0 0,2-2 128 0,2 4 32 15,2 3 0-15,2-4 0 0,2-1-432 0,2 0-80 16,2 0 0-16,3-2-16 0,0 6-496 0,1-5 128 16,1-2-128-16,1-2 0 0,2 0 0 0,-2 0-208 0,-1-2 32 15,1 0 16 1,1-2-1552-16,2 0-304 0,-2-2-64 0,2 0-13104 0</inkml:trace>
  <inkml:trace contextRef="#ctx0" brushRef="#br0" timeOffset="97309.57">22488 4719 15711 0,'6'10'704'0,"-3"-4"128"0,0 0-656 0,0 0-176 0,-2-2 0 0,0-2 0 16,2 2 1280-16,0 2 208 0,5 7 48 0,0 3 16 16,2 0-512-16,-1-1-96 0,0 1-32 0,-1-6 0 31,0-1-1296-31,-2-2-272 0,0-1-48 0,0-4-16 0</inkml:trace>
  <inkml:trace contextRef="#ctx0" brushRef="#br0" timeOffset="97449.08">22650 4672 1839 0,'-10'6'160'0,"4"-4"-160"0,0 2 0 0,-1-1 0 0,3 1 4768 0,0 1 928 16,-1-1 176-16,-5 6 32 0,-4 6-1440 0,-8 6-304 15,-3 6-48-15,-1-4-16 0,2 0-2576 0,1 1-528 16,5-3-96-16,2-6-12640 0,2-4-2528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5063 0 0,'-4'6'224'0'0,"0"-3"48"0"0,1-1-272 0 0,2 0 0 0 0,2-2 968 0 0,1 0-456 0 0,1-2 0 0 0,2 2 0 0 0,1-2 0 0 0,2 1 0 0 0,0-1 0 0 0,0 1-192 0 0,2-3-32 0 0,-1 1 0 0 0,3-2-4464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0,'0'0'224'0'0,"3"8"2190"0"0,2 14-1122 0 0,-1 0 1 0 0,-1 0-1 0 0,-1 24 0 0 0,0-14-844 0 0,0 11-1103 0 0,-2-23-2705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0 455 0 0,'-8'3'9'0'0,"-8"4"657"0"0,7 3 2982 0 0,-44 70 2619 0 0,36-51-5011 0 0,2 2 1 0 0,-14 38-1 0 0,15-29-316 0 0,2 1 0 0 0,1 0 0 0 0,-6 57 0 0 0,14-70-786 0 0,1 1-1 0 0,2-1 1 0 0,1 1-1 0 0,1-1 1 0 0,10 54-1 0 0,-10-74-383 0 0,-1-1 0 0 0,2 0-1 0 0,-1 0 1 0 0,1 0 0 0 0,0 0 0 0 0,0-1-1 0 0,1 1 1 0 0,0-1 0 0 0,0 0 0 0 0,0 0-1 0 0,1 0 1 0 0,10 10 0 0 0,-1-6-5809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9671 0 0,'0'1'103'0'0,"0"0"0"0"0,-1 0-1 0 0,1 1 1 0 0,0-1 0 0 0,0 0 0 0 0,0 1-1 0 0,0-1 1 0 0,0 0 0 0 0,0 1-1 0 0,0-1 1 0 0,0 0 0 0 0,1 0-1 0 0,-1 1 1 0 0,0-1 0 0 0,1 0 0 0 0,-1 0-1 0 0,1 1 1 0 0,-1-1 0 0 0,2 2-1 0 0,18 29 1319 0 0,-11-19-813 0 0,5 12 452 0 0,2-1 0 0 0,1-1 0 0 0,28 30 0 0 0,-32-39-1124 0 0,2 0-1 0 0,-1-2 1 0 0,2 1-1 0 0,0-2 1 0 0,33 19-1 0 0,-33-22-1055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6911 0 0,'-3'1'401'0'0,"0"-1"-1"0"0,0 1 0 0 0,0 0 0 0 0,0 0 0 0 0,0 0 0 0 0,0 0 0 0 0,0 0 0 0 0,1 0 0 0 0,-1 1 1 0 0,-4 3-1 0 0,-28 22 1485 0 0,26-19-1437 0 0,-18 16 159 0 0,1 2-1 0 0,1 0 1 0 0,1 1 0 0 0,1 2-1 0 0,2 0 1 0 0,1 2 0 0 0,-29 59-1 0 0,34-53-2307 0 0,12-25-4354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9215 0 0,'-3'1'190'0'0,"0"0"0"0"0,0 0-1 0 0,1 0 1 0 0,-1 0-1 0 0,1 0 1 0 0,-1 1 0 0 0,1-1-1 0 0,-1 1 1 0 0,1-1-1 0 0,0 1 1 0 0,0 0 0 0 0,0 0-1 0 0,0 0 1 0 0,0 0 0 0 0,0 0-1 0 0,0 1 1 0 0,1-1-1 0 0,-3 5 1 0 0,-3 4 421 0 0,0 1 0 0 0,1-1-1 0 0,0 1 1 0 0,1 0 0 0 0,1 1 0 0 0,0-1 0 0 0,1 1-1 0 0,-4 20 1 0 0,6-20-417 0 0,0-1 0 0 0,1 1-1 0 0,0-1 1 0 0,0 1 0 0 0,2-1 0 0 0,-1 1-1 0 0,2-1 1 0 0,0 0 0 0 0,4 13 0 0 0,-6-22-438 0 0,1 1 0 0 0,0-1 0 0 0,-1 0 1 0 0,1 0-1 0 0,1 0 0 0 0,-1 0 1 0 0,0 0-1 0 0,5 4 0 0 0,1-2-6280 0 0</inkml:trace>
  <inkml:trace contextRef="#ctx0" brushRef="#br0" timeOffset="1">253 120 4143 0 0,'0'2'422'0'0,"-1"-1"-1"0"0,0 0 0 0 0,1 1 0 0 0,-1-1 1 0 0,1 0-1 0 0,-1 1 0 0 0,1-1 0 0 0,0 1 1 0 0,0-1-1 0 0,-1 0 0 0 0,1 1 1 0 0,0-1-1 0 0,0 1 0 0 0,1 1 0 0 0,-1 6 482 0 0,-2 8 702 0 0,1 32 1 0 0,1-43-1312 0 0,1 1 0 0 0,-1-1 0 0 0,2 0 1 0 0,-1 1-1 0 0,1-1 0 0 0,-1 0 0 0 0,2 0 0 0 0,2 8 0 0 0,2-8-1280 0 0,-4-6-108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8287 0 0,'-3'-3'368'0'0,"2"1"80"0"0,-1 0-360 0 0,0-1 1592 0 0,2 2-744 0 0,0-1 8 0 0,0 0-304 0 0,2 2-64 0 0,1 2-16 0 0,0 0 0 0 0,1-1-792 0 0,2 2-160 0 0,0 2-32 0 0,1 0-8 0 0</inkml:trace>
  <inkml:trace contextRef="#ctx0" brushRef="#br0" timeOffset="1">191 0 5063 0 0,'1'22'4066'0'0,"4"26"-1"0"0,-2-26-2648 0 0,1 25-1 0 0,-5-16-736 0 0,0-1-1 0 0,-2 0 1 0 0,-2 0-1 0 0,-8 34 1 0 0,4-43-2182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7367 0 0,'1'0'126'0'0,"0"1"-1"0"0,0-1 0 0 0,0 0 1 0 0,0 1-1 0 0,-1-1 0 0 0,1 1 0 0 0,0-1 1 0 0,0 1-1 0 0,-1 0 0 0 0,1-1 1 0 0,0 1-1 0 0,-1 0 0 0 0,1-1 1 0 0,0 1-1 0 0,-1 0 0 0 0,1 0 1 0 0,-1-1-1 0 0,1 2 0 0 0,10 20 1043 0 0,-8-15-646 0 0,9 18 365 0 0,-2 0 0 0 0,0 1 0 0 0,-2 0 0 0 0,-1 1 0 0 0,-1 0 0 0 0,5 42 0 0 0,-9-34-238 0 0,-2 0 0 0 0,0 0 0 0 0,-3-1 0 0 0,-11 59-1 0 0,1-40-690 0 0,-2 0-1 0 0,-3-1 1 0 0,-1-1-1 0 0,-4-1 1 0 0,-1-1-1 0 0,-47 72 1 0 0,56-100-7337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5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 1839 0 0,'2'-5'4180'0'0,"1"13"-2196"0"0,3 13-116 0 0,-2-6-1207 0 0,50 232 4926 0 0,-47-205-5207 0 0,-3 0-1 0 0,-1-1 0 0 0,-2 2 0 0 0,-5 42 0 0 0,-2-31 32 0 0,-3 0 0 0 0,-1-1-1 0 0,-4 0 1 0 0,-1-1 0 0 0,-27 61-1 0 0,-24 20-345 0 0,30-79-2632 0 0,26-42-3947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1:55:07.6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8406 931 3679 0,'-7'-6'320'0,"3"3"-320"15,0 0 0-15,2 0 0 0,1 1 2624 0,1 2 448 16,1 0 80-16,0 2 32 0,0-2-1008 0,3 6-192 15,1 3-32-15,1 5-16 0,0 4-48 0,2 1-16 16,0 7 0-16,2 5 0 0,1 7-544 0,0 0-112 16,-1-1-32-16,-2-2 0 0,-2-5-640 0,-1-2-128 15,-1-3-32-15,-3-7 0 16,0-2-672-16,-2-6-144 0,0-3-16 0,-2-5-16 16,1-2-1872-16,-3-2-368 0</inkml:trace>
  <inkml:trace contextRef="#ctx0" brushRef="#br0" timeOffset="249.07">8295 945 7359 0,'-6'-16'320'0,"3"7"80"0,1 1-400 0,0 2 0 0,1 3 0 0,1 0 0 16,1-1 2272-16,3-1 368 0,-4 5 80 0,0 0 16 0,0 0 192 0,58-28 32 15,-58 28 16-15,63-1 0 16,-63 1-1328-16,88 10-272 0,-41-3-48 0,0 4-16 16,-4-1-528-16,-1 2-96 0,-1 1-32 0,-1 3 0 15,-4 2-176-15,-8-1-32 0,-9-5-16 0,-7 1 0 16,-5 2-64-16,-4 1-16 0,-6 0 0 0,-5 3 0 0,-8 1-80 0,-7 2-16 15,-4-1 0-15,-6-1 0 0,-3-2-128 0,-4-2-128 16,-2 1 192-16,2-3-192 16,-1-2 0-16,2-1 0 0,2-1 0 0,5-3 0 0,5-2 0 15,3-1 0-15,7-2-160 0,5-2 160 16,6 0-1728-16,3-2-240 0</inkml:trace>
  <inkml:trace contextRef="#ctx0" brushRef="#br0" timeOffset="566.6">8757 1244 13823 0,'-2'4'1216'16,"1"-3"-960"-16,1 1-256 0,1-4 0 0,1 1 1696 0,1 1 288 16,0 0 64-16,4 1 16 0,4-1-784 0,-11 0-176 15,0 0-16-15,0 0-16 0,65-14-16 0,-65 14 0 16,0 0 0-16,58-26 0 0,-58 26-704 0,0 0-144 0,0 0-16 0,52-34-16 15,-52 34-176-15,0 0 0 0,0 0 0 0,35-45-176 16,-33 39 176-16,0 0 0 0,-2 0 0 0,-3 1 0 16,-1 3 176-16,-3 2 112 0,-2 0 32 0,0 4 0 15,-3 2 960-15,0 3 192 0,0 1 32 0,-1 2 16 16,1 1-400-16,1 3-80 0,1-3-16 0,1 6 0 16,2-3-528-16,1 2-112 0,2 1-32 0,1 1 0 15,5-4-160-15,1 0-16 0,6-1-16 0,2-2 0 16,4-2-160-16,2-1 0 0,-17-10 0 0,44 4-176 15,-44-4-768-15,50-7-144 0,-50 7-48 16,55-21-16032-16</inkml:trace>
  <inkml:trace contextRef="#ctx0" brushRef="#br0" timeOffset="763.82">9238 951 7359 0,'-5'-29'320'0,"3"16"80"0,-1-2-400 0,1 0 0 15,1 8 0-15,1-2 0 0,0 2 1472 0,-2-8 192 16,1-5 64-16,0-1 0 0,-2 4 880 0,1 4 176 15,-2 11 32-15,-1 8 16 0,-1 6 96 0,0 11 16 16,-1 5 0-16,-1 7 0 0,1 0-1360 0,-1 9-272 16,1 4-48-16,1 1-16 0,1-4-704 0,2-3-144 15,1 4-16-15,2-2-16 0,0 1-368 0,2-4 0 16,1-3 0-16,-1-7 0 16,1-5-640-16,-1-6-208 0,1-3-48 0,0-3 0 15,0-6-2352-15,-2-7-464 0</inkml:trace>
  <inkml:trace contextRef="#ctx0" brushRef="#br0" timeOffset="954.56">9105 1219 1839 0,'0'-6'160'0,"1"3"-160"0,-1 2 0 0,1 1 0 16,-1 0 1792-16,3-6 336 0,-1 0 64 0,-2 6 16 0,0 0 704 0,0 0 144 15,31-50 16-15,-31 50 16 16,0 0-544-16,0 0-112 0,53-29-32 0,-53 29 0 16,0 0-864-16,50-3-192 0,-50 3-16 0,36 10-16 15,-19-1-480-15,-2 3-112 0,0-2-16 0,-4 4 0 16,-3 0-160-16,-1 0-32 0,-4 3-16 0,-2-3 0 15,1 1-304-15,-4-4-48 0,0 0-16 0,-2-1 0 16,-2-3-320-16,0-2-64 0,0-1 0 0,-2-4-11152 16,1-2-2224-16</inkml:trace>
  <inkml:trace contextRef="#ctx0" brushRef="#br0" timeOffset="1405.07">9327 985 11055 0,'0'0'976'0,"0"3"-784"15,0-3-192-15,2 0 0 0,-1 0 2272 0,0 4 416 16,1-2 64-16,3 3 32 0,2 4-992 0,-1 1-208 16,2 2-48-16,2 0 0 0,0 1-608 0,3 5-128 15,0-2-32-15,0 0 0 0,0 3-768 0,-2-3 0 16,2-2-256-16,-3 0 64 16,-2 2-1024-16,-2-3-208 0,-1-3-48 0,-1-4 0 0,-1 0 864 0,-2 0 160 15,0-2 48-15,-1 0 0 0,2 1 400 0,-2-4 192 16,0 1 0-16,0 1-16 0,0-3 272 0,0 1 64 0,2 2 16 0,-1-3 0 15,1 0 112-15,2 0 32 0,1-3 0 0,0 2 0 16,-5 1-368-16,0 0-80 0,0 0-16 0,0 0 0 16,0 0-208-16,52-15 144 0,-52 15-144 0,0 0 128 15,0 0 192-15,52-12 48 0,-52 12 0 0,0 0 0 16,0 0 256-16,51-10 48 0,-51 10 16 0,0 0 0 16,0 0-304-16,0 0-48 0,0 0-16 0,0 0 0 15,47-35-64-15,-47 35 0 0,0 0-16 0,0 0 0 16,0 0-16-16,6-44 0 0,-9 37 0 0,1 1 0 15,-1 3-48-15,0-4-16 0,-2 5 0 0,0-2 0 0,-1 2 320 0,-1 0 64 16,0 2 16-16,0 2 0 16,0 3 224-16,1 0 48 0,1 3 16 0,2 2 0 15,0 5-368-15,2 1-80 0,2 3-16 0,2 3 0 16,1-2-96-16,5 1-32 0,1-2 0 0,4 1 0 0,3-2-128 16,3-2-128-16,1-4 192 0,-1-6-192 0,1-2 0 15,-21-4-192-15,39-3 0 0,-39 3-12400 16,0 0-2464-16</inkml:trace>
  <inkml:trace contextRef="#ctx0" brushRef="#br0" timeOffset="1866.43">8431 1463 20271 0,'-5'6'896'0,"4"-6"192"16,-1 1-880-16,4 2-208 0,0-3 0 0,2 0 0 16,1 2 1248-16,3-2 208 0,-8 0 32 0,45 1 16 0,-45-1 416 0,75 3 96 15,-26-1 16-15,4-2 0 0,5 0-688 0,5 4-128 0,12-4-16 0,9 2-16 16,7 0-656-16,-1 0-128 15,-15-2-16-15,6 3-16 0,4 0-368 0,0 4 0 16,-3-1 0-16,-8 0 128 0,-8 0-288 0,-11 4-48 16,-8-3-16-16,-9 2 0 15,-11-3-528-15,-4 0-96 0,-3 1-32 0,-3-1 0 16,-2-3-464-16,-2 0-112 0</inkml:trace>
  <inkml:trace contextRef="#ctx0" brushRef="#br0" timeOffset="7684.14">11987 1081 911 0,'-5'0'0'0,"1"-3"0"0,1 2 0 0,0 1 0 16,1 0 1904-16,-1 0 288 0,1 0 64 0,-3 0 16 15,-5 0-32-15,-2 4-16 0,-1-2 0 0,-2 2 0 16,-2 4-144-16,-1 0-32 0,0 2 0 0,2 1 0 15,1-1-384-15,4 2-64 0,1-2-32 0,4 0 0 16,1-1-704-16,4-2-144 0,-1-1-16 0,3 0-16 16,2 1-512-16,2-4-176 0,3 2 0 0,-8-5 144 15,0 0-144-15,0 0 0 0,0 0 0 0,0 0 0 0,62 0 0 0,-62 0 0 16,0 0 0-16,0 0 0 16,44-28-240-16,-44 28 80 0,0 0 16 0,21-34 0 15,-16 21-256-15,-1 0-48 0,-2 4-16 0,1-1 0 0,-2 3 208 16,-1 1 32-16,0 1 16 0,-1 4 0 0,0 1 416 0,-2 0 96 15,1 6 16-15,-1 4 0 0,2 3 512 0,0 3 96 16,1 2 32-16,0 4 0 0,0 1-320 0,1 5-64 16,0 1-16-16,0 3 0 0,1 2-48 0,-2-3 0 15,0-1 0-15,-2-2 0 0,1-3-96 0,-1 0-32 16,-1-3 0-16,-2 4 0 0,-2 3-192 0,-2-1-64 16,-2-2 0-16,-1-3 0 0,-1-3-128 0,1-6 0 15,0-3 0-15,-1-1 128 0,1-6-128 0,-2-2 0 16,1-6 0-16,-2-2 0 15,0-6-768-15,4-1-48 0,3 7 0 0,3-6-10512 16,1-4-2112-16</inkml:trace>
  <inkml:trace contextRef="#ctx0" brushRef="#br0" timeOffset="8000.06">12072 1118 14735 0,'-1'3'1312'0,"1"0"-1056"0,3-2-256 0,-2 2 0 16,1-1 1696-16,1 2 288 0,1-1 48 0,1 7 16 15,2 5-16-15,0 4 0 0,1 3 0 0,-2 0 0 16,-1-3-224-16,-1 1-32 0,-2-2-16 0,-1-2 0 16,1 0-1072-16,-2-3-224 0,0-3-32 0,0-4-16 15,1 0-288-15,-1-4-128 0,1-2 0 0,0-2 128 0,2-4-128 0,-2 0 0 16,1-3 0-16,0-2 0 0,1 0-160 0,1-3 160 15,0 2 0-15,0-2-144 0,0 2 144 0,3-4 0 16,0-3 0-16,-7 19 0 0,20-35 0 0,-20 35 0 16,0 0 0-16,30-44 0 0,-30 44-288 0,0 0 32 15,0 0 0-15,50-38 0 16,-50 38-736-16,0 0-144 0,0 0-16 0,0 0-8848 16,58-9-1776-16</inkml:trace>
  <inkml:trace contextRef="#ctx0" brushRef="#br0" timeOffset="8363.12">12482 1201 7359 0,'-1'-7'320'0,"-1"4"80"0,2-1-400 0,-1-2 0 16,1 3 0-16,0 0 0 0,-1 0 1408 0,0-1 192 0,-1-4 32 0,0-2 16 16,-1 0 832-16,-2 0 160 0,0 1 48 0,-1 1 0 15,-1 4-704-15,-3 4-144 0,0 3-32 0,0 3 0 16,0 0-448-16,0 4-80 0,1 2-32 0,-1 1 0 15,1 0-224-15,2-1-32 0,0 1-16 0,2 0 0 16,3 0-432-16,1-1-96 0,2 1 0 0,3-4-16 16,1-2-432-16,1-1 0 0,4 0 0 0,0-5 0 15,-10-1-208-15,0 0-128 0,0 0-32 0,0 0 0 16,58-11-704-16,-58 11-144 0,0 0-16 0,0 0-16 16,0 0-16-16,0 0 0 0,39-43 0 0,-34 33 0 15,0 0 736-15,-1-2 144 0,0 3 16 0,-2 2 16 0,1 4 672 16,-3-1 144-16,1 2 32 0,-2 2 0 15,-1 0 896-15,0 4 176 0,-1 2 32 0,0 2 16 0,0 2-560 0,-1 5-112 16,3-1-32-16,-1 4 0 0,1-2-672 16,1 3-240-16,1-3 144 0,1 3-144 15,3-3-256-15,1 0-144 0,2-4-32 0,0-2-16272 16</inkml:trace>
  <inkml:trace contextRef="#ctx0" brushRef="#br0" timeOffset="8749.95">12821 1184 9215 0,'-3'-3'816'0,"1"-3"-656"0,0 3-160 0,1-1 0 15,1 2 2288-15,-1-1 416 0,-2-1 96 0,-2-3 16 16,-1-4-112-16,-2 1-16 0,-2 3 0 0,0 1 0 0,0 1-512 0,-1 5-96 16,1 2-32-16,0 4 0 15,1 1-1088-15,0 2-208 0,0 6-48 16,-1-1-16-16,4 1-288 0,0-2-48 0,2 0-16 0,1 0 0 15,2 2-176-15,4-2-32 0,-1-4-128 0,4 1 192 16,2-1-192-16,2-3 0 0,-10-6 0 0,0 0 0 16,0 0 0-16,0 0-128 0,58 0 128 0,-58 0-208 31,0 0-368-31,0 0-64 0,33-38 0 0,-33 38-16 0,0 0-240 16,15-41-64-16,-11 20 0 0,-2-2 0 0,-1-6 288 15,1-2 48-15,-1-1 16 0,-1-8 0 0,0 1 480 0,1-2 128 0,0 0 0 0,1 0 0 16,-1 3 0-16,1 7 160 0,0 6-16 0,-1 6 0 15,0 5 432-15,-1 5 64 0,0 6 32 0,-2 0 0 0,-1 7 512 0,1 5 96 16,-3 3 32-16,0 8 0 0,1 7-768 0,0 1-160 16,2 5-16-16,1 5-16 0,1 3-352 0,2 0 0 15,2-7 0-15,3 4 128 0,4 7-288 0,2-8-48 16,-2-8-16-16,2-1-11792 16,3 0-2352-16</inkml:trace>
  <inkml:trace contextRef="#ctx0" brushRef="#br0" timeOffset="9331.02">13389 884 23039 0,'-12'7'2048'0,"6"-4"-1648"0,0-1-400 0,3-2 0 16,3 0 1440-16,1 0 208 0,2 0 32 0,2 0 16 15,-5 0-720-15,0 0-144 0,0 0-16 0,64-12-16 0,-64 12 96 0,59-12 32 16,-59 12 0-16,71-16 0 15,-71 16-592-15,72-21-112 0,-72 21-32 0,58-20 0 0,-58 20-192 0,0 0 0 16,52-25 0-16,-52 25 0 0,0 0 0 0,0 0-192 16,0 0 192-16,6-22-160 0,-16 21 160 0,-4 1 144 15,0 0-16-15,-4 3-128 0,2 1 672 0,0 2 32 16,-1 0 0-16,1 3 0 0,1 1-224 0,3 3-32 16,2 6-16-16,3 3 0 0,3-6-240 0,1 7-64 15,2 4 0-15,2 5 0 0,3-1-128 0,1 5 160 0,2 7-160 16,3 2 160-16,4 3-160 0,0 1 0 0,3-3 144 15,-3-2-144-15,0 0 0 0,-3-3 0 16,-2-7 0-16,-4-2 0 0,-3-3 0 0,-2-3 0 16,-2-1 0-16,-4-3 0 0,-4 2 0 0,-6-1 0 15,-3-1 0-15,-2-7 128 0,0 1 0 0,-3-6 16 0,1-3 0 16,-2-2 0-16,2-4-16 0,-1-1 0 0,1-3 0 0,-2-5 0 16,0-4-128-16,3 0 128 0,7-1-128 15,5 3 128-15,3 0-128 0,2-2 0 0,5-4 0 0,4-1 0 16,-4 17 0-16,19-39 0 0,-19 39 0 0,38-38 0 15,-38 38 0-15,51-35 0 0,-51 35 0 0,64-32 0 16,-64 32 0-16,74-27 0 0,-74 27 0 0,75-23-12576 16,-75 23-2448-16</inkml:trace>
  <inkml:trace contextRef="#ctx0" brushRef="#br0" timeOffset="11704.43">14276 1073 10127 0,'-1'0'896'0,"0"0"-704"0,1 0-192 0,0 0 0 15,0 0 1792-15,0 0 336 0,-2 0 64 0,1 0 16 16,-1 0 320-16,-1 0 64 0,-1 4 16 0,1-3 0 15,0 2-816-15,1 0-176 0,0 2-16 0,2-1-16 0,2-2-1376 0,1 2-208 16,1-1-160-16,-4-3-14464 16</inkml:trace>
  <inkml:trace contextRef="#ctx0" brushRef="#br0" timeOffset="11873.66">14288 1251 21183 0,'-14'6'944'0,"6"-3"192"0,1-3-912 0,0 1-224 16,5 2 0-16,2-3 0 0,-1 0 672 0,-2 0 96 15,1 2 0-15,-1-2 16 0,1 0-928 0,3 0-192 16,3 0-48-16,-4 0-6496 16,0 0-1312-16</inkml:trace>
  <inkml:trace contextRef="#ctx0" brushRef="#br0" timeOffset="12083.49">14471 1140 23951 0,'-6'0'2128'0,"1"0"-1696"0,4 0-432 0,1 0 0 15,1 0 1344-15,0-3 176 0,1 3 32 0,-1 0 16 0,3 0-800 0,2-2-144 16,-6 2-48-16,0 0 0 15,0 0 176-15,64-5 16 0,-64 5 16 0,0 0 0 0,84-6-576 0,-84 6-208 16,65-6 144-16,-65 6-144 16,59-5-1232-16,-59 5-336 0</inkml:trace>
  <inkml:trace contextRef="#ctx0" brushRef="#br0" timeOffset="12271.21">14516 1239 21183 0,'-5'2'1888'0,"1"1"-1504"15,3-3-384-15,1 0 0 0,2 0 1808 0,0 0 304 0,0 0 48 0,1 1 16 16,4 2-1184-16,-7-3-224 0,0 0-64 0,0 0 0 16,82 0-256-16,-82 0-64 0,79-7-16 0,-79 7-9952 31,95-8-1984-31</inkml:trace>
  <inkml:trace contextRef="#ctx0" brushRef="#br0" timeOffset="12800.52">15355 1113 30399 0,'-12'0'1344'0,"7"-1"288"16,0 1-1312-16,3-3-320 0,2 3 0 0,1 0 0 0,1-2 256 0,2 0 0 15,-4 2-16-15,0 0 0 0,0 0 464 0,56-16 112 0,-56 16 16 0,0 0 0 16,81-15-384-16,-81 15-64 15,64-7 0-15,-64 7-16 0,69-11-368 0,-69 11 0 0,70-8 0 0,-70 8 0 16,56-3-400-16,-56 3 0 16,0 0 0-16,0 0 0 15,52 3-112-15,-50 0 0 0,-3 4-16 0,-1 2 0 0,-6 1 832 0,0 6 160 16,-4 0 48-16,0 0 0 0,-2 5 288 0,0 3 64 16,-1 3 16-16,0-1 0 0,1 2-176 0,2-2-48 0,2 1 0 0,3-1 0 15,2-1-288-15,2-5-64 0,2 1-16 0,2-3 0 16,3 2-288-16,-2-4 0 0,2-3 128 0,-1-1-128 15,0 0 0-15,1-4 0 0,0 1 0 0,-2-6 0 16,1 1 0-16,-1-2 0 0,1-2 0 0,-2 0 0 16,-1-3 0-16,-3-2 0 0,1-3 0 0,-3-2 0 15,-4-2 0-15,-2-4 0 0,-2 0-128 0,-4-1 128 16,-1-3 0-16,-3-2 0 0,-3-3 0 0,1 3 0 0,1 2 0 0,-2-2 0 16,-1-1 0-16,2 2 0 15,2 5 0-15,0-2 0 0,1 2 0 0,0-1 0 0,2 3-128 16,2 3 128-16,2-2-208 0,3 2-11712 15,4 4-2352-15</inkml:trace>
  <inkml:trace contextRef="#ctx0" brushRef="#br0" timeOffset="16568.45">16292 723 18431 0,'-8'0'1632'0,"2"0"-1312"0,2 0-320 0,2 0 0 16,1-2 768-16,-1 1 96 15,-1 1 16-15,-5-3 0 0,1-1 656 0,-1 1 144 0,3 0 32 0,4-1 0 16,2 0-608-16,4 0-112 0,-5 4-32 0,0 0 0 0,0 0-512 0,0 0-128 15,55-6 0-15,-55 6-16 16,0 0-160-16,52 0-16 0,-52 0-128 0,0 0 192 0,64-4-320 0,-64 4-80 16,0 0-16-16,54-3 0 31,-54 3-640-31,0 0-128 0,0 0-32 0,0 0 0 16,54-9 224-16,-54 9 32 0,0 0 16 0,0 0 0 0,0 0 752 0,0 0 256 0,0 0 0 0,0 0 0 0,0 0 688 0,1-15 128 15,-5 15 16-15,-1 0 16 0,0 2-208 16,-1 1-64-16,1 3 0 0,1 0 0 0,-1 4-208 15,3 2-48-15,-1 1-16 0,3 3 0 0,2 1-112 16,0 7-32-16,3-1 0 0,3 8 0 16,1 0-64-16,1 2-16 0,3 4 0 0,-2-6 0 0,-3-5 32 15,1 5 0-15,2 5 0 0,-1 7 0 0,0-2-80 0,-1 1-16 16,-2 3 0-16,-3-2 0 0,0-4-112 0,-3 1-32 16,-2 1 0-16,-2-2 0 0,-1-1-128 0,-1-4 0 15,-2 2 144-15,1-3-144 0,-2-4 0 0,0-1 128 16,-5 2-128-16,0 1 0 0,-3-3 0 0,-2-3 128 15,1-3-128-15,-1-2 0 0,-4-4 0 0,1-1 0 16,0-5 0-16,0-1 128 0,3-6-128 0,-1-3 0 16,3-2 0-16,4-2 0 0,2-5 0 0,3-2 0 15,3-1 0-15,3-4 0 0,3-3 0 0,-2 19 0 16,14-40 0-16,-14 40 0 0,28-57 0 0,-28 57 0 16,48-76 0-16,-17 34 0 0,1 1 0 0,2 3 0 15,3-3 0-15,-1 4 0 0,-36 37 0 0,62-64 0 0,-62 64-176 16,42-46 176-16,-42 46-384 0,0 0 0 0,39-44 16 0,-39 44 0 31,0 0-272-31,0 0-48 0,0 0-16 0,30-45-16256 0</inkml:trace>
  <inkml:trace contextRef="#ctx0" brushRef="#br0" timeOffset="21821.17">17242 1141 16575 0,'-3'3'1472'0,"2"-3"-1168"16,1 2-304-16,1-2 0 0,0 0 816 0,0 0 96 16,2 0 32-16,0 4 0 0,4-2 288 0,-7-2 64 15,0 0 16-15,0 0 0 0,68 10-16 0,-68-10 0 0,61 4 0 0,-61-4 0 16,80-3-688-16,-80 3-144 15,87-7-16-15,-87 7-16 0,91-9-624 0,-91 9-112 0,86-7-16 0,-86 7-13104 16</inkml:trace>
  <inkml:trace contextRef="#ctx0" brushRef="#br0" timeOffset="22019.13">17334 1288 20271 0,'-2'4'1792'0,"2"-4"-1424"0,1 0-368 0,1 0 0 15,2 0 1664-15,2 0 256 0,-6 0 48 0,0 0 16 16,0 0-1584-16,71 3-400 0,-71-3 0 0,68-3 128 16,-68 3-128-16,78-4 0 0,-78 4 0 0,85-6-8144 15,-85 6-1616-15</inkml:trace>
  <inkml:trace contextRef="#ctx0" brushRef="#br0" timeOffset="22242.05">17145 1198 20271 0,'-11'9'896'0,"4"-7"192"0,1-1-880 0,1 2-208 16,4-3 0-16,1 0 0 0,1-3 736 0,1 2 96 15,-1-1 32-15,3-4 0 16,-4 6-2480-16,0 0-496 0,0 0-112 0,0 0-16 0</inkml:trace>
  <inkml:trace contextRef="#ctx0" brushRef="#br0" timeOffset="22362.94">17229 1321 5519 0,'-20'16'496'0,"9"-8"-496"0,2-2 0 0,3-2 0 16,2-1 4464-16,3-2 784 0,2-1 176 0,1 2 16 31,4-2-5968-31,-6 0-1200 0,0 0-256 0</inkml:trace>
  <inkml:trace contextRef="#ctx0" brushRef="#br0" timeOffset="22660.83">18389 989 21183 0,'-4'4'1888'0,"0"-2"-1504"16,3 1-384-16,1-2 0 0,1 1 1984 0,-1 1 336 0,2 3 64 0,-4 4 16 15,2 4-1008-15,2 7-208 16,-1 2-32-16,1 4-16 0,3 2-240 0,0 3-64 16,0-6 0-16,-1-1 0 0,1-3-544 0,-2-1-112 15,1-4-32-15,-1-2 0 16,-3-1-1136-16,-2-3-224 0,1-5-64 0,-4-2-9040 0,-1-3-1824 0</inkml:trace>
  <inkml:trace contextRef="#ctx0" brushRef="#br0" timeOffset="22882.8">18227 1182 911 0,'-20'-35'0'0,"14"22"0"0,3 7 0 0,2-1 0 15,1 4 2112-15,1-2 320 0,2-5 80 0,-3 10 16 16,15-42 208-16,-15 42 32 0,31-56 16 0,-31 56 0 16,42-41-448-16,-42 41-96 0,0 0 0 0,80-19-16 15,-80 19 64-15,74 14 16 0,-74-14 0 0,58 20 0 16,-26-5-1088-16,4 5-192 0,1 2-64 0,0 4 0 15,-2 1-576-15,-4-1-112 0,-5 0-16 0,-5 3-16 0,-5-2-48 0,-7-1-16 16,-4 0 0-16,-7-1 0 16,-2-1 0-16,-6-4 0 0,-3 1 0 0,-3-5 0 15,-1 0-176-15,-5-3 128 0,-1-4-128 0,-4-2 128 16,-3-1-304-16,0-6-64 0,1 0-16 0,-1-3-12080 16,0 0-2416-16</inkml:trace>
  <inkml:trace contextRef="#ctx0" brushRef="#br0" timeOffset="23407.9">18935 945 31327 0,'-15'2'1392'0,"8"-2"272"0,1-2-1328 0,2 2-336 0,3-3 0 0,1 2 0 16,2-2 448-16,1 0 32 0,-3 3 0 0,0 0 0 16,0 0-96-16,0 0 0 0,60-32-16 0,-60 32 0 15,0 0 224-15,70-13 48 0,-70 13 16 0,53-6 0 16,-53 6-496-16,49-4-160 0,-49 4 0 0,0 0 0 0,58-2 0 0,-58 2 0 15,0 0 0-15,0 0 0 16,0 0 0-16,0 0-144 0,0 0 144 0,0 0-192 0,0 0 192 0,0 0 0 16,0 0 0-16,0 0 0 15,14 12 0-15,-18-4 192 0,2 4-64 0,-1 3 0 0,3-3 192 0,-1 5 32 16,-1 5 16-16,2-3 0 16,-2 0-48-16,2 6 0 0,0 7 0 0,0 4 0 0,2 7-48 0,-1-1-16 15,0 1 0-15,0-1 0 0,1 2-112 0,-2-6-16 16,-3 0-128-16,1-3 192 0,-3-2-32 0,-1-3-16 15,-3 1 0-15,-1-3 0 0,3-8 32 0,-3-1 0 0,-3-1 0 16,-1-2 0-16,-3-2-48 0,0-3-128 16,0-5 192-16,-1-2-64 0,4-2-128 0,-1-4 0 15,2-7 144-15,2-1-144 0,3-3 0 0,1-2 0 16,4-7 0-16,3-3 128 0,5-5-128 0,-5 30 0 16,23-69 0-16,-23 69 0 0,39-69-352 0,-39 69 16 15,47-60 0-15,-47 60 0 16,49-45-688-16,-49 45-144 0,48-34-32 0,-48 34-15888 0</inkml:trace>
  <inkml:trace contextRef="#ctx0" brushRef="#br0" timeOffset="29251.36">19667 1125 12895 0,'-6'5'1152'0,"2"-4"-928"0,1 2-224 0,0-3 0 16,2 0 896-16,1 0 128 0,0 1 16 0,-1-1 16 15,0 2-96-15,-2-2 0 0,2 3-16 0,0-3 0 16,1 4-576-16,0-4-112 0,2 2-32 0,1 2-9376 16</inkml:trace>
  <inkml:trace contextRef="#ctx0" brushRef="#br0" timeOffset="29418.18">19599 1311 18431 0,'-12'10'816'0,"5"-7"160"0,-1 2-784 0,2-1-192 0,3-3 0 0,2 2 0 16,-1-3 1344-16,-2 2 208 0,-1 4 48 0,-1-2 16 0,2 2-688 15,2 0-144-15,1 1-16 0,3-4-16 16,2 0-1152-16,1-2-240 0,2 1-32 0,-7-2-10624 15</inkml:trace>
  <inkml:trace contextRef="#ctx0" brushRef="#br0" timeOffset="29632.84">19807 1181 14735 0,'-2'0'1312'0,"0"0"-1056"0,2 0-256 0,3 0 0 16,-1-3 1696-16,2 3 288 16,1-2 48-16,-5 2 16 0,0 0-480 0,0 0-96 15,54-8 0-15,-54 8-16 0,0 0-336 0,68-6-64 0,-68 6-16 0,0 0 0 16,77-6-832-16,-77 6-208 0,53-6 0 0,-53 6-9168 16,56-4-1888-16</inkml:trace>
  <inkml:trace contextRef="#ctx0" brushRef="#br0" timeOffset="29818.27">19756 1282 30399 0,'-12'8'1344'0,"7"-6"288"15,0 1-1312-15,4 0-320 0,1-3 0 0,2 1 0 16,1 1 448-16,3-1 0 0,4 3 16 0,-10-4 0 0,0 0 400 0,65 15 80 15,-65-15 16-15,67 8 0 0,-67-8-528 0,79 5-112 0,-79-5 0 0,89 3-16432 32</inkml:trace>
  <inkml:trace contextRef="#ctx0" brushRef="#br0" timeOffset="33683.12">20892 713 7359 0,'-8'-2'656'0,"4"1"-528"0,1 1-128 0,-1-3 0 16,3 3 640-16,0 0 112 0,-1 0 16 0,1-2 0 0,-3 2 528 0,-2 0 112 15,0 2 32-15,-3 1 0 16,1 0 208-16,-3 4 32 0,1 2 16 0,-1 4 0 15,-2 3-432-15,-2 6-96 0,0 7-16 0,-1 5 0 16,2 5-112-16,-1 1-16 0,1 1-16 0,1 6 0 16,-1 11-272-16,2 5-48 0,0 13-16 0,3-3 0 15,4-14 0-15,1-2 0 0,4 4 0 0,4-2 0 16,3 1-96-16,4-3-32 0,3-3 0 0,1-4 0 0,2-5-288 0,1-3-48 16,0-4-16-16,-2-4 0 0,-3-6-192 0,0 0 0 15,-1-2 128-15,1 0-128 16,-2-2-320-16,0-2-96 0,-4-6-32 0,1-2 0 15,-3 1-640-15,-1-5-144 0,1-3-32 0,-2 2-13120 16</inkml:trace>
  <inkml:trace contextRef="#ctx0" brushRef="#br0" timeOffset="35363.19">21088 817 6447 0,'-4'-2'576'0,"2"2"-576"16,1-4 0-16,-1 4 0 0,2-2 960 0,0 2 64 16,2-3 32-16,-1 2 0 0,1-2 224 0,2 0 64 15,1-1 0-15,1-2 0 0,0 3-64 0,-6 3-16 16,0 0 0-16,0 0 0 0,0 0-384 0,0 0-80 16,56-19-16-16,-56 19 0 0,0 0-336 0,0 0-64 15,0 0 0-15,58-7-16 0,-58 7-80 0,0 0-16 0,0 0 0 0,0 0 0 16,0 0 112-16,0 0 32 0,0 0 0 0,0 0 0 15,0 0 144-15,0 0 16 0,0 0 16 0,0 0 0 16,0 0-16-16,0 0-16 16,0 0 0-16,0 0 0 0,0 0-224 0,0 0-32 15,0 0-16-15,0 0 0 0,0 0-288 0,0 0 0 0,0 0 0 0,0 0 0 16,0 0 0-16,0 0 0 0,0 0 0 0,0 0 0 16,0 0 0-16,0 0 0 0,0 0 0 0,0 0-144 15,0 0 144-15,0 0 0 0,56-5 0 0,-54 4 0 16,0 1 128-16,-1 0-128 0,0 0 128 0,-1 1-128 15,0-1 304-15,0 0-16 0,0 0 0 0,0 0 0 0,0 3-32 0,0-3 0 16,1 0 0-16,-1 0 0 16,2 0-96-16,0 2-32 0,0-2 0 0,1 0 0 15,-1 2-128-15,1 0 0 0,2-2 144 0,0 3-144 16,1-2 0-16,0 1 128 0,2 2-128 0,-2-2 0 0,1-2 0 16,2 4 0-16,-1-1 0 0,1 0 0 15,1 3 0-15,-1-3 0 0,-2 4 0 0,2 0 0 0,-3-1 0 0,0 0 0 16,0 4 0-16,-1-2 128 0,1 5-128 0,-1-3 128 15,0 2-128-15,-1 2 128 0,-1-2 0 0,0 4 16 16,1-1 0-16,-2 2 0 0,1-1-144 0,-2-1 192 16,-1 4-192-16,-1-3 192 0,0 2-64 0,-3-2-128 15,0 3 192-15,-2-3-64 0,0 0 64 0,-2-2 16 16,1 1 0-16,-3-6 0 0,1 4-48 0,-2-4-16 0,1-2 0 16,-1-1 0-16,0-2-144 0,-1 1 160 0,1-5-160 15,-2-3 160-15,2 1-160 0,3-2 128 0,-1-2-128 16,3-1 128-16,1-5-128 0,0 0 0 0,2 2 0 15,3 0 128-15,0-3-128 0,2 0 0 16,0-2 0-16,3-1 0 0,1 3 0 0,2-2 0 16,-8 15 0-16,0 0 0 0,27-35-208 0,-27 35 16 15,0 0 16-15,0 0 0 16,0 0-800-16,54-29-176 0,-54 29-16 0,0 0-14080 0</inkml:trace>
  <inkml:trace contextRef="#ctx0" brushRef="#br0" timeOffset="36148.35">21531 789 11967 0,'0'0'1072'0,"0"-3"-864"0,1 3-208 0,0-2 0 16,1 1 960-16,-1 1 160 0,1-3 32 0,-2 3 0 15,0 0 176-15,0 0 32 0,0 0 16 0,0 0 0 16,55-20-32-16,-55 20 0 0,0 0 0 0,0 0 0 16,70-6-608-16,-70 6-128 0,0 0-32 0,61 0 0 15,-61 0-400-15,0 0-176 0,57 4 128 0,-57-4-128 16,0 0 0-16,0 0 0 0,0 0 0 0,52 4 0 16,-48-2 0-16,0-2 0 0,-1 0 0 0,-2 0 0 0,0 0 0 0,-2 0 0 15,0-2 0-15,-1 2 0 0,0-2 192 0,-2 2-64 16,1 0 0-16,-2 2 0 0,0 0 176 0,0 1 16 15,0 0 16-15,-1 1 0 0,1 0 176 16,0 2 48-16,0 2 0 0,1-1 0 0,0 3-208 0,1 2-32 16,-1 0-16-16,1 4 0 0,2-2-176 0,0 3-128 15,0-1 192-15,-1 2-192 0,2-1 240 16,0 3-64-16,-1 0-16 0,1 3 0 0,1 3 16 0,1-1 0 16,-1 3 0-16,0 1 0 0,-1-6 192 0,1 2 32 0,-2 0 16 0,0-3 0 15,0 0 32-15,-3-2 0 0,-1 1 0 16,0-5 0-16,-1 3-128 0,0-6-32 0,-2 0 0 15,2-5 0-15,-3 0-96 0,2-2 0 16,0-4-16-16,-1-2 0 0,2 0-176 0,-1-2 128 16,-1-2-128-16,1-1 128 0,-1-1-128 0,2-1 0 15,0-2 0-15,0 1 0 0,2-1-208 0,2 0-32 0,-1-1 0 16,3-5 0 0,3 3-848-16,2-2-160 0,-5 14-32 0,0 0-16 15,23-41-752-15,-23 41-128 0,0 0-48 0,42-35-10656 0</inkml:trace>
  <inkml:trace contextRef="#ctx0" brushRef="#br0" timeOffset="36768.39">21104 1412 6447 0,'3'0'576'15,"-1"0"-576"-15,-1 0 0 0,2 0 0 0,-1 0 1088 0,1 0 96 16,4 0 32-16,-7 0 0 15,0 0 1264-15,0 0 256 0,72 6 48 0,-72-6 16 0,51 4-384 0,-51-4-80 16,58 4-16-16,-58-4 0 16,69 6-736-16,-69-6-160 0,83 8-16 0,-36-1-16 0,5-4-528 0,1 4-96 15,4-5-32-15,-2 2 0 0,1-2-464 0,-4 2-80 16,-52-4-32-16,92 1 0 0,-92-1-304 0,82 3-64 16,-82-3-16-16,71 0-10752 15,-71 0-2144-15</inkml:trace>
  <inkml:trace contextRef="#ctx0" brushRef="#br0" timeOffset="37314.11">21185 1745 2751 0,'-10'-4'256'0,"4"0"-256"15,-1-1 0-15,4 2 0 16,1-1 3088-16,2-1 576 0,2 1 112 0,-1-2 32 16,1-4-2144-16,3-3-448 0,-5 13-64 0,0 0-32 0,31-41-160 0,-31 41-48 15,0 0 0-15,53-35 0 0,-53 35 176 0,0 0 16 16,65-10 16-16,-65 10 0 0,49 4-352 0,-49-4-64 16,53 14 0-16,-27-3-16 0,0 2 448 0,-1 2 80 15,-2 5 32-15,-3-2 0 16,-4 5-1824-16,-6-4-352 0,-5 3-80 0,-6-5-16 0,-3 0 1024 0,-4-1 0 0,-4 3 0 0,-2-6 208 15,-1 0 624-15,0-1 112 16,-2-2 16-16,-2-4 16 0,-2 0-288 0,-1 1-64 0,3-4-16 16,-2 0 0-16,0-3-288 0,-1 0-64 15,2-3-16-15,2-3 0 0,2 2-240 0,2-2 144 0,2 0-144 16,3-4 128-16,3 1-128 0,3 2 0 0,4-2 0 16,2 1 0-16,2 0 0 0,-5 8 0 0,0 0-176 0,0 0 176 15,0 0-352-15,59-38 16 0,-59 38 0 0,0 0 0 31,57-19-144-31,-57 19-32 0,0 0 0 0,62-16 0 0,-62 16-544 0,56-10-112 0,-56 10-32 0,55-6-13168 16</inkml:trace>
  <inkml:trace contextRef="#ctx0" brushRef="#br0" timeOffset="37750.72">21903 1696 15663 0,'-1'-5'688'0,"-2"2"144"0,0-1-656 0,-1 0-176 16,1 2 0-16,1 2 0 0,-1-4 1632 0,-1 2 288 16,-5-2 64-16,-3 0 16 0,-5-1-304 0,-2 4-64 0,-2 2-16 0,0 4 0 15,0 5-400-15,1 0-96 16,1 4-16-16,3 3 0 0,1 0-544 0,3 4-112 0,3 2-32 0,2-1 0 16,2 0 96-16,2 0 32 0,2 3 0 0,4-5 0 15,2 1-128-15,2-4-32 0,1-2 0 0,0-3 0 16,3-2-224-16,3 0-160 0,3 0 192 0,2 1-192 15,1-5 0-15,-20-6 0 0,40 4 0 0,-40-4 0 16,0 0 0-16,56-10 0 0,-56 10 0 0,0 0 0 0,0 0 128 0,51-47-128 16,-51 47 0-16,0 0 0 15,19-59 0-15,-19 59 0 0,4-45 0 0,-4 26 0 32,-2 0-880-32,-2 0-80 0,-1 3 0 0,-1 0-9632 0,0 4-1920 0</inkml:trace>
  <inkml:trace contextRef="#ctx0" brushRef="#br0" timeOffset="37949.15">21648 1823 13823 0,'-6'9'1216'0,"4"-5"-960"15,0-1-256-15,2 0 0 0,-1-3 1888 0,4 3 336 16,2-3 64-16,-5 0 16 0,0 0-1408 0,44 1-288 15,-44-1-48-15,52 5-16 0,-52-5-544 0,54 6-144 16,-54-6-16-16,54 8-10384 16</inkml:trace>
  <inkml:trace contextRef="#ctx0" brushRef="#br0" timeOffset="38628.15">21887 2192 911 0,'-6'4'0'0,"2"-2"0"0,2 2 0 0,0-4 0 16,1 0 3632-16,1 0 640 0,0 0 128 0,1 0 16 15,1-2-1936-15,0 0-400 0,3 0-80 0,1-2-16 16,-6 4-704-16,0 0-160 0,0 0-32 0,0 0 0 0,53-34-432 0,-53 34-80 16,0 0-32-16,0 0 0 0,58-45-352 0,-58 45-192 15,0 0 192-15,0 0-192 16,57-47 128-16,-57 47-128 0,0 0 0 0,0 0 0 15,0 0 368-15,0 0-48 0,0 0 0 0,50-25 0 0,-49 32 560 0,-1 1 96 16,0 2 32-16,0 3 0 16,-1 3-256-16,-2 1-48 0,2 4-16 0,-1-2 0 15,0-1-320-15,1 2-64 0,0-2-16 0,0 1 0 0,1-2-288 16,0-2 128-16,1-5-128 0,0-1-11424 16,2-6-2352-16</inkml:trace>
  <inkml:trace contextRef="#ctx0" brushRef="#br0" timeOffset="40591.3">22473 1056 13823 0,'-2'2'1216'15,"-2"1"-960"-15,1 1-256 0,1-2 0 0,1 2 960 0,-3 2 160 16,-3 4 32-16,-6 8 0 0,-5 11 640 0,-5 12 128 15,-3 9 16-15,2 5 16 0,1-2-736 0,4-1-128 0,4-3-48 0,4-4 0 16,3-2-768-16,6-5-144 16,2-3-128-16,4-5 144 15,3-3-1488-15,3-1-320 0</inkml:trace>
  <inkml:trace contextRef="#ctx0" brushRef="#br0" timeOffset="40949.58">22761 1314 11967 0,'-6'-6'1072'0,"1"0"-864"0,1 2-208 0,1 1 0 16,-1 0 2128-16,0 3 384 0,-1-2 80 0,-3 0 16 15,-6 0-304-15,-6-1-64 0,-4 6-16 0,-2 1 0 16,0 5-560-16,2 4-96 0,-1 4-32 0,3 3 0 15,2 2-800-15,2 0-160 0,3 1-48 0,3-1 0 16,2-1-144-16,3 3-48 0,1-2 0 0,3 3 0 16,3-4-80-16,2-2-32 0,4 0 0 0,3-3 0 15,3 0-224-15,3-1 0 0,1-2 0 0,3-4 0 16,-19-9 0-16,42 14 0 0,-42-14 0 0,0 0 0 16,60 0-240-16,-60 0 64 0,0 0 16 0,60-20 0 0,-60 20-192 0,0 0-32 15,41-35-16-15,-41 35 0 16,0 0 160-16,27-49 48 0,-27 49 0 0,13-46 0 15,-8 21-192-15,-2 1-16 0,-2-5-16 0,-2 7 0 16,0 0-784-16,-2 3-144 0,-2 1-48 0,-2 4-12528 16</inkml:trace>
  <inkml:trace contextRef="#ctx0" brushRef="#br0" timeOffset="41118.25">22566 1501 14735 0,'-5'10'1312'0,"2"-5"-1056"16,1-1-256-16,1-2 0 0,1-1 2432 0,1-1 416 16,1 3 96-16,2-3 0 0,1 0-1728 0,-5 0-368 15,0 0-64-15,0 0-16 0,51 6-640 0,-51-6-128 16,0 0 0-16,57 1-8336 0,-57-1-1648 0</inkml:trace>
  <inkml:trace contextRef="#ctx0" brushRef="#br0" timeOffset="41383.08">22774 1643 11967 0,'-7'9'1072'0,"5"-8"-864"0,1 2-208 0,-1-1 0 16,2-2 2512-16,0 1 464 0,2-1 96 0,0 3 0 16,2-3-1536-16,-4 0-320 0,0 0-64 0,0 0-16 15,0 0 80-15,0 0 32 0,56-10 0 0,-56 10 0 0,0 0-912 0,0 0-176 16,0 0-32-16,54-29-128 0,-54 29 0 0,0 0 0 15,0 0 0-15,0 0 0 0,0 0 0 0,0 0 0 0,0 0 160 16,0 0-160-16,0 0 720 0,0 0 64 16,0 0 16-16,0 0 0 0,46 0 32 0,-46 13 0 15,-2 3 0-15,2 0 0 0,-1 0-576 0,1 3-96 16,0 0-32-16,1 0 0 0,1 0-256 0,0-3-64 16,2-4-16-16,1 0-16720 0</inkml:trace>
  <inkml:trace contextRef="#ctx0" brushRef="#br0" timeOffset="44359.65">23187 1637 23039 0,'0'6'2048'15,"1"0"-1648"-15,0 1-400 0,0-5 0 0,-1 2 560 0,0 2 16 16,2 4 16-16,-1 8 0 16,-1 11 224-16,-1 1 32 0,-2 0 16 0,1-1 0 15,-2-7-608-15,0-1-128 0,2-5-128 0,-2-2-12592 16</inkml:trace>
  <inkml:trace contextRef="#ctx0" brushRef="#br0" timeOffset="44698.12">23539 1410 19343 0,'-6'-2'1728'0,"1"0"-1392"16,2-1-336-16,2 2 0 0,0 1 2112 0,-3 0 368 0,-2-2 64 0,-6-1 16 15,-4 3-880-15,-5 3-160 0,2 3-48 0,0 6 0 16,2 1-352-16,2 4-80 0,3 0-16 0,0 3 0 15,2 0-608-15,2 1-128 0,3 4-32 0,3-3 0 16,1-6 64-16,3-3 16 0,3 6 0 16,4-3 0-16,6 3-336 0,1-3 0 0,5-1 0 0,0-2 0 15,-21-13-144-15,43 15-48 0,-43-15-16 0,0 0 0 16,51 4 208-16,-51-4 0 0,0 0 0 0,0 0 0 16,61-26 0-16,-61 26 0 0,0 0 0 0,31-41 0 15,-31 41 0-15,0 0 0 0,18-51 0 0,-18 51 0 16,5-37-320-16,-7 17 48 0,0-4 0 0,-2-1 0 15,-1 3-816-15,-2 2-144 0,1 4-48 0,-3 1-9152 16,-2 3-1856-16</inkml:trace>
  <inkml:trace contextRef="#ctx0" brushRef="#br0" timeOffset="44868.06">23465 1516 31327 0,'-13'10'1392'0,"6"-6"272"0,0-1-1328 0,2 2-336 16,3-5 0-16,2 1 0 0,0 2 832 0,0-3 112 16,0 2 16-16,3 2 0 0,2 2-656 0,1-2-128 15,-6-4-32-15,0 0 0 0,0 0-288 0,52 6-64 16,-52-6-16-16,0 0-15248 16</inkml:trace>
  <inkml:trace contextRef="#ctx0" brushRef="#br0" timeOffset="45163.04">23700 1623 23039 0,'-5'0'2048'0,"2"0"-1648"0,3 0-400 0,2 0 0 16,0-2 1552-16,1 2 240 0,-3 0 32 0,0 0 16 0,0 0-1200 0,0 0-224 16,0 0-48-16,56-6-16 15,-56 6 384-15,0 0 80 0,42 2 16 0,-42-2 0 16,0 0-672-16,30 13-160 0,-24-7 0 0,-3-1 0 15,-3 1 0-15,-1 3 0 0,-3-1 0 0,-5 3 0 0,-1 2 192 0,-1-1 48 16,-2 3 16-16,-2-1 0 16,0 0 496-16,0 0 96 0,0 1 32 0,3-2 0 15,2 2-272-15,4-1-48 0,3-4-16 0,3 0 0 16,5-2-304-16,4 1-64 0,3-3-16 0,-12-6 0 16,31 10-160-16,-31-10 0 0,40 1 0 0,-40-1 0 0,0 0 0 0,64-7 0 15,-64 7 0-15,0 0 0 16,59-19-560-16,-59 19-80 0,0 0-32 0,49-28-16624 15</inkml:trace>
  <inkml:trace contextRef="#ctx0" brushRef="#br0" timeOffset="45378.05">24026 1178 11967 0,'0'0'1072'0,"0"0"-864"0,0 0-208 0,0 0 0 15,0 0 3200-15,25 16 576 0,-15-6 128 0,6 9 32 16,7 9-1040-16,5 13-208 0,-5 10-32 0,-4 3-16 16,-7-1-992-16,-7 4-208 0,-5 3-32 0,-6 0-16 15,-8 3-800-15,-7-3-144 0,-4-5-48 0,-2-3 0 16,-1-4-256-16,1-7-144 0,-1-2 160 0,1-5-18944 16</inkml:trace>
  <inkml:trace contextRef="#ctx0" brushRef="#br0" timeOffset="46173.17">24893 1798 15663 0,'-4'12'1392'0,"2"-4"-1120"0,-1 0-272 0,2-2 0 16,1-2 1152-16,-1 2 160 0,1 1 32 0,-1 5 16 15,-2 8-464-15,-1 4-80 0,1 5-32 0,-1-1 0 31,-1-3-1152-31,3 1-224 0,-1-7-48 0,-3-3-16 0</inkml:trace>
  <inkml:trace contextRef="#ctx0" brushRef="#br0" timeOffset="46858.23">25192 1046 11967 0,'-2'-4'1072'0,"-1"1"-864"15,3 0-208-15,0-1 0 0,2-1 448 0,-1 0 64 0,1-3 0 0,2-7 0 16,2-5-336-16,-6 20-176 0,16-34 192 0,-16 34-192 16,0 0 224-16,25-35-64 0,-25 35-16 0,0 0 0 15,0 0 656-15,0 0 128 0,0 0 32 0,0 0 0 0,0 0 160 0,49-22 32 16,-49 22 16-16,0 0 0 15,0 0-272-15,0 0-64 0,0 0-16 0,0 0 0 16,0 0-160-16,0 0-16 0,46-29-16 0,-42 26 0 16,0-1-112-16,-2 1-32 0,1 0 0 0,-2 0 0 0,0 3-96 0,-1 0 0 15,-1 0-16-15,0 0 0 16,-1 0 128-16,1 3 16 0,0-2 16 0,1 1 0 0,0 1-192 0,1-2-32 16,2 2-16-16,0-2 0 0,2 1-288 0,-5-2 0 15,0 0 0-15,0 0 0 0,0 0 0 0,46 15 0 16,-46-15 0-16,0 0 0 0,38 16 192 0,-38-16-192 0,0 0 192 0,37 22-192 15,-37-22 336-15,20 19-32 16,-11-8-16-16,-3 1 0 0,-1 0 32 0,-1 1 0 0,-2 3 0 0,-1 5 0 16,-2-1-16-16,-3 2 0 15,-1 1 0-15,-3-2 0 0,-1 1-96 0,-1-2-16 0,-1-2 0 0,-1 1 0 16,1-6 0-16,0 0 0 0,-1-3 0 0,0-2 0 16,1-2-48-16,-1 1-16 0,2-4 0 0,0-3 0 15,1-2-128-15,3-2 0 0,-2 0 144 0,4-2-144 16,-1-4 0-16,1 2 0 0,1-1 0 0,2-1 128 15,2 0-128-15,1-2 0 0,3 0 0 0,0-1 0 16,-5 13 0-16,0 0 0 0,0 0 0 16,38-44 0-1,-38 44-688-15,0 0-48 0,48-29-16 0,-48 29 0 16,0 0-1216-16,52-20-240 0</inkml:trace>
  <inkml:trace contextRef="#ctx0" brushRef="#br0" timeOffset="47700.23">25670 849 23039 0,'-9'0'1024'0,"5"0"192"0,0-2-960 0,3 1-256 16,1 1 0-16,1-3 0 0,-1 3 256 0,0 0 16 0,0 0 0 0,0 0 0 15,0 0 496-15,61-20 80 0,-61 20 32 0,0 0 0 16,71-11 16-16,-71 11 0 0,52-3 0 0,-52 3 0 16,50 0-512-16,-50 0-112 15,0 0-16-15,68 2 0 0,-68-2-256 0,0 0 0 0,51 0 0 0,-51 0 0 16,0 0 0-16,0 0 0 16,0 0 0-16,0 0 0 0,0 0 0 0,0 0 0 0,0 0 0 0,0 0 0 15,0 0 624-15,0 0 16 0,0 0 0 0,0 0 0 0,-1-12-208 0,-4 12-48 16,1 0 0-16,0 0 0 15,1 0-32-15,0 1-16 0,-1 1 0 0,1-2 0 16,-1 3-128-16,2 1-16 0,-1-2-16 0,2-1 0 16,-2 4-176-16,2-1 0 0,0-2 0 0,1 2 0 0,0 0 0 0,-1 0 0 15,1 0 0-15,0 0 0 16,0-1 0-16,0 0 0 0,0 4 0 0,0-4 0 16,-2 0 0-16,2 0 0 0,0 0 0 0,0 1 0 15,0-4 0-15,0 2 0 0,0-2 0 0,0 0 0 0,2 1 0 0,-2-2 0 16,1 1 128-16,-1 0-128 0,1 0 0 0,0-2 128 15,1 2-128-15,-1-3 0 0,-1 3 0 0,0 0 128 16,0 0-128-16,0 0 0 0,0 0 0 0,0 0 0 16,0 0 0-16,0 0 0 0,0 0 0 15,0 0 0-15,0 0 0 0,0 0 0 0,0 0 0 0,0 0 0 16,0 0 0-16,0 0 0 0,0 0 0 0,0 0 0 16,0 0 0-16,0 0 0 0,15 15 128 0,-17-9-128 15,2 0 0-15,0 4 128 0,2 0-128 0,-2 6 128 0,1 3-128 0,0-1 128 16,-1-4-128-16,1 7 0 15,-1 5 0-15,0 6 0 0,0 3 0 0,0 2 128 0,-1-3-128 0,1 1 0 16,-1-5 176-16,0-2-48 16,-1-3-128-16,-1-3 192 0,-3-3 16 0,-1-3 0 0,-3-1 0 15,-1-2 0-15,-1-4-16 0,-3 1-16 0,0-4 0 16,2-2 0-16,-1-2-176 0,0-2 128 0,0-2-128 0,0-2 128 16,3-2-128-16,1-3 0 0,4-1 0 15,2-3 0-15,4 0 0 0,4-4 0 0,-4 17 0 0,0 0 0 31,27-46-672-31,-27 46-16 0,0 0 0 0,48-47 0 16,-48 47-1040-16,0 0-224 0,65-44-32 0,-65 44-12592 0</inkml:trace>
  <inkml:trace contextRef="#ctx0" brushRef="#br0" timeOffset="48458.19">25085 1609 19343 0,'-5'2'1728'0,"1"-1"-1392"16,3-1-336-16,1 0 0 0,1 0 1408 0,-1 0 224 15,1 0 32-15,2 0 16 0,-3 0-800 0,0 0-176 16,0 0-16-16,55-5-16 0,-55 5 736 0,66-11 128 16,-66 11 48-16,83-10 0 0,-83 10-560 0,89-13-96 0,-29 7-32 0,8-1 0 0,5-1-464 0,2 2-112 15,-4-1 0 1,-4 4-16-16,-9-1-304 0,-3 2 0 0,-3 2 0 0,-52 0 0 0,87-4-128 0,-87 4-96 15,70-4-16-15,-70 4 0 32,49-5-1104-32,-49 5-240 0,0 0-32 0,0 0-13184 0</inkml:trace>
  <inkml:trace contextRef="#ctx0" brushRef="#br0" timeOffset="49108.25">25139 2023 8287 0,'-4'-1'736'0,"2"-2"-592"0,1-1-144 0,-1 2 0 0,2 2 1376 0,0-4 240 15,-1-2 48-15,0-3 16 16,0-3 48-16,1-2 0 0,0 14 0 0,0 0 0 16,15-44-64-16,-15 44-16 0,0 0 0 0,0 0 0 0,53-45-576 0,-53 45-112 15,0 0-32-15,62-22 0 0,-62 22-288 0,0 0-48 16,64-6-16-16,-64 6 0 0,41 6-96 0,-41-6-32 15,40 16 0-15,-21-6 0 16,-2 3-240-16,-3-1-48 0,0 2-16 0,-5 0 0 0,0 4-144 0,-3 0 0 16,-3 3 0-16,-4-1 128 0,-3-1-128 0,-2-1 0 15,-7 4 0-15,-2 1 0 0,-3-4 256 0,-3 2 0 16,-3-1 16-16,2-4 0 0,-1 3 48 0,-1-7 0 16,3 1 0-16,1-6 0 0,3 2 128 0,2-6 16 15,4 0 16-15,1-6 0 0,4 3-160 0,2-6-16 0,3 0-16 0,1-1 0 16,0 7-288-16,0 0 160 15,0 0-160-15,0 0 128 0,31-47-128 0,-31 47 0 0,0 0 0 0,0 0 0 16,54-44 0-16,-54 44 160 16,0 0-32-16,49-28-128 15,-49 28-336-15,0 0-176 0,61-26-48 0,-61 26 0 16,0 0-960-16,60-14-192 0,-60 14-32 0,0 0-13216 0</inkml:trace>
  <inkml:trace contextRef="#ctx0" brushRef="#br0" timeOffset="49912.99">25838 1931 2751 0,'-3'-3'256'0,"2"0"-256"0,0 0 0 0,0 0 0 16,-1 2 2016-16,2-2 352 0,0 2 80 0,-2-1 16 0,-1-2-224 16,-2-2-32-16,-3 3-16 0,-2 1 0 15,-1 2-176-15,-3 5-32 0,-1 1-16 0,-1 1 0 16,-1 6-752-16,0 2-160 0,1 1-32 0,-1 3 0 0,5-3-480 0,-2 5-96 16,3 2-32-16,1 0 0 0,2 2 32 0,2 0 16 15,2-1 0-15,3-1 0 0,1-1 144 0,3-5 32 0,2 1 0 0,3-2 0 16,0-4-144-16,4-1-32 15,0 0 0-15,-12-11 0 0,31 13-272 0,-31-13-64 16,0 0-128-16,55 3 192 0,-55-3-192 0,0 0 0 16,57-14 0-16,-57 14 0 0,0 0 0 0,0 0 128 15,54-45-128-15,-54 45 0 0,0 0 0 0,29-48 0 16,-29 48 0-16,0 0 0 16,0 0-448-16,18-56 32 0,-18 56 0 0,3-42 0 15,-3 14-256-15,-2-1-48 0,-2-2-16 0,-2 3 0 16,-2 4-560-16,-1 2-112 0,-4 4-32 0,2 3-12064 0</inkml:trace>
  <inkml:trace contextRef="#ctx0" brushRef="#br0" timeOffset="50128.56">25678 2123 22111 0,'-6'6'1968'0,"4"-5"-1584"0,-1 2-384 0,3-1 0 16,1-2 2000-16,2 0 320 0,2 0 64 0,-5 0 16 15,0 0-1456-15,0 0-304 0,55-6-48 0,-55 6-16 16,50-2 272-16,-50 2 48 0,54-6 16 0,-54 6 0 16,51-4-1536-16,-51 4-304 0</inkml:trace>
  <inkml:trace contextRef="#ctx0" brushRef="#br0" timeOffset="50737.88">25891 2249 15663 0,'1'-2'1392'0,"-1"2"-1120"16,0 0-272-16,0 0 0 0,0 0 1200 0,0 0 176 15,0 0 32-15,0 0 16 0,0 0 448 0,57-23 96 0,-57 23 16 0,0 0 0 16,49-9-624-16,-49 9-112 16,0 0-32-16,39 3 0 0,-29 1-736 0,-4 1-160 0,0 2-16 0,-3 2-16 15,-3 1-288-15,-4 0 0 16,-1 2 0-16,-4 1 0 0,-2-1 0 0,-2 2 0 16,-4 0 0-16,1 0 0 15,-1-2-448-15,1-2 0 0,1 3 0 0,2-4 0 0,0 1 448 0,5-1 0 16,1-3 0-16,4 0 0 0,0-2 976 0,2 2 96 0,3-3 16 0,1 0 0 15,2 1-464-15,1-1-96 0,3-1-16 0,1 2 0 16,2-4-320-16,2 2-64 0,-14-2 0 0,0 0-128 16,50 0 160-16,-50 0-160 0,0 0 128 0,51-2-128 15,-51 2-192-15,0 0-128 0,0 0-32 0,53-16-10752 16,-53 16-2144-16</inkml:trace>
  <inkml:trace contextRef="#ctx0" brushRef="#br0" timeOffset="51578.42">26472 1083 5519 0,'-7'4'496'0,"2"-2"-496"0,2 0 0 0,0 0 0 16,0 0 2176-16,1 2 320 0,-1 2 80 0,-4 4 16 15,-2 9-560-15,-5 10-112 0,-2 15-32 0,-2 6 0 0,-2 7-160 0,1 4-16 16,2 1-16-16,1-5 0 15,4-3-480-15,3-3-80 0,4-3-32 0,4-5 0 16,5-2-976-16,3-9-128 0,5-1-192 0,4-7-13792 16</inkml:trace>
  <inkml:trace contextRef="#ctx0" brushRef="#br0" timeOffset="51898.11">26801 1321 14735 0,'-4'-4'1312'0,"-1"1"-1056"15,2 0-256-15,-1 3 0 0,0 0 1952 0,-2 0 336 0,-6-3 64 0,-8 3 16 16,-7 4-640-16,-5 5-112 0,-1 7-16 0,2 3-16 16,3 5-112-16,1 4-32 0,2 2 0 0,2 5 0 15,4-4-464-15,4 1-80 16,3 2-32-16,2-3 0 0,6 1-160 0,3-3-48 0,5-3 0 0,3-1 0 15,3-7-416-15,2-1-96 0,4-2-16 0,3-2 0 16,-19-13-128-16,45 18 0 16,-45-18 0-16,49 4 0 0,-49-4 0 0,0 0 0 0,68-13-144 15,-68 13 144-15,0 0 0 0,51-37-160 0,-51 37 160 0,0 0-128 32,34-52-448-32,-34 52-64 0,19-47-32 0,-19 47 0 0,11-48-800 15,-9 23-144-15,0 3-48 0,-4 1-8352 0,0 4-1680 0</inkml:trace>
  <inkml:trace contextRef="#ctx0" brushRef="#br0" timeOffset="52080.65">26582 1574 25791 0,'-4'10'1152'0,"3"-8"224"15,0 1-1104-15,0 1-272 0,1-4 0 0,1 0 0 16,1 0 1056-16,3 0 160 0,2 2 16 0,-7-2 16 0,0 0-992 0,0 0-256 15,58-5 0-15,-58 5 0 16,0 0-384-16,70-7-192 0,-70 7-16 0,53-7-16 0</inkml:trace>
  <inkml:trace contextRef="#ctx0" brushRef="#br0" timeOffset="52372.42">26726 1861 28559 0,'-13'16'1264'0,"8"-10"272"0,0-2-1232 0,3 0-304 0,1-2 0 0,2 1 0 15,0-3 384-15,3 1 32 0,3 1 0 0,-7-2 0 16,0 0-160-16,0 0-48 0,60-6 0 0,-60 6 0 0,0 0 304 0,60-22 64 16,-60 22 16-16,0 0 0 15,56-32-464-15,-56 32-128 0,0 0 0 0,0 0 0 0,51-35 0 0,-51 35-128 16,0 0 128-16,0 0-192 15,0 0 192-15,0 0-192 0,0 0 192 0,0 0-192 0,0 0 992 0,0 0 192 16,1 2 32-16,-7 8 16 16,-1 0-400-16,1 3-64 0,0-1-32 0,1 4 0 15,0-4-400-15,1 2-144 0,1-2 0 0,1 1 144 16,4-3-1280-16,0-2-256 16</inkml:trace>
  <inkml:trace contextRef="#ctx0" brushRef="#br0" timeOffset="52668.39">27254 1747 28559 0,'-12'8'1264'0,"6"-3"272"0,0-2-1232 0,0 1-304 0,2 1 0 0,0-1 0 16,0-2 960-16,-4 8 128 0,-4 2 16 0,-6 8 16 15,-1 2-416-15,1 1-64 0,2-2-32 0,3 1 0 16,0-5-608-16,6 1-128 0,2-9-32 0,2 1-15136 15</inkml:trace>
  <inkml:trace contextRef="#ctx0" brushRef="#br0" timeOffset="53099.2">27571 1607 16991 0,'0'0'368'0,"0"0"80"0,0 0 0 0,8-40 48 0,-7 33-496 0,0 5 0 16,1-4 0-16,-2 6 0 0,0 0 2048 0,0 0 320 15,6-53 64-15,-9 39 16 0,-3 4 16 0,-4 5 0 16,-3 5 0-16,-4 5 0 0,0 5-960 0,0 2-192 0,-3 4-32 0,-1 7-16 15,-2 1-832-15,0 6-176 16,2 1-16-16,3-3-16 0,2 3-224 0,3-1 144 16,5 1-144-16,1-3 128 0,6-2-128 0,2-1 0 15,4 0 0-15,3-5 0 0,2-2 0 0,3-4 0 0,2-2 0 0,2-3 0 16,0-2 0-16,-17-7 0 0,40 9 0 0,-40-9 0 0,41 0 0 0,-41 0 0 16,0 0-128-16,56-19 128 15,-56 19 0-15,0 0-144 0,47-38 144 0,-47 38 0 16,0 0 0-16,32-57 0 0,-32 57 0 0,15-47 0 15,-15 47 0-15,10-48-128 0,-10 48 128 0,5-51 0 0,-5 51 0 16,-3-55-128-16,-1 32 128 0,1 3 0 31,-3-1-656-31,-3 4-32 0,-1-1 0 0,-2 2-10640 0,-2-1-2112 0</inkml:trace>
  <inkml:trace contextRef="#ctx0" brushRef="#br0" timeOffset="53292.81">27455 1696 34095 0,'-12'8'1504'0,"4"-6"320"0,2 1-1456 0,2-2-368 16,3-1 0-16,2-1 0 0,1 1 864 0,0-3 96 0,2 3 32 0,-4 0 0 16,0 0-992-16,0 0-416 15,0 0 32-15,62-15 0 16,-62 15-672-16,0 0-128 0,62-7-32 0,-62 7 0 0</inkml:trace>
  <inkml:trace contextRef="#ctx0" brushRef="#br0" timeOffset="53599.26">27731 1760 11055 0,'-1'0'976'0,"1"0"-784"0,0 0-192 0,1 0 0 16,0 0 1712-16,2 0 288 0,-1 0 64 0,2 1 16 15,2 1-1280-15,0 1-256 0,-1 0-48 0,1 0-16 16,-1 2 176-16,-1 0 48 0,-3 1 0 0,-1-2 0 16,-1 2-704-16,-3 1 0 0,-1 2 0 0,-2-3 0 15,-2 3 192-15,-1 1 128 0,2 0 0 0,-1-2 16 0,2 0 1296 16,-1 0 256-16,4-2 48 0,1-2 16 0,2 0-192 0,1 0-32 16,0 1-16-16,2-4 0 0,2 4-1072 15,1-4-192-15,2 1-64 0,0 1 0 16,3 1-384-16,0-4 0 0,-10 0 128 0,0 0-128 15,37 3 0-15,-37-3 0 0,0 0 0 0,39 4 0 0,-39-4 0 16,0 0-192-16,36 3 32 0,-36-3 16 16,0 0-1072-16,0 0-224 0,43 0-32 0,-43 0-16 15,0 0-1040-15,0 0-208 0</inkml:trace>
  <inkml:trace contextRef="#ctx0" brushRef="#br0" timeOffset="53882.95">28012 1314 13823 0,'-2'3'1216'0,"2"-3"-960"0,2 0-256 0,-2 0 0 16,1 0 2560-16,0 1 480 0,3 2 96 0,-1 3 0 15,5 4-1280-15,2 4-256 0,0 9-48 0,0 3-16 0,-3 2 320 0,-1 3 64 16,-1 9 16-16,-2 3 0 16,-3 4-1088-16,-4-3-208 0,-5 7-64 0,-3-4 0 0,-4 1-368 15,-4-1-80-15,-2-5 0 0,-2-2-128 16,4-8 0-16,-2-4-192 0,1 3 0 0,0-5-17472 16</inkml:trace>
  <inkml:trace contextRef="#ctx0" brushRef="#br0" timeOffset="54308.04">28213 815 7359 0,'1'6'656'0,"-1"-4"-528"0,-1 2-128 0,1-3 0 15,0-1 3584-15,0 0 704 0,8 11 128 0,-3 2 16 16,3 4-2064-16,3 12-432 0,4 11-80 0,0 10 0 0,0 4 240 0,0 9 48 16,-2 7 16-16,-3 3 0 15,-1 6-1024-15,-3-3-208 0,-4-6-32 0,-3 3-16 0,-1 4-432 0,-6 0-64 16,-2 2-32-16,-3-1 0 0,-1-5-96 0,-1-10 0 16,-1-2-16-16,-3 2 0 15,-4 1-240-15,-3-1 0 0,-1 0 0 0,0 0 0 0,0-6-160 0,2-9-128 16,3-4-32-16,-2-1 0 15,-2 2-192-15,-1-3-64 16,1 1 0-16,0-5-17504 0</inkml:trace>
  <inkml:trace contextRef="#ctx0" brushRef="#br0" timeOffset="66249.36">2137 10192 11055 0,'-8'2'976'0,"1"-2"-784"0,2-3-192 0,0 3 0 16,1-3 1824-16,-6 1 320 0,-7 0 64 0,-11 0 16 0,-8 2 16 0,-5 4 16 15,0 7 0-15,2 2 0 16,3 8-336-16,1 8-80 0,2 4-16 0,1 7 0 15,3 1-720-15,7 1-144 0,6 5-16 0,3-3-16 0,6-7-352 0,3-1-64 16,6-1 0-16,1-1-16 0,6-3-320 0,3-5-176 16,6-1 192-16,1-3-192 15,4-2-704-15,4-4-256 0,5-3-64 0,-32-13 0 16,74 14-2096-16,-74-14-416 0</inkml:trace>
  <inkml:trace contextRef="#ctx0" brushRef="#br0" timeOffset="66766.39">773 10688 19343 0,'-15'3'1728'16,"9"2"-1392"-16,3-1-336 0,3-4 0 16,2 0 1024-16,-4 0 144 0,-1 3 32 0,-2-3 0 15,1-3-544-15,5-1-96 0,4-6-32 0,-5 10 0 0,0 0-528 0,42-39 0 16,-42 39 0-16,43-38 0 0,-43 38 0 0,56-47 0 15,-56 47 0-15,66-52 0 0,-66 52 0 0,59-44 0 16,-59 44 0-16,0 0 0 0,62-32 0 0,-62 32 0 16,0 0 0-16,0 0 0 0,25 16 336 0,-25-2 16 15,-2 7 0-15,-1 1 0 0,0-3 464 0,-1 3 80 16,0 6 32-16,-3 1 0 0,1-1-736 0,0-2-192 16,1 1 0-16</inkml:trace>
  <inkml:trace contextRef="#ctx0" brushRef="#br0" timeOffset="66923.6">1260 10485 16575 0,'-1'4'1472'16,"0"2"-1168"-16,1-4-304 0,0 0 0 0,1 2 1664 0,-1 3 288 0,0 4 48 0,-3 10 16 15,-2 8 0-15,-3 11 0 0,-7 7 0 0,-6 5 0 16,-5 5-672-16,-3-1-144 0,0-6-32 0</inkml:trace>
  <inkml:trace contextRef="#ctx0" brushRef="#br0" timeOffset="67550.14">2311 10538 12895 0,'-7'0'1152'15,"-1"0"-928"-15,2 0-224 0,2 0 0 0,1 0 1344 0,-5 1 208 16,-4 2 48-16,-9 1 16 0,-6 2 368 0,-3 4 64 15,2 1 0-15,3 2 16 0,4 2-256 0,3 1-48 16,6-2-16-16,2 2 0 0,4 0-656 0,2 1-144 0,3-1-32 0,2 0 0 16,2 1-544-16,2-1-112 15,2-2-32-15,3-4 0 0,1 3-224 0,3-7 0 16,-1 1 0-16,2-3 0 0,1-1 0 0,-16-3 0 16,0 0-128-16,0 0 128 15,0 0-576-15,62-23-16 0,-62 23 0 0,0 0 0 16,0 0-544-16,31-50-96 0,-25 33-32 0,-1 3 0 15,0 0-1360-15,-1 2-288 0</inkml:trace>
  <inkml:trace contextRef="#ctx0" brushRef="#br0" timeOffset="67999.58">2294 10611 2751 0,'1'1'256'0,"0"2"-256"0,1-3 0 0,-1 0 0 16,1 2 1696-16,1-2 288 0,2 4 64 0,1 0 16 15,4 4 384-15,1 0 80 0,1 3 16 0,1-1 0 16,-2 0-512-16,-1 0-112 0,-2 2 0 0,0 0-16 15,-2 1-816-15,-2 0-144 0,-2 2-48 0,-1 1 0 16,-1 0-320-16,-1-1-64 0,-1-1 0 0,-1-4-16 16,2-2 432-16,0-2 96 0,-1-2 0 0,2-1 16 31,0-3-1792-31,0-3-352 0,2-1-80 0,-1-2-16 0,3-2 624 0,-2-2 112 16,2-4 16-16,-1 2 16 0,4-3 160 0,-7 15 16 0,0 0 16 0,23-48 0 15,-23 48 240-15,0 0 0 0,29-47 0 0,-29 47 0 16,0 0 0-16,0 0 0 0,0 0 0 0,33-44 0 0,-29 43 320 0,-1-1 48 15,0 2 16-15,-2 2 0 0,2-1 448 0,-2 4 80 16,0 2 32-16,0-1 0 0,3 0-384 16,0 1-80-16,1 3-16 0,-2-1 0 0,1-1-464 0,1 0 128 0,0-2-128 0,1 0 0 15,0-3 0-15,0-3 0 16,2 0 0-16,-1 0 0 0,1-3-176 0,-1-3 32 16,1 2 0-16,-8 4 0 0,0 0-176 0,0 0-16 15,0 0-16-15,0 0 0 0,45-47 352 0,-45 47-144 0,0 0 144 0,0 0 0 16,0 0 0-16,0 0 0 15,0 0 0-15,55-37 0 0,-52 40 0 0,1-3 0 0,-1 3 0 0,-2 2 0 16,0 2 304-16,-1 0 16 0,0-1 0 0,-1 3 0 16,1 1-64-16,-3-3 0 0,3 4 0 0,-1-1 0 15,0 0-688-15,0 0-144 16,1 2-16-16,0-3-14336 0</inkml:trace>
  <inkml:trace contextRef="#ctx0" brushRef="#br0" timeOffset="68218.07">2910 10605 13823 0,'-2'4'608'0,"1"-4"128"0,1 2-592 0,0-2-144 0,0 1 0 0,-1 2 0 16,1-1 1600-16,0 4 304 0,0 4 48 0,-1 6 16 0,-1 4 240 0,2 5 48 16,0 6 16-16,0 1 0 0,0 3-832 0,0 3-160 0,0 3-48 0,0-4 0 31,-1-1-704-31,0-5-144 0,0-2-16 0,-1 2-16 0,0-5-352 0,1-4 144 15,0-4-144-15,-2-5 0 0,1-3 0 0,-1-5-192 16,1-5 0-16,-2-5 0 16,0-2-3616-16,-1-6-720 0,0-3-144 0,-1-6-5840 15</inkml:trace>
  <inkml:trace contextRef="#ctx0" brushRef="#br0" timeOffset="68372.91">2844 10769 911 0,'0'0'0'0,"0"0"0"0,1-3 0 0,2-4 0 16,-1-5 992-16,-2 12 112 0,14-47 32 0,-14 47 0 15,28-69 720-15,-28 69 160 0,35-60 32 0,-35 60 0 16,0 0 416-16,51-42 96 0,-51 42 0 15,0 0 16-15,0 0-464 0,53 3-80 0,-46 7-32 0,-2 2 0 16,-4 4-464-16,-3 3-80 0,-3 1-32 0,-5-1 0 16,-4 5-688-16,-3-2-144 15,-3 0-16-15,-1 1-16 0,-1-4-560 0,0 0-320 16,1-3 32-16,0-4 16 16,5-3-2192-16,5-5-432 0</inkml:trace>
  <inkml:trace contextRef="#ctx0" brushRef="#br0" timeOffset="68588.3">3130 10635 31327 0,'-14'17'1392'0,"7"-10"272"0,-1 2-1328 0,2-2-336 0,4-2 0 0,0-1 0 16,1 0 896-16,-1 4 128 0,-2 8 0 0,3 1 16 0,2 1-128 0,5-6-16 15,4-2-16-15,5-3 0 16,-15-7-656-16,0 0-224 0,62-5 144 0,-62 5-144 0,0 0 0 0,70-34 0 15,-70 34 0-15,0 0 0 0,53-47-128 0,-53 47-16 16,0 0 0-16,33-53 0 16,-33 53-480-16,16-44-80 0,-16 44-32 0,13-51-10032 15,-8 25-2016-15</inkml:trace>
  <inkml:trace contextRef="#ctx0" brushRef="#br0" timeOffset="68760.28">3476 10191 5519 0,'1'0'496'0,"-1"1"-496"0,0 1 0 0,1 1 0 15,-1 1 3344-15,2 2 576 0,-1 4 112 0,0 8 32 16,2 11-416-16,0 9-96 0,0 0-16 0,-1 3 0 16,1 2-1520-16,-1-1-304 0,-1 5-64 0,1-2-16 15,-1-7-1056-15,0-1-224 0,-1-2-32 0,-1 0-16 16,1-6-448-16,0 0-96 0,-1-5-16 0,-1-4 0 31,0-2-2128-31,-1-11-432 0</inkml:trace>
  <inkml:trace contextRef="#ctx0" brushRef="#br0" timeOffset="69048.19">3418 10615 11055 0,'0'-9'480'0,"0"4"112"0,1 3-464 0,0-2-128 0,1 2 0 0,-1-1 0 15,1 3 1408-15,2-1 272 0,2-2 48 0,4 1 16 16,-10 2 656-16,0 0 128 0,0 0 32 0,62-8 0 16,-62 8-896-16,0 0-192 0,63-2-16 0,-63 2-16 0,0 0-928 0,65-6-192 15,-65 6-48-15,0 0 0 16,0 0-272-16,66-16 0 0,-56 12 0 0,-1-1-144 0,-5 0-192 0,0 0-48 15,-1 1 0-15,-3-2 0 0,-3-1 160 0,-1 1 32 16,-2-3 0-16,-1 3 0 0,-1 2 192 0,-1 0 0 16,-3 2 0-16,1 4 0 15,1 2 768-15,1 4 64 0,-1 3 0 0,1-1 0 0,2 3 592 0,2 2 128 16,1-3 32-16,1 4 0 0,3 1-912 0,2-1-176 0,1 5-48 0,2-2 0 16,3 1-288-16,2-3-160 0,2 1 160 15,5-3-160-15,4-5 0 0,3-2 0 0,-24-8 0 0,58 1-12208 31,-58-1-2384-31</inkml:trace>
  <inkml:trace contextRef="#ctx0" brushRef="#br0" timeOffset="69489.17">4512 10447 23039 0,'-11'17'2048'0,"5"-8"-1648"0,1-1-400 0,2 2 0 15,2-4 192-15,1 0-64 16,1 4 0-16,1 9 0 0,-1 9 560 0,3 14 96 15,1 12 32-15,0 0 0 0,1-1 160 0,-3-2 48 16,1-4 0-16,-1-6 0 0,-2-7-592 0,0-4-112 0,-1-5-32 0,-1-3 0 16,0-8-288-16,-2-3-176 15,-1-5 32-15,1-2 0 16,-3-7-1024-16,-2-3-208 0,-1-4-32 0,0-6-6816 16,0-3-1360-16</inkml:trace>
  <inkml:trace contextRef="#ctx0" brushRef="#br0" timeOffset="69658.39">4455 10542 1839 0,'0'0'0'0,"20"-45"160"0,-20 45-160 0,0 0 0 0,0 0 0 0,0 0 0 16,33-43 1344-16,-33 43 256 0,0 0 32 0,59-36 16 16,-59 36 1056-16,54-21 224 0,-54 21 32 0,0 0 16 0,62 9-336 0,-47 1-64 15,-1 2-16-15,-2 2 0 16,-4 3-608-16,-3-1-128 0,-4 4-32 0,-3-2 0 16,-2-4-656-16,-2 3-144 0,-5 3-32 0,-3-1 0 15,1-1-656-15,-5-1-144 0,1 2-32 0,-1-3-11344 16,-1-1-2288-16</inkml:trace>
  <inkml:trace contextRef="#ctx0" brushRef="#br0" timeOffset="70016.55">4827 10489 26719 0,'-11'0'2368'0,"1"0"-1888"15,4 0-480-15,3 0 0 0,0 0 1568 0,-3 0 224 0,-5 2 32 0,-8-1 16 16,-3 4-1264-16,1-1-256 16,4 5-64-16,4-3 0 0,5 1-48 0,4 2-16 15,3 1 0-15,3-3 0 0,4 2-192 0,3 1 0 16,2-2 0-16,3 0 0 0,1-2-336 0,1 0-16 0,-16-6 0 0,0 0 0 16,52 9-800-16,-52-9-176 15,0 0-16-15,0 0-16 16,54-5-176-16,-54 5-48 0,0 0 0 0,0 0 0 15,0 0 528-15,0 0 96 0,0 0 32 0,0 0 0 0,0 0 768 0,0 0 160 0,28-42 0 0,-28 42 0 16,0-3 832-16,0 3 112 0,-1 0 16 0,1 3 16 0,0-1 432 0,0 2 64 16,0 0 32-16,1 2 0 15,2 3-848-15,1-3-160 0,-1 1-48 0,2 2 0 16,1 1-448-16,2-4 0 0,-1 1 0 0,3 0 0 16,1-2-1200-16,2-2-336 0,-13-3-64 0,0 0-10240 15</inkml:trace>
  <inkml:trace contextRef="#ctx0" brushRef="#br0" timeOffset="70282.41">5009 10510 18431 0,'-3'-3'816'0,"0"1"160"15,2 0-784-15,0 2-192 0,1 0 0 0,0-2 0 0,1 2 1488 0,1 0 256 16,2-2 48-16,1 0 16 0,4 2-208 0,-1 0-64 16,3 4 0-16,1-2 0 0,-1 2-480 0,0 2-96 0,1 1-32 0,-2-1 0 15,-1 1-208-15,-2 2-32 16,-1-3-16-16,-2 1 0 0,-1 2-176 0,-3 0-48 0,-2 1 0 0,0-4 0 15,-1 1-176-15,-2-2-32 16,3-1-16-16,-3-3 0 0,1-1-96 0,1-1-128 16,0-4 176-16,2 0-176 0,0 0 0 0,1-2 0 15,1-2 0-15,3-1 0 16,-1 0-592-16,-3 10-32 0,0 0 0 0,0 0 0 16,32-44-304-16,-32 44-64 0,0 0-16 0,0 0 0 15,50-41-112-15,-50 41-32 0,0 0 0 0,0 0 0 16,60-29-880-16,-60 29-176 0</inkml:trace>
  <inkml:trace contextRef="#ctx0" brushRef="#br0" timeOffset="70528.55">5396 10191 11967 0,'-2'-19'528'0,"-1"9"112"0,2-1-512 0,1 4-128 0,0 0 0 0,1 5 0 0,2-2 1472 0,1-2 272 15,-4 6 48-15,0 0 16 16,0 0 48-16,0 0 16 0,0 0 0 0,40 19 0 0,-33 7-144 0,-3 7-16 16,0 9-16-16,-1 5 0 0,-3 0-1184 0,-3 1-256 15,2-1-32-15,-4-6-16 0,1 1-208 0,-2-1 0 16,0-4 0-16,-1-5 0 0,0-3-320 0,-1-7-64 16,-1-6-16-16,2-4 0 15,-1-4-1008-15,1-3-208 0,2-5-48 0,0-5-10256 0</inkml:trace>
  <inkml:trace contextRef="#ctx0" brushRef="#br0" timeOffset="70709.24">5436 10381 4607 0,'5'-4'400'0,"-1"2"-400"15,-3 1 0-15,0 1 0 0,0 1 2528 0,3-1 416 16,2 0 96-16,-6 0 16 0,0 0 272 0,40 6 64 0,-40-6 16 0,32 15 0 16,-15-4-1792-16,-2 1-352 0,-1 3-80 0,-2 4-16 15,-2-3-752-15,-1 2-160 0,-2 5-16 0,-1-4-16 16,-2 1-224-16,-3 1 0 0,-1-2 0 0,-1-2 0 0,-2 2 0 0,-2-4 0 15,0-3 0-15,-1-2 0 16,-1 0-176-16,-1-4-80 0,1-2 0 0,0-4-14096 16</inkml:trace>
  <inkml:trace contextRef="#ctx0" brushRef="#br0" timeOffset="70828.37">5656 10121 22111 0,'-5'0'976'0,"3"0"208"0,-1 0-944 0,1 0-240 15,0 0 0-15,2 0 0 0,0 3 1216 0,0-2 208 16,3 3 48-16,-1 4-8912 16,5 1-1776-16</inkml:trace>
  <inkml:trace contextRef="#ctx0" brushRef="#br0" timeOffset="71198.14">5819 10523 18431 0,'-6'-2'1632'0,"1"1"-1312"0,3-3-320 0,-1 1 0 16,2 0 2112-16,-3 0 336 15,-3-3 80-15,-4 0 16 0,-4-4-1008 0,-1 1-208 0,1 6-48 0,1 0 0 16,2 6-464-16,2 0-112 0,3 6 0 0,0-2-16 16,4 4-528-16,-1-1-160 0,3 0 0 0,1 3 0 15,1-5 128-15,0 2-128 16,3-4 0-16,1 2 0 0,0-3 0 0,1 0 0 0,3 0 0 0,-2-4 0 15,2 1 0-15,1-2-176 0,0 0 32 0,-10 0 0 32,0 0-384-32,0 0-80 0,0 0-16 0,50-26 0 15,-50 26 0-15,0 0 0 0,0 0 0 0,0 0 0 0,41-40 320 0,-41 40 64 0,0 0 16 0,0 0 0 16,0 0 224-16,0 0 192 0,0 0-48 0,0 0 0 16,32 7 944-16,-31 2 176 0,2 3 32 0,-2-2 16 15,2 2-224-15,-2 1-32 0,3-1-16 0,-2 2 0 0,3-5-656 0,-1 3-128 16,2-2-16-16,0-4-16 15,1 0-576-15,1-2-112 0,-1-3-32 0,2-2-10704 16,-9 1-2160-16</inkml:trace>
  <inkml:trace contextRef="#ctx0" brushRef="#br0" timeOffset="71367.97">6038 10156 7359 0,'0'0'320'0,"0"0"80"0,12-38-400 0,-12 38 0 0,0 0 0 0,0 0 0 16,0 0 2944-16,2-7 496 15,-4 14 96-15,-1 4 32 0,-1 10 1216 0,2 4 240 0,-1 7 48 0,2 6 16 16,1 7-3376-16,1 2-688 16,4 0-128-16,1 0-16 0,2-2-512 0,2-4-112 15,3 0 0-15,1-6-16 0,1-7-240 0,1-3 0 16,0-6 0-16,1-4-12528 16,2-4-2576-16</inkml:trace>
  <inkml:trace contextRef="#ctx0" brushRef="#br0" timeOffset="72216.64">7009 10349 18431 0,'-6'-3'1632'0,"-1"2"-1312"16,2 2-320-16,2 2 0 0,-2 1 1024 0,-3-1 144 0,-6 6 32 0,-10 7 0 15,-7 9 720-15,-2 3 128 0,2 4 48 0,5-1 0 16,6-1-624-16,6-3-128 0,5-3-32 0,5-2 0 15,4-4-384-15,4-1-80 16,4-3-16-16,3-5 0 0,3 1-608 0,1-6-224 0,-15-4 144 0,0 0-144 16,58 2 0-16,-58-2 0 0,0 0 0 0,59-22 0 15,-59 22-176-15,0 0-16 0,55-56 0 16,-55 56 0-16,29-48-272 0,-29 48-64 16,23-57-16-16,-23 57 0 0,17-67-176 0,-11 33-48 15,2-1 0-15,-4-3 0 0,3-3 352 0,-1 0 64 0,1 3 16 0,-2 1 0 16,1 1 208-16,-1 5 128 0,-5 31-160 0,9-50 160 0,-7 37 0 0,1 0 0 15,-3 7 0-15,0 5 0 16,-1 1 208-16,-1 5 144 0,0 4 32 0,0 6 0 0,-1 4 832 16,-1 7 160-16,2 8 32 0,-1 4 16 15,1 7-880-15,-2 2-176 0,-1 7-48 0,3-6 0 0,1-5-80 0,1-2-32 16,2 0 0-16,1-5 0 0,1-4-80 0,3-1 0 16,0-3-128-16,2-2 192 0,-1-2-192 0,0-7 0 15,0-2 0-15,0-3 0 0,2-5-336 0,-2-4-16 16,-8-3 0-16,0 0 0 15,0 0-480-15,0 0-80 0,50-34-32 0,-50 34 0 16,0 0-208-16,30-54-32 0,-30 54-16 0,16-42 0 16,-16 42 240-16,12-56 32 0,-6 23 16 0,-1 2 0 0,-1 3 560 0,-3 6 112 0,-1 0 32 0,-2 7 0 15,-2 7 464-15,-2 3 80 16,-2 8 32-16,-2 1 0 0,1 7 1408 0,-1-1 272 0,0 2 64 0,0 4 16 16,1 0-784-16,2 3-144 0,2 0-48 0,0 2 0 15,4 2-704-15,2-1-160 0,1 1-32 0,3 0 0 16,3-2-256-16,2-2 0 0,1 0 0 15,2-4 0-15,0-5 0 0,0-3 0 0,3-2-192 0,-16-5 48 32,0 0-1424-32,49-5-288 0,-49 5-48 0,0 0-14192 0</inkml:trace>
  <inkml:trace contextRef="#ctx0" brushRef="#br0" timeOffset="72531.75">7422 10497 7359 0,'2'-31'320'0,"-1"24"80"0,1 4-400 0,-2 1 0 0,0 1 0 0,1-2 0 15,1 0 2176-15,-2 3 336 0,0 0 80 0,0 0 16 16,0 0 400-16,0 0 64 0,0 0 32 0,0 0 0 15,56-7-1168-15,-48 17-224 0,-1 6-48 0,0 0-16 16,-2 3-672-16,0 0-128 0,-1-1-16 0,-3-1-16 16,2 2-144-16,-2-3-32 0,-1 0 0 0,0-1 0 15,0-5-240-15,0 0-48 0,1-2-16 0,-1-5 0 16,0 2-208-16,1-4-128 0,1-2 160 0,0-3-160 16,1-2 0-16,-3 6 0 0,0 0 0 0,0 0 0 15,0 0-544-15,29-58 0 0,-29 58 0 0,0 0 0 16,31-50-352-16,-31 50-64 0,0 0 0 0,0 0-16 15,51-48 384-15,-51 48 80 0,0 0 0 0,0 0 16 0,48-28 496 0,-41 28-144 16,0 3 144-16,-2 1 0 0,-2 5 160 0,0 3 112 0,-2 2 32 0,0 4 0 16,-1 1 464-16,-1-1 112 15,0 5 16-15,0-5 0 0,-2 2-368 0,-1 0-64 0,1-2-16 0,-1-2 0 16,0 0-128-16,1-4-48 16,0-3 0-16,2-5 0 0,1-1-272 0,-1-8-224 0,2 0 32 0,-1 5-17376 15</inkml:trace>
  <inkml:trace contextRef="#ctx0" brushRef="#br0" timeOffset="72800.03">7720 10194 8287 0,'-4'-10'368'0,"2"4"80"0,-1 3-448 0,1-2 0 0,0 3 0 0,2 2 0 16,-1 0 2624-16,-1 0 448 0,-2-2 96 0,2 4 16 16,-1 0-496-16,2 3-80 0,2 2-32 0,3 3 0 15,2 2-1872-15,3 3-384 0,0 2-80 0,5 4-16 31,1-1-736-31,0 2-160 0,0 2-32 0,-1-2 0 16,1 4 160-16,-1-4 32 0,-1 7 0 0,0-4 0 0,-2 3 192 0,-1 0 32 0,0 1 16 0,-4-6 0 16,-2-4 416-16,-1 0 96 0,0 0 16 0,-2-1 0 15,0-2 864-15,-2-3 176 0,0 0 48 0,-2-5 0 0,2-2 32 16,0-2 16-16,0 0 0 0,1-7 0 0,0 2-688 16,0-5-144-16,0-3-32 0,1-3 0 0,-1 12-400 15,0 0-128-15,9-51 0 0,-9 51 0 16,11-45-384-16,-11 45-128 0,17-62-16 0,-17 62-10160 15,26-63-2048-15</inkml:trace>
  <inkml:trace contextRef="#ctx0" brushRef="#br0" timeOffset="73222.2">8185 10517 16575 0,'-2'-4'736'0,"1"1"160"0,0-2-720 0,1 1-176 0,0 4 0 0,0-2 0 16,-1 0 1392-16,0-3 240 0,-1 2 48 0,0-1 16 15,-3 0 880-15,0 2 176 0,-1 2 48 0,0 2 0 0,-2 2-1328 0,1 3-272 16,-1 2-48-16,2 0-16 15,1 1-752-15,-1-1-160 0,1 1-32 0,1 3 0 0,2-1-192 0,1 0 0 16,-1 1 0-16,2-6 0 16,2 2 128-16,0-3-128 0,2 0 0 0,0-2 0 0,-1-2 0 0,3 0 0 15,-1 0-176-15,0-4 176 16,-5 2-752-16,0 0-16 0,0 0-16 0,0 0 0 16,0 0 144-16,0 0 16 0,0 0 16 0,51-26 0 0,-51 26 432 0,0 0 176 0,0 0-128 0,0 0 128 15,0 0 0-15,0 0 0 16,47-23 0-16,-47 23 128 0,0 0-128 0,0 0 192 15,40 4-64-15,-32 0 0 0,1 5-128 0,-2-3 144 16,1 4-144-16,-3-2 160 0,2 3-32 0,-2 1-128 16,1-6 192-16,0 0-64 15,2 0-1056-15,-2-2-224 0</inkml:trace>
  <inkml:trace contextRef="#ctx0" brushRef="#br0" timeOffset="73449.48">8515 10021 21183 0,'-5'-1'944'0,"1"1"192"0,1 0-912 0,0 0-224 0,1 1 0 0,0 2 0 16,1 0 2560-16,-3 6 480 0,-2 7 96 0,-1 9 0 16,-1 9-1600-16,0 5-336 0,0 8-64 0,2 4-16 0,0-1-576 0,1 1-112 15,-1 2-32-15,1-5 0 16,0 1-400-16,-1-6 0 0,1-2 0 0,-1-9 0 15,-2-4-1728 1,2-6-288-16,-1-2-48 0,-1-2-12672 0</inkml:trace>
  <inkml:trace contextRef="#ctx0" brushRef="#br0" timeOffset="73651">8303 10511 2751 0,'0'0'128'0,"0"0"16"0,0 0-144 0,24-51 0 15,-22 47 0-15,1 2 0 16,-3 2 1552-16,0 0 288 0,0 0 48 0,49-36 16 0,-49 36 1120 0,0 0 240 15,67-31 32-15,-67 31 16 0,0 0-768 0,67-3-160 0,-67 3-16 0,44 9-16 16,-21 1-1184-16,-4 3-224 16,1 2-48-16,-5 1-16 0,-3 0-432 0,1 3-96 15,-3 6-16-15,-4 0 0 0,-1 1-336 0,-4-4 0 16,-2-3 0-16,-2-1 128 16,1 0-512-16,-2-4-112 0,0 0-16 0,1-3 0 15,-1-3-1184-15,2-2-240 0,-2-4-48 0,1-2-10512 0</inkml:trace>
  <inkml:trace contextRef="#ctx0" brushRef="#br0" timeOffset="73910.48">8689 10264 18431 0,'-1'2'816'0,"0"2"160"0,1-3-784 0,0 1-192 0,0 1 0 0,1-2 0 16,0 2 2272-16,2 3 416 0,2 6 64 0,2 4 32 15,3 3-896-15,0 3-176 0,1 2-48 0,0 3 0 16,1-2-864-16,0 3-176 0,-1-2-48 0,0-1 0 15,0-2-400-15,0-2-176 0,-1-1 128 0,-1-4-128 0,-2-1 0 0,-1-3 0 16,-1-1 0-16,-1-2 0 16,0-3 0-16,-2-3 0 0,-1-2 128 0,1-2-128 0,0-2 128 0,1 0-128 15,-1-4 192-15,-2 7-64 16,0 0-128-16,0 0 0 0,21-55 0 0,-21 55 0 0,26-62-560 16,-26 62 288-16,26-46 0 15,-26 46-768-15,0 0-160 0,46-54-16 0,-46 54-16 16,0 0-1392-16,0 0-288 0</inkml:trace>
  <inkml:trace contextRef="#ctx0" brushRef="#br0" timeOffset="74211.78">9061 10487 7359 0,'-2'5'656'0,"1"2"-528"16,1-3-128-16,0-2 0 0,0 3 2416 0,0-2 448 16,-1 7 80-16,1 5 32 0,0 5 224 0,2 0 32 15,3-2 16-15,1-3 0 0,2-3-1664 0,1-4-336 0,3-2-64 0,1-2-16 16,-13-4-736-16,0 0-160 15,46-4-16-15,-46 4-16 0,0 0-240 0,0 0 0 16,53-28 0-16,-53 28 0 16,0 0-512-16,0 0 16 0,31-45 0 0,-31 45 0 15,0 0-64-15,0 0-16 0,7-57 0 0,-7 57 0 0,0 0 448 0,-8-37 128 16,3 30 0-16,-1 3 0 0,-2 1 448 0,1 3 192 0,-2 3 32 0,-1 1 16 16,0 2 592-16,-1 4 128 0,3 0 32 0,-1 2 0 15,1 0-672-15,1 4-128 0,1 3-16 0,2 0-16 16,2 0-368-16,0 4-80 0,5-4-16 0,1 2 0 15,2-1-144-15,2-3 0 0,4 0 0 0,1-5 0 16,1-2-384-16,2-3-96 0,1-2-32 0,2-1-17216 16</inkml:trace>
  <inkml:trace contextRef="#ctx0" brushRef="#br0" timeOffset="74447.97">9411 10487 23039 0,'0'0'1024'0,"-7"-24"192"15,4 15-960-15,1 5-256 0,1 1 0 0,0 0 0 0,-1 1 1792 0,-1-2 320 16,-2 0 64-16,0 1 16 0,0-2-272 0,2 7-64 16,2 1-16-16,1 1 0 0,3 8-1312 0,1-3-256 15,1 8-48-15,3-1-16 0,-1 2-208 0,1 1 176 16,0 3-176-16,0-2 160 0,0 2 112 0,-4-1 32 16,0-1 0-16,-3 1 0 0,-2-1-32 0,-3 2 0 15,-2-4 0-15,-4 5 0 0,-2-7-48 0,-2-1-16 16,-1-4 0-16,-1 0 0 0,-1-5-208 0,0-2 0 15,-1-3-144-15,3-2 144 16,1-3-1392-16,2-2-176 0</inkml:trace>
  <inkml:trace contextRef="#ctx0" brushRef="#br0" timeOffset="74718.47">9790 10542 30399 0,'-6'0'2704'0,"-1"1"-2160"15,5-2-544-15,3 1 0 0,-1 0 1280 0,-1-3 160 16,-3 2 32-16,-2-1 0 16,0-2-2256-16,2-2-448 0,3 0-96 0,2 2-13200 15</inkml:trace>
  <inkml:trace contextRef="#ctx0" brushRef="#br0" timeOffset="74833.35">9761 10712 23951 0,'-6'3'2128'0,"2"1"-1696"15,3-4-432-15,1 0 0 0,1 0 1248 0,-1-3 160 16,0 2 48-16,2 0-9440 16,-2 1-1872-16</inkml:trace>
  <inkml:trace contextRef="#ctx0" brushRef="#br0" timeOffset="75578.3">10943 10078 22111 0,'-4'-7'1968'0,"0"0"-1584"0,4-1-384 0,1 4 0 16,2-2 672-16,-1-4 48 0,2-6 16 0,3-11 0 16,5-5-96-16,6-3-32 0,-18 35 0 0,49-48 0 15,-49 48 464-15,60-19 80 0,-60 19 32 0,64 4 0 16,-64-4-176-16,63 25-48 0,-32-7 0 0,-4 1 0 15,-3 1-416-15,-2 2-96 0,0 6 0 0,-5 1-16 16,-3 2-304-16,-7-3-128 0,-4 0 128 0,-4-2-128 0,-4-1 192 0,-5-1-32 16,-3-3-16-16,-1-3 0 0,-2-2 320 15,-1-3 64-15,0-3 16 0,0-4 0 0,1-5-224 0,0-2-32 16,1-3-16-16,1-2 0 0,2-3-272 0,2-1 160 16,1-2-160-16,2 0 128 0,3-2-128 0,3-1 0 15,2 2 0-15,-1 13 0 0,0 0 0 0,0 0 0 0,32-44 0 0,-32 44 0 31,0 0-464-31,0 0-32 0,63-24 0 0,-63 24 0 16,0 0-896-16,70 2-176 0,-70-2-32 0,55 10-8768 16,-55-10-1728-16</inkml:trace>
  <inkml:trace contextRef="#ctx0" brushRef="#br0" timeOffset="76028.37">10570 10487 16575 0,'-7'4'736'0,"3"-3"160"0,0 2-720 0,2-3-176 15,2 0 0-15,1 0 0 0,1 0 1120 0,2 0 192 16,-4 0 32-16,0 0 16 0,0 0 496 0,63 2 80 15,-63-2 32-15,63 0 0 0,-63 0 96 0,87 0 32 16,-38 2 0-16,6 0 0 0,3-2-1104 0,11 2-224 16,9-2-32-16,4 4-16 0,-2-4-384 0,0 3-80 15,-1 0 0-15,3 0-16 0,3-3-240 0,1 4 0 0,-3-1 0 0,1 3 0 16,0-3 0-16,-1-3 0 0,2-3 0 16,-8-3 0-16,-6 3 0 0,-9-4-128 0,-6 1 128 0,-7 0-17584 15</inkml:trace>
  <inkml:trace contextRef="#ctx0" brushRef="#br0" timeOffset="76681.56">11552 9881 3679 0,'-14'0'320'0,"7"-2"-320"15,-1 1 0-15,3-2 0 0,3 2 3376 0,2 0 592 16,0-3 128-16,0 0 32 0,1-5-2352 0,-1 9-480 0,0 0-80 0,22-39-32 16,-22 39-64-16,0 0-16 0,54-31 0 0,-54 31 0 15,0 0-144-15,74-22-48 16,-74 22 0-16,0 0 0 0,70-12-560 0,-70 12-112 15,0 0-32-15,58-7 0 0,-58 7-208 0,0 0 0 16,0 0 128-16,0 0-128 0,0 0 0 0,0 0 0 0,0 0 0 0,46 10 0 16,-45-5 416-16,-1-1-16 0,2 2 0 0,-1 0 0 15,0 1 160-15,-1 0 16 0,1 5 16 0,1 1 0 16,-2-1-224-16,0 5-48 0,-2 2-16 0,1 2 0 16,0 5 64-16,-2-1 16 0,2 4 0 0,0 2 0 15,0-2-32-15,0 2 0 0,1 3 0 0,0-2 0 16,0-1-144-16,0-2-16 0,-2-3-16 0,0-2 0 0,-2-4-176 15,-1-1 128-15,-2-3-128 0,-2-4 128 0,-1 1 64 16,-1-6 0-16,-3 2 0 0,1-6 0 16,-1 0-192-16,1-3 192 0,-2-3-192 0,0 0 192 15,1-6-192-15,2-1 0 0,0-2 0 0,2-2 128 0,4 2-128 16,1-4 0-16,5-3 0 0,2 3 0 0,-2 16 0 0,14-35 0 16,-14 35 0-16,23-34 0 0,-23 34 0 15,0 0 0-15,57-47 0 0,-57 47 0 0,0 0 0 0,67-29-256 16,-67 29 64-16,0 0 16 15,80-10-848-15,-80 10-160 16</inkml:trace>
  <inkml:trace contextRef="#ctx0" brushRef="#br0" timeOffset="77258.28">11004 10712 3679 0,'-10'-6'320'0,"4"3"-320"0,1 0 0 0,3 1 0 0,0 0 2464 0,1 0 416 16,1-2 96-16,0-1 16 0,1-2-960 0,2-2-192 15,-3 9-48-15,0 0 0 0,0 0 128 0,0 0 0 16,60-28 16-16,-60 28 0 0,0 0-560 0,63 11-112 15,-63-11-32-15,49 22 0 0,-23-6-560 0,-3 3-112 16,1 1-32-16,-3 2 0 0,0 6-176 0,-5-3-32 16,-3-2-16-16,-2 5 0 0,-2 0-64 0,-4 2-16 0,-5 1 0 0,-2-3 0 15,-3 1 96-15,-4-3 32 16,-3-3 0-16,-2-1 0 0,-3-2-80 0,-1-4-16 0,0-1 0 16,-1-5 0-16,0-4-256 0,-2 0 0 0,2-4 128 15,2-4-128-15,-1 2 0 0,1-6 0 0,-1 0 0 0,1-4 0 16,4-2 0-16,0-1-144 0,5 1 144 0,2-4-128 15,4-3 128-15,4 1 0 0,1 2 0 16,-3 16 0-16,0 0 0 0,30-45 0 0,-30 45 0 0,0 0 0 16,48-36 0-16,-48 36 0 0,0 0 0 0,62-21 0 15,-62 21 0-15,0 0 0 0,62-10 0 0,-62 10 128 16,0 0-288-16,62 3-48 0,-62-3-16 0,0 0-16544 16</inkml:trace>
  <inkml:trace contextRef="#ctx0" brushRef="#br0" timeOffset="77649.94">11730 10820 14735 0,'-3'-6'1312'0,"1"2"-1056"16,0-2-256-16,0 4 0 0,2-2 2288 0,-2-2 400 0,-4-7 64 0,-7-3 32 16,-2-2-288-16,-4 4-48 15,-4 8-16-15,0 3 0 0,-2 10-608 0,0 1-128 16,1 10-32-16,0 3 0 0,2 5-1088 0,3 2-208 0,3 3-48 0,3 3-16 16,2 1-176-16,3-3-128 0,4 0 192 0,4-1-192 15,4-1 144-15,4-2-144 16,3 0 0-16,4-6 144 0,2-2-144 0,3-2 0 0,2-5 0 0,4-1 0 15,1-5 0-15,-27-7 0 0,61 9 0 0,-61-9 0 16,57 0 0-16,-57 0 0 0,50-12 0 16,-50 12 0-16,0 0 0 0,62-35 0 0,-62 35-176 0,0 0 176 15,36-51-192-15,-36 51 64 0,10-38 0 0,-10 16 0 16,-3 1-128-16,0-3 0 0,-5 0-16 0,-2-1 0 16,0 1-720-1,-2 3-144-15,0-1-16 0,-2 6-16 16,-1 0-1440-16,-2 6-272 0</inkml:trace>
  <inkml:trace contextRef="#ctx0" brushRef="#br0" timeOffset="77844.53">11551 11022 25791 0,'-8'7'1152'0,"6"-4"224"0,-1 0-1104 0,2-3-272 15,2 3 0-15,2-3 0 0,0 0 416 0,5 0 32 16,-8 0 0-16,0 0 0 0,58 0-208 0,-58 0-48 16,53-3 0-16,-53 3-5664 15,76-6-1136-15,-76 6-240 0</inkml:trace>
  <inkml:trace contextRef="#ctx0" brushRef="#br0" timeOffset="78128.73">11966 11279 27647 0,'-4'2'2448'0,"2"0"-1952"0,1-2-496 0,2-2 0 16,0 2 1664-16,0 0 256 0,2-2 32 0,-3 2 16 16,0 0-1504-16,0 0-288 0,0 0-176 0,48-35 192 15,-48 35-192-15,0 0 0 0,50-38 0 0,-50 38 0 16,0 0-160-16,48-37-16 0,-48 37 0 0,0 0 0 15,0 0 176-15,0 0-208 0,0 0 80 0,49-18 128 16,-44 25 864-16,-4 0 288 0,-1 8 64 0,-1 1 16 16,0 3-272-16,-3 3-64 0,2 4-16 0,-2 0 0 0,0 1-432 0,2 1-64 15,1-2-32-15,1-1 0 16,-2-3-352-16,2-3 0 0,2-3 0 0,0-2-18960 16</inkml:trace>
  <inkml:trace contextRef="#ctx0" brushRef="#br0" timeOffset="78897.14">13099 10144 13823 0,'-8'0'1216'0,"1"-3"-960"0,2 3-256 0,1 3 0 0,2-3 1712 0,-4 2 288 16,-7 3 64-16,-5 4 16 16,-7 6 160-16,-2 7 48 0,1 6 0 0,2 7 0 15,2 3-624-15,4 4-128 0,1 5-32 0,4 4 0 16,3-2-1008-16,4 2-208 0,2-3-32 0,5-1-16 16,5-2-1120-16,6-4-208 0,2-7-64 0,6-2-13616 15</inkml:trace>
  <inkml:trace contextRef="#ctx0" brushRef="#br0" timeOffset="79197.14">13417 10406 21183 0,'-14'-13'944'0,"5"5"192"0,1 0-912 0,0 2-224 0,2 2 0 0,1 2 0 15,-2 2 1072-15,-7-4 160 16,-9 2 48-16,-8 2 0 0,-4 4 560 0,2 8 112 15,2 4 32-15,2 5 0 0,1 2-880 0,3 5-160 16,4 1-48-16,4 5 0 0,6-2-320 0,5-1-80 16,4-3-16-16,6-2 0 0,6-1-208 0,5-3-32 15,4-3-16-15,4-3 0 0,3-3-224 0,-26-13 0 0,58 19 0 0,-58-19 0 32,59 2-704-32,-59-2-96 0,57-6-16 0,-57 6 0 0,0 0-336 15,61-28-64-15,-61 28 0 0,0 0-16 0,34-50 512 0,-34 50 96 16,8-40 32-16,-8 16 0 0,0-3 352 0,-3 1 80 0,0 0 16 0,-4 1 0 15,0-1-496-15,0 4-112 0,-2 1-16 0,-1 1-7232 16,-2 5-1440-16</inkml:trace>
  <inkml:trace contextRef="#ctx0" brushRef="#br0" timeOffset="79335.16">13174 10526 14735 0,'-1'3'1312'16,"0"0"-1056"-16,2-2-256 0,0 2 0 0,0-3 2240 0,2 2 384 15,1 3 64-15,2 4 32 0,2 1-832 0,5 1-160 0,2-1-48 0,-15-10 0 16,38 16-1008-16,-38-16-208 16,48 10-32-16,-48-10-14448 15</inkml:trace>
  <inkml:trace contextRef="#ctx0" brushRef="#br0" timeOffset="79649.53">13391 10808 25791 0,'-4'6'1152'0,"3"-4"224"16,-1 2-1104-16,2-4-272 0,2 0 0 0,0 0 0 15,2 0 464-15,-4 0 48 0,0 0 0 0,0 0 0 16,53-22 112-16,-53 22 16 0,0 0 16 0,68-35 0 15,-68 35-336-15,0 0-64 0,63-41 0 0,-63 41-16 16,0 0-240-16,45-36 0 0,-45 36 0 0,0 0 0 16,0 0-160-16,0 0-32 0,0 0 0 0,0 0 0 15,0 0 192-15,6-1 0 0,-11 12-144 0,-1 2 144 16,-1-2 480-16,0 4 160 0,1-2 48 0,-2 5 0 0,1-1-224 16,0 2-32-16,0-1-16 0,1-2 0 15,4-4-720-15,1 1-144 0</inkml:trace>
  <inkml:trace contextRef="#ctx0" brushRef="#br0" timeOffset="79827.28">13780 10753 26719 0,'-5'4'2368'0,"1"0"-1888"16,3-2-480-16,0 1 0 0,0 0 1536 0,-2 4 224 0,-2 5 32 0,-2 8 16 15,0 4-1808-15,0 2-224 16,5-5-112-16,11 2-9280 16,-6-7-1856-16</inkml:trace>
  <inkml:trace contextRef="#ctx0" brushRef="#br0" timeOffset="80301.78">14407 10290 12895 0,'-25'8'1152'0,"10"-4"-928"0,1-2-224 0,1 2 0 0,3 0 3456 0,2 1 656 16,-6 2 128-16,-11 8 32 0,-10 7-2416 0,-9 8-496 15,0 7-80-15,7-1-32 0,7 3-288 0,8-4-64 16,9 1-16-16,7-4 0 0,6-1-192 0,6-3-48 15,4-3 0-15,5-3 0 0,4 1-400 0,2-5-96 16,3-2-16-16,2-3 0 0,2-1-128 0,-28-12 0 16,53 14 0-16,-53-14 0 0,57 0 0 0,-57 0 0 15,0 0 0-15,73-23 0 0,-73 23 0 0,0 0-192 0,49-44 64 0,-49 44 128 16,20-38-272-16,-20 38 64 16,7-45 16-16,-7 24 0 0,-1-1 192 0,-3-3-176 0,-3-1 176 0,-3 0-160 15,-2-2 160-15,-3 0-160 0,-1 5 160 0,0 2-160 31,-2 1-864-31,0 4-160 0,0 4-32 0,0 6-14000 0</inkml:trace>
  <inkml:trace contextRef="#ctx0" brushRef="#br0" timeOffset="80479.32">14198 10595 26719 0,'-5'7'1184'0,"3"-4"240"0,-2-2-1136 0,3 2-288 0,1-3 0 0,1 0 0 0,1 0 1072 0,2-3 144 16,4 2 48-16,-8 1 0 0,0 0-1008 0,0 0-256 16,65-6 0-16,-65 6 0 15,0 0-576-15,74-3-224 0,-74 3-32 0,53-1-16 0</inkml:trace>
  <inkml:trace contextRef="#ctx0" brushRef="#br0" timeOffset="80779.5">14620 10656 19343 0,'5'0'848'0,"-2"-3"192"0,1 2-832 0,0 1-208 0,-2 0 0 0,1 0 0 16,0 0 1152-16,-3 0 192 0,0 0 48 0,0 0 0 15,47 10-64-15,-35-4-16 0,-5 0 0 0,-2 4 0 16,-4 0-960-16,-3 2-192 0,-3 1-32 0,-3-1-128 0,-2-1 320 15,-1 4-64-15,-1-3 0 0,0 2 0 16,0-2 128-16,3 1 32 0,1-3 0 0,2-2 0 0,2 0 352 16,4-3 80-16,2 1 16 0,0-3 0 15,4 0-32-15,0 1-16 0,2-1 0 0,-8-3 0 16,0 0-816-16,0 0-192 0,46 9-32 0,-46-9 0 0,0 0 224 16,0 0 0-16,45 0 0 0,-45 0 0 15,0 0-960-15,0 0-128 0,55-12-48 0,-55 12-14240 16</inkml:trace>
  <inkml:trace contextRef="#ctx0" brushRef="#br0" timeOffset="81008.37">14947 10188 23951 0,'0'0'1056'0,"0"0"224"0,0 0-1024 0,0 0-256 15,0 0 0-15,0 0 0 0,0 0 2224 0,0 0 384 16,42 19 80-16,-25 3 0 0,1 9-752 0,1 8-144 0,-3 11-48 0,-3 4 0 16,-3 9-960-16,-5 4-192 15,-6 1-32-15,-6 0-16 0,-10 1-272 0,-6-2-48 16,-7-1-16-16,-3-7 0 0,-2-4-208 0,-6-2 0 0,-2-3 0 16,0-5-18992-16</inkml:trace>
  <inkml:trace contextRef="#ctx0" brushRef="#br0" timeOffset="138042.24">15600 10574 16575 0,'-1'0'1472'0,"0"0"-1168"0,2 0-304 0,0 0 0 16,1 0 1296-16,-1 0 208 0,1 0 32 0,3 2 16 15,3-2 816-15,-8 0 176 0,0 0 16 0,0 0 16 0,61 2-848 0,-61-2-160 16,0 0-32-16,75 5-16 16,-75-5-688-16,65 6-144 0,-65-6-32 0,76 4 0 15,-76-4-448-15,78 3-80 0,-78-3-128 0,74 3 176 16,-74-3-368-16,71 0-64 0,-71 0 0 0,65-3-17088 15</inkml:trace>
  <inkml:trace contextRef="#ctx0" brushRef="#br0" timeOffset="138331.72">15702 10795 13823 0,'-10'3'608'0,"6"-3"128"0,2 0-592 0,0 0-144 0,2 0 0 0,2 0 0 15,0 0 1488-15,6-3 272 0,-8 3 48 0,0 0 16 16,0 0 912-16,79-10 176 0,-79 10 32 0,69-2 16 15,-69 2-1216-15,83-1-240 0,-83 1-48 0,100 0-16 16,-43 0-976-16,0 0-192 0,-2 0-32 0,-55 0-11120 16,97 0-2208-16</inkml:trace>
  <inkml:trace contextRef="#ctx0" brushRef="#br0" timeOffset="142735.19">17104 10144 23039 0,'0'0'2048'0,"1"0"-1648"0,0 0-400 0,1 0 0 0,-1 0 1440 0,0 2 208 16,2 2 32-16,-1 0 16 16,2 4 512-16,-2 6 96 0,0 2 32 0,-4 6 0 15,0 5-1232-15,-4 2-240 0,-3 3-48 0,-1 0-16 16,-1 3-496-16,-4-1-112 0,0 3 0 0,0-2-16 16,3 0-176-16,2-6 0 0,3 0 0 0,2-4 128 0,4-3-128 0,2-4 0 15,3-4 0-15,0-2 0 16,4 1 0-16,1-7 0 0,2 0 0 0,1-2 0 0,-12-4 0 0,0 0 0 15,0 0 0-15,61 0 0 0,-61 0 0 0,0 0 0 16,0 0 0-16,70-20 0 0,-70 20 0 0,0 0-224 0,0 0 80 0,59-25 16 31,-59 25-1456-31,0 0-272 0,0 0-64 0,0 0-14224 16</inkml:trace>
  <inkml:trace contextRef="#ctx0" brushRef="#br0" timeOffset="142988.21">17297 10412 16575 0,'-8'10'736'0,"5"-8"160"0,-1 2-720 0,2 2-176 0,0-2 0 0,2-2 0 16,0 5 1936-16,-1 2 368 0,0 8 64 0,0 5 0 15,-1 9 416-15,0 3 80 0,1 5 16 0,-2-1 0 16,1 0-1408-16,-2 1-256 0,2 0-64 0,-3 0-16 0,1-5-720 0,0-2-144 16,2-1-16-16,-2-7-16 15,3-1-240-15,1-7 0 0,1-5 0 0,1-2-11952 16,2-5-2432-16</inkml:trace>
  <inkml:trace contextRef="#ctx0" brushRef="#br0" timeOffset="143222.64">17632 10635 31327 0,'-5'5'2784'0,"1"-2"-2224"15,3-3-560-15,1 0 0 0,0 0 1984 0,0 3 272 16,-2 0 64-16,-1 0 16 0,1 2-1632 0,2 0-320 0,1-2-64 0,3 0 0 16,2-6-320-16,2 1-256 0</inkml:trace>
  <inkml:trace contextRef="#ctx0" brushRef="#br0" timeOffset="143719.64">18416 10365 18431 0,'-9'-6'1632'0,"4"2"-1312"0,-1 2-320 0,1-2 0 16,4 0 1648-16,-1 2 256 0,-2-2 48 0,-4-5 16 16,-3-4 16-16,-5 0 0 15,-4 2 0-15,-2 6 0 0,1 3-448 0,-4 8-64 0,1 4-32 0,-4 6 0 16,1 5-736-16,0 3-160 0,0 4-32 0,2 3 0 15,3 0-224-15,1 3-48 16,2 5-16-16,4-1 0 0,2 3-80 0,4-5-16 16,3 1 0-16,4 0 0 0,4-1 0 0,4-4 0 0,3-1 0 15,2-5 0-15,4-1-128 0,3-7 0 0,5 1 0 0,1-6 128 16,6-4-128-16,1-3 0 0,-31-6 0 0,63 1 0 16,-63-1 0-16,64-13 0 0,-64 13-144 0,60-29 144 15,-60 29-208-15,58-43 16 0,-58 43 0 0,49-52 0 16,-49 52-64-16,35-56 0 0,-35 56 0 0,26-58 0 15,-26 58 32-15,15-63 0 0,-13 32 0 0,-2-1 0 16,-2 4 0-16,-2 1 0 0,-1 3 0 0,-2 2 0 16,-2 3-544-16,-2 1-96 15,-2 2-32-15,1 3-15120 0</inkml:trace>
  <inkml:trace contextRef="#ctx0" brushRef="#br0" timeOffset="143918.29">18212 10621 20271 0,'-11'12'1792'0,"6"-5"-1424"16,1-4-368-16,2 0 0 0,2-2 2544 0,2-1 432 0,2 0 96 0,2 0 0 16,-6 0-1376-16,0 0-288 15,51-4-48-15,-51 4-16 0,52-6-736 0,-52 6-160 16,59-6-16-16,-59 6-11424 15,63-8-2272-15</inkml:trace>
  <inkml:trace contextRef="#ctx0" brushRef="#br0" timeOffset="144213.29">18582 10891 29487 0,'-11'18'1296'0,"4"-9"288"0,1-3-1264 0,2 0-320 0,3-5 0 0,1-1 0 16,3 3 1712-16,-1-3 272 0,2 0 64 0,3 0 16 15,-7 0-1168-15,0 0-224 0,0 0-48 0,63-21-16 16,-63 21-352-16,0 0-64 0,66-39 0 0,-66 39-16 0,0 0-176 0,59-42 0 16,-59 42 0-16,0 0 0 0,0 0 0 0,50-30 0 15,-44 30 0-15,-2 3 0 16,-2 3 0-16,-1 3 256 0,-1 5 0 0,-1 3-16 0,-1 3 208 0,-1 2 64 15,-1 0 0-15,1 3 0 0,-1-3-160 0,0 3-32 16,1-3 0-16,0 2 0 0,2-3-320 0,1-3 128 0,2-4-128 0,2-5-19296 31</inkml:trace>
  <inkml:trace contextRef="#ctx0" brushRef="#br0" timeOffset="144828.35">18834 10010 14735 0,'-5'-2'1312'16,"2"-2"-1056"-16,2 1-256 0,1 1 0 0,1 1 1904 0,1 1 320 16,-2-6 64-16,3-1 16 0,-3 7-128 0,0 0 0 0,0 0-16 15,0 0 0-15,60-34-544 0,-60 34-96 16,0 0-32-16,60 0 0 0,-60 0-720 0,46 6-128 16,-46-6-48-16,42 16 0 0,-42-16-368 0,34 19-80 15,-23-7-16-15,-6-2 0 0,-4 0-128 0,-4 0 0 16,-4 2 0-16,-3-2 0 0,-4 1 0 0,0-1 0 0,-2-4 0 0,1 0 0 15,0 0 0-15,1-2 0 16,-1 0 0-16,4-4 0 0,3 2 0 0,0-2 0 0,5-2 0 0,1 2 0 16,4 0 0-16,1 0 0 15,3 2 0-15,-6-2 0 0,0 0 0 0,0 0 0 0,44 13 0 0,-44-13 0 16,27 13-128-16,-12-4 128 0,0 2 0 0,-2 0 0 0,0 3 0 0,-5-2 0 16,-2 3 0-16,-3 1 0 15,-6-2 192-15,-3 1 96 0,-4-2 32 0,-5 2 0 16,-1-3 80-16,-2-1 32 0,-4 1 0 0,-1-5 0 15,1-2-176-15,-3-1-48 0,-1-1 0 0,2-5 0 16,1-2-208-16,2-3 0 0,3-4 0 0,3-5-18688 16</inkml:trace>
  <inkml:trace contextRef="#ctx0" brushRef="#br0" timeOffset="145999.68">19411 10652 12895 0,'-2'5'1152'0,"1"-3"-928"16,1 1-224-16,0-3 0 0,1 1 1920 0,1-1 320 0,2 0 80 0,1 0 16 16,-5 0 1184-16,0 0 224 0,0 0 48 0,61 5 16 15,-61-5-2336-15,0 0-480 0,75 1-96 0,-75-1 0 16,64-1-240-16,-64 1-32 0,78 0-16 0,-78 0 0 15,83 4-368-15,-83-4-80 0,83 6-16 0,-83-6 0 16,73 2-144-16,-73-2 0 0,63 0 0 0,-63 0 0 16,51-5 0-16,-51 5 0 0,0 0 0 0,0 0 0 15,54-13-448-15,-50 9-128 0,-3 2-32 0,-3-5-16960 16</inkml:trace>
  <inkml:trace contextRef="#ctx0" brushRef="#br0" timeOffset="153236.6">20415 10868 11967 0,'-11'11'1072'0,"6"-7"-864"0,0 0-208 0,3 0 0 0,1-2 1680 0,1-2 304 16,0 0 48-16,1 0 16 0,1 0 400 0,3 0 96 15,3 0 16-15,-8 0 0 0,0 0-592 0,0 0-112 16,0 0-32-16,68-42 0 0,-68 42-736 0,0 0-128 15,59-53-48-15,-59 53 0 0,43-47-416 0,-43 47-96 16,51-57-16-16,-51 57 0 0,53-61-224 0,-53 61-160 16,51-66 192-16,-51 66-192 0,45-64 0 0,-45 64 0 15,40-59 0-15,-40 59 0 0,35-59 0 0,-35 59 0 16,27-46 0-16,-27 46 0 0,0 0 0 0,21-45 0 16,-17 39 0-16,-4 0 0 0,-1 4 0 0,-3 4 0 15,-1 2 0-15,-1 3 0 0,-2 6 224 0,0 3-16 16,-1 1 0-16,-1 7 0 0,-1 6-16 0,-3 8 0 15,2 0 0-15,0 3 0 0,1 1-192 0,-2 1 144 16,2 2-144-16,1-1 128 0,0-2-128 0,3-1 0 0,1 0 0 0,1-7 0 16,2-3 0-16,2-5 0 0,0-1 0 0,2-9 0 31,0-4-688-31,3-2-160 0,1-4-48 0,4-2-16768 0</inkml:trace>
  <inkml:trace contextRef="#ctx0" brushRef="#br0" timeOffset="153651.16">21244 10384 21183 0,'-9'-3'944'0,"4"-1"192"16,-1 2-912-16,2 1-224 0,2-2 0 0,0 3 0 0,-1 0 1456 0,-3 0 240 15,-4 0 48-15,-5 4 16 0,-3 5-32 0,-2 3 0 16,-1 4 0-16,0 6 0 0,2 3-384 0,-1 1-64 16,3 6-32-16,1 3 0 0,2-1-640 0,5-2-128 15,1 2-32-15,3-2 0 0,4 0-192 0,2-1-32 16,3-5-16-16,2 0 0 0,3-2-80 0,2-5 0 16,1 0-128-16,4-6 192 0,2 0-192 0,-1-3 0 15,-17-10 0-15,38 11 0 0,-38-11 0 0,0 0 0 16,56-3 0-16,-56 3 0 0,0 0-320 0,0 0 0 15,49-34 0-15,-49 34 0 0,0 0-16 0,16-41-16 16,-14 25 0-16,-4-3 0 0,-1 3 224 0,-3 0 128 0,-2 0-160 16,-4 0 160-16,-2 5 0 0,-3 1 0 0,-2 3 0 0,-2 2 0 15,-2 1 0-15,-1 4 0 0,0 0 0 0,1 2 0 16,3-2 0-16,3 4 0 0,1-4 0 0,4 3 0 16,3-3 0-16,2 1-144 0,4 1 16 0,2-2 0 31,3 0-1728-31,2 0-320 0</inkml:trace>
  <inkml:trace contextRef="#ctx0" brushRef="#br0" timeOffset="153854.17">21441 10684 30399 0,'-15'4'1344'0,"7"-2"288"0,0-2-1312 16,3 0-320-16,2 0 0 0,3 0 0 0,-1 0 464 0,0-2 32 16,0-1 0-16,1 0 0 15,1-1-1456-15,4 1-304 0,-5 3-48 0,0 0-16 0</inkml:trace>
  <inkml:trace contextRef="#ctx0" brushRef="#br0" timeOffset="154300.44">22226 10320 24879 0,'-10'0'2208'0,"0"0"-1760"0,1 0-448 0,3 0 0 15,0 2 2080-15,-6-1 336 0,-12 3 64 0,-13 3 16 16,-9 8-992-16,-2 1-192 0,2 9-32 0,3 3-16 16,6 1-560-16,5 3-128 0,5-1 0 0,6 1-16 15,3 2-400-15,5 1-160 0,5 0 128 0,4-1-128 0,6-4 128 0,3 1-128 16,2-3 0-16,4-3 128 0,3-1-128 0,3-3 0 15,4-4 0-15,1 0 0 0,1-6 0 0,-23-11 0 16,54 18 0-16,-54-18 0 0,63 3 0 0,-63-3 0 16,63-12 0-16,-63 12 0 0,61-26 0 0,-61 26 0 15,53-41 0-15,-53 41 0 0,43-57 0 0,-43 57 0 16,30-63 0-16,-19 31 0 0,-4-2-192 0,-2-1 192 16,-2 0-160-16,-3 3 160 0,-1 1-272 0,-4 0 32 15,0 5 16-15,-4 0 0 16,-2 5-400-16,-3 5-80 0,0 3 0 0,-4 2-10592 15,0 3-2112-15</inkml:trace>
  <inkml:trace contextRef="#ctx0" brushRef="#br0" timeOffset="154524.49">21917 10631 7359 0,'-7'6'656'0,"4"-3"-528"0,0-3-128 0,2 1 0 15,2-1 3392-15,2 0 640 0,0 0 128 0,2 0 16 16,4 0-1248-16,-9 0-256 0,0 0-48 0,56 0-16 16,-56 0-1008-16,55-1-208 0,-55 1-48 0,65-3 0 15,-65 3-1216-15,70-7-128 0</inkml:trace>
  <inkml:trace contextRef="#ctx0" brushRef="#br0" timeOffset="155032.98">22278 11009 21183 0,'-2'-2'1888'0,"2"-1"-1504"16,2 2-384-16,0 1 0 0,1-2 576 0,2-1 32 0,1-2 16 0,-6 5 0 15,0 0 496-15,50-34 96 16,-50 34 32-16,49-38 0 0,-49 38-416 0,49-38-64 15,-49 38-32-15,48-38 0 0,-48 38-400 0,0 0-80 16,59-43 0-16,-59 43-16 0,0 0-16 0,0 0 0 16,0 0 0-16,0 0 0 0,0 0 768 0,0 0 160 15,25 14 16-15,-31 0 16 0,0 2-208 0,-3 5-32 16,2-1-16-16,-2 2 0 0,3-1-544 0,-1 1-128 16,2-2 0-16,1 0-16 0,3-3-240 0,0-4 0 0,3-2 0 0,1-3-18080 15</inkml:trace>
  <inkml:trace contextRef="#ctx0" brushRef="#br0" timeOffset="160987.57">23372 10532 16575 0,'-2'6'1472'0,"-1"-2"-1168"0,3 0-304 0,0-2 0 15,3 2 1728-15,-2 2 304 0,-1 7 48 0,0 9 16 16,0 6-96-16,-1 7-16 0,-1-1 0 0,1-2 0 0,0-1-592 0,0-5-128 16,-1-1-32-16,2-5 0 15,3-4-1232-15,-2-4 0 0,3-3-256 0,1-5-15424 16</inkml:trace>
  <inkml:trace contextRef="#ctx0" brushRef="#br0" timeOffset="161169.35">23161 10720 25791 0,'-10'6'1152'0,"6"-3"224"0,2-3-1104 0,0 0-272 15,4 0 0-15,0 0 0 0,3 0 1472 0,-5 0 256 16,0 0 32-16,0 0 16 0,74-19-208 0,-74 19-32 16,67-10-16-16,-67 10 0 0,83-10-864 0,-83 10-160 15,95-8-48-15,-43 4 0 0,5 1-640 0,0 0-144 16,0-1-32-16,-4-2-16720 15</inkml:trace>
  <inkml:trace contextRef="#ctx0" brushRef="#br0" timeOffset="161967.68">24802 10365 24879 0,'-4'-6'2208'0,"0"2"-1760"0,0 2-448 0,2 2 0 15,-2 0 1312-15,-3-3 176 0,-7 2 48 0,-9-2 0 16,-9 7 160-16,-6 7 32 0,1 5 16 0,0 9 0 15,3 4-768-15,0 3-144 0,1 8-48 0,3 5 0 16,3-3-384-16,5 1-80 0,4-2 0 0,7-6-16 16,6-2-128-16,5-2-32 0,8-2 0 0,3-5 0 15,4-5-144-15,2-6 128 0,4 0-128 0,5-3 128 0,-26-10-128 0,66 10 0 16,-66-10 0-16,81-2 0 0,-81 2 0 0,84-16 0 16,-84 16 0-16,72-34 0 0,-72 34 0 0,56-45 0 15,-56 45 0-15,40-57 0 0,-40 57-128 0,25-62 128 16,-17 34 0-16,-6-1 0 0,-2-3 0 0,-4 0 0 15,-2 4 0-15,-4-3 0 0,-1 5-192 0,-2 4 192 16,-2 1-192-16,-3 5 192 16,0 2-864-16,-2 3-48 0,0 3-16 0,0 5-16240 0</inkml:trace>
  <inkml:trace contextRef="#ctx0" brushRef="#br0" timeOffset="162298.42">25802 10426 28559 0,'-12'12'1264'0,"4"-8"272"0,2 2-1232 0,1 0-304 16,4 0 0-16,-1 0 0 0,1 3 1024 0,-2 5 128 16,-2 13 48-16,-2 6 0 0,0 8 80 0,1 0 32 15,0 0 0-15,-1-4 0 0,3-1-672 0,0-4-144 0,0-4-32 0,2-3 0 31,-1-7-752-31,3-1-160 0,-1-8-16 0,2-4-16512 0</inkml:trace>
  <inkml:trace contextRef="#ctx0" brushRef="#br0" timeOffset="162468.29">25483 10649 23039 0,'-3'3'2048'0,"3"-3"-1648"15,2 0-400-15,0-3 0 16,2 3 2624-16,1 0 448 0,-5 0 96 0,0 0 16 15,0 0-1808-15,85 0-352 0,-85 0-80 0,94-3-16 16,-41 3-544-16,4 1-96 0,1 1-32 0,3 1 0 31,-1-2-960-31,1 2-208 0</inkml:trace>
  <inkml:trace contextRef="#ctx0" brushRef="#br0" timeOffset="162816.88">26855 10538 23039 0,'-1'-6'2048'0,"1"1"-1648"15,0 1-400-15,-1 2 0 0,1 1 2512 0,-3-6 432 16,0 1 64-16,-5-6 32 0,-4-1-1248 0,-7 4-240 16,-4 5-48-16,-7 8-16 0,-2 4-752 0,-4 8-160 15,-2 7-16-15,-2 3-16 0,4 4-288 0,1 3-64 16,-2 4-16-16,3 2 0 0,4 1-16 0,8 1 0 15,6-3 0-15,5-3 0 0,6 0-32 0,4-4-128 16,5-2 192-16,5-3-64 0,5-4 48 0,6-1 0 0,5-4 0 0,2-2 0 16,5-5-176-16,4-4 0 15,-36-6 0-15,79-1 0 0,-79 1 0 0,86-18 0 0,-86 18 0 0,77-35 0 16,-77 35 0-16,69-53 0 0,-69 53 0 0,58-71 0 0,-58 71 0 0,44-78 0 16,-44 78 0-16,28-81 0 15,-28 81 0-15,11-73 0 0,-11 34 0 16,-5 4 0-16,-3 0-160 0,-3 2 160 0,-3 4 0 0,-3 3-144 15,-2 0-240-15,-2 4-64 0,-1 3 0 0,0 3-18304 16</inkml:trace>
  <inkml:trace contextRef="#ctx0" brushRef="#br0" timeOffset="172849.12">10058 10593 9215 0,'-12'-4'816'0,"6"-1"-656"16,1 1-160-16,1-2 0 0,3 3 1008 0,1 0 160 15,0-3 48-15,-2-4 0 0,2-4-48 0,2-4 0 16,0-1 0-16,2 3 0 0,0 4 208 0,2 2 32 15,0 0 16-15,-6 10 0 0,0 0-48 0,0 0-16 16,0 0 0-16,0 0 0 0,70-13-144 0,-70 13-48 16,0 0 0-16,40 13 0 0,-29-7-320 0,-1-1-64 15,-3 4-16-15,-2-1 0 0,-2 0-80 0,-3 2-32 16,-1 1 0-16,-6-1 0 0,1-1-128 0,-2 1-16 16,-1-1-16-16,-1-2 0 0,0-2-320 0,0-1-176 15,0-1 192-15,3-2-192 0,0 1 0 0,-1-4 0 16,-1 1 0-16,2-6 0 0,1 1 0 0,1 0 0 0,0 0 0 0,2 0 0 15,3-4-224-15,2 1 0 0,-1 2 0 0,0 0 0 16,3 1 0-16,-2 1 0 0,2 4 0 0,-1-3 0 16,1 4-32-16,0 0-16 0,0 0 0 0,0 4-10672 15,-1 0-2144-15</inkml:trace>
  <inkml:trace contextRef="#ctx0" brushRef="#br0" timeOffset="173516.86">10164 12890 22111 0,'-2'-6'1968'16,"1"3"-1584"-16,1 0-384 0,0 3 0 15,1-3 768-15,-1 0 64 0,0-1 0 0,1-5 16 0,2-1 464 0,2 0 96 16,0 2 0-16,-5 8 16 0,0 0-656 0,0 0-128 16,0 0-16-16,0 0-16 0,59-9-416 0,-48 12-192 15,1 0 160-15,0 2-160 0,-3-1 0 0,-1 2 128 16,-3 0-128-16,-3-2 0 0,-2 0 0 0,-2-2 128 15,-3 1-128-15,-3 0 0 0,0 4 496 0,-3-1 0 16,0-3 0-16,-2 0 0 0,2-2-96 0,-1 2-16 16,-1-3 0-16,2-3 0 0,1 2-208 0,2-2-48 15,0 3-128-15,2-3 192 0,2 0-192 0,2-3 0 16,2 2-144-16,0-4 144 16,1-2-1280-16,2 2-176 0,2 3-16 0,2 2-13184 0</inkml:trace>
  <inkml:trace contextRef="#ctx0" brushRef="#br0" timeOffset="174569.92">10987 12512 11055 0,'-3'-3'976'16,"2"2"-784"-16,1-3-192 0,0 4 0 0,0-2 1536 0,1-2 256 15,1-2 48-15,0-5 16 0,3 0-880 0,1-4-160 0,-6 15-48 0,0 0 0 16,0 0-288-16,51-39-64 15,-51 39-16-15,0 0 0 0,0 0-400 0,75-18 0 0</inkml:trace>
  <inkml:trace contextRef="#ctx0" brushRef="#br0" timeOffset="177728.32">10977 12287 13823 0,'-4'-3'1216'0,"3"-1"-960"16,1 1-256-16,1 0 0 16,0 1 1040-16,1-2 176 0,0-2 16 0,2-4 16 0,-4 10-400 0,0 0-80 15,0 0 0-15,0 0-16 0,47-41 672 0,-47 41 144 16,0 0 32-16,47 13 0 15,-27-1-224-15,-1 2-32 0,2 4-16 0,-1 1 0 0,0 0-624 0,-2 2-112 16,-1 2-16-16,-4-3-16 16,-2-2-368-16,-2 1-192 0,-4-7 192 0,-4 4-192 0,-1 0 0 0,-4 0 0 15,-2-3 0-15,-4-1 0 16,0 0 144-16,-2-2 32 0,-3-4 0 0,-1-2 0 0,-1-1 96 0,-4-3 32 16,0 0 0-16,0-3 0 0,4 3-112 0,-2-4-32 0,2-1 0 0,-1-1 0 15,6-1-160-15,1-3 192 16,3 1-192-16,6-4 192 0,3 0-192 0,4-3 0 0,-5 16 0 0,0 0 0 15,34-39 0-15,-34 39 0 16,0 0 0-16,58-36 0 0,-58 36 0 0,0 0 0 0,69-22 0 0,-69 22 128 16,0 0-320-16,65-10-80 15,-65 10-16-15,0 0-15680 0</inkml:trace>
  <inkml:trace contextRef="#ctx0" brushRef="#br0" timeOffset="178166.79">11429 12227 28559 0,'-13'3'1264'0,"7"-3"272"0,1 0-1232 0,1-3-304 0,3 2 0 0,1 0 0 0,1 0 448 0,3-3 16 16,-4 4 16-16,0 0 0 0,0 0-48 0,0 0-16 15,62-22 0-15,-62 22 0 0,0 0 160 0,64-5 16 16,-64 5 16-16,49-2 0 0,-49 2-464 0,0 0-144 16,63 4 0-16,-63-4 0 0,0 0-144 0,0 0-144 15,44 13-32-15,-42-7 0 0,-2 1 128 0,0 3 0 16,-1 1 16-16,0 0 0 0,-1 4 576 0,2-1 112 0,0 3 32 0,0-1 0 16,3 3-64-16,-2 0-16 15,2 1 0-15,-1 1 0 0,1 1-144 0,-1-3-16 0,2 3-16 0,-2-3 0 16,1-2 32-16,-2-1 16 15,-1-3 0-15,1 1 0 0,-3-1-80 0,-3-3 0 0,-3 2-16 0,-3-2 0 16,-1-1 48-16,-3-2 16 16,-2-3 0-16,-3 1 0 0,1-4-128 0,2-1-32 15,1-1 0-15,1-4 0 0,4-3-16 0,4-2-128 16,3-1 192-16,5-2-64 0,-1 13-128 0,21-41 0 0,-21 41 0 0,43-45 0 16,-43 45-464-16,57-40-32 0,-57 40 0 0,56-33 0 31,-56 33-1712-31,0 0-352 0</inkml:trace>
  <inkml:trace contextRef="#ctx0" brushRef="#br0" timeOffset="178448.16">10939 12764 19343 0,'-8'6'848'0,"6"-5"192"0,-1 2-832 0,3-3-208 16,1 0 0-16,3 0 0 0,-4 0 1456 0,0 0 240 16,0 0 48-16,74-26 16 0,-74 26 80 0,97-22 16 15,-43 13 0-15,4 0 0 0,4 6-304 0,4-1-48 16,5-2-16-16,5 0 0 0,3 2-848 0,-2 1-160 0,-2 3-32 0,-7 3-16 15,-6 1-432-15,-8-2-192 16,-8 2 0-16,-46-4-17088 0</inkml:trace>
  <inkml:trace contextRef="#ctx0" brushRef="#br0" timeOffset="178878.41">10971 13105 19343 0,'-7'-8'848'0,"5"1"192"0,1 0-832 0,1 2-208 16,1 1 0-16,3 1 0 0,1-4 624 0,-5 7 80 15,0 0 0-15,50-40 16 0,-50 40 640 0,63-31 128 16,-63 31 32-16,73-14 0 0,-73 14-240 0,70-2-32 16,-70 2-16-16,74 12 0 0,-40-2-576 0,-3 1-112 15,-1 3-32-15,-6 1 0 0,-7 1-384 0,-5 0-128 16,-8 0 0-16,-5 0 0 0,-5-4 0 0,-4 4 0 16,-4-1 0-16,-5 1 0 0,0-3 0 0,-5-2 0 15,1-3 0-15,-3-4 0 0,0 1 320 0,-1-1 0 0,2-4 0 0,3 0 0 16,2-3 144-16,2-1 48 15,4-2 0-15,1-2 0 0,5 0-256 0,1-2-32 16,4 2-16-16,3-2 0 0,0 10-208 0,0 0 0 16,0 0 0-16,0 0 0 0,49-50 0 0,-49 50 0 15,0 0 0-15,0 0 0 16,68-26-416-16,-68 26-128 0,0 0-32 0,78-16 0 16,-78 16-1584-16,52-6-320 0,-52 6-64 0,63-9-10640 0</inkml:trace>
  <inkml:trace contextRef="#ctx0" brushRef="#br0" timeOffset="179178.34">11834 12925 11055 0,'-14'-3'976'0,"6"3"-784"0,-1-3-192 0,1 3 0 16,4 0 2368-16,-1 0 448 0,-3 1 64 0,-4 1 32 15,-8 2-272-15,-7 5-48 0,-3 1-16 0,2 6 0 16,2 2-784-16,3 2-176 0,4 5-16 0,4-1-16 0,2 2-880 0,5 0-192 15,3 2-16-15,4-5-16 16,3 1-160-16,6-5-16 0,1 0-16 0,5-1 0 16,5-2-64-16,0-2-16 0,5-4 0 0,-1-5 0 15,5 1-208-15,-28-6 0 0,53-2 128 0,-53 2-128 0,49-16 0 0,-49 16 0 16,0 0 0-16,55-41 0 0,-55 41 0 0,0 0 0 16,0 0 0-16,38-57 0 0,-38 57 0 0,0 0 0 15,9-57 0-15,-11 35 0 16,1-1-640-16,-4 1-64 0,-1-3 0 0,-3 1-16 15,1 1-1808-15,-2 4-352 16</inkml:trace>
  <inkml:trace contextRef="#ctx0" brushRef="#br0" timeOffset="179338.25">11656 13046 15663 0,'-3'9'688'0,"2"-6"144"0,1 0-656 0,1-2-176 0,2 1 0 0,-1-2 0 15,3 0 1632-15,3 0 288 0,-8 0 64 0,0 0 16 16,61 2-1440-16,-61-2-304 0,61-2-48 16,-61 2-7088-1,82-9-1424-15</inkml:trace>
  <inkml:trace contextRef="#ctx0" brushRef="#br0" timeOffset="179618.28">11978 13109 23951 0,'-2'2'1056'0,"1"-2"224"0,2 0-1024 0,1 0-256 0,2-2 0 0,0 2 0 0,1-2 368 15,-5 2 16-15,0 0 0 0,0 0 0 16,63-10 576-16,-63 10 128 0,46-2 32 0,-46 2 0 0,34 4-768 0,-21 0-160 16,-6 2-16-16,-3 3-16 0,-5 2-160 0,-6 4 0 15,-3 1 0-15,-3 0 0 0,-4 2 352 0,-3 2 96 16,-2 1 0-16,0-2 16 0,1 0 320 0,3 0 64 15,2-3 16-15,2-4 0 0,4 2 112 0,4-2 32 16,2 1 0-16,6-5 0 0,1-3-432 0,5 0-64 16,3-1-32-16,-11-4 0 0,32 4-336 0,-32-4-144 15,46 0 128-15,-46 0-128 0,57-8 0 0,-57 8-256 16,63-24 48-16,-63 24-17488 0</inkml:trace>
  <inkml:trace contextRef="#ctx0" brushRef="#br0" timeOffset="180085.89">12880 12435 16575 0,'-22'16'1472'0,"8"-8"-1168"16,2 0-304-16,2-2 0 0,2 1 1872 0,1-1 320 15,-4 4 64-15,-9 9 16 0,-12 12-48 0,-6 13-16 16,-4 8 0-16,7-3 0 0,4-1-928 0,7-1-192 15,7 1-48-15,5-4 0 0,6-6-592 0,6-3-128 16,3-6-32-16,2-8 0 16,-1-5-960-16,3-3-192 0,11-1-32 0,-18-12-14864 0</inkml:trace>
  <inkml:trace contextRef="#ctx0" brushRef="#br0" timeOffset="180368.42">13286 12583 25791 0,'-19'-12'1152'0,"9"6"224"0,-2 0-1104 0,3 2-272 0,3 2 0 0,0 2 0 15,-3 0 1120-15,-7 2 160 0,-11 2 48 0,-8 6 0 16,-8 6 208-16,2 6 64 0,4 5 0 0,4 5 0 16,5-1-832-16,5 3-144 0,3 0-48 0,6 0 0 15,5-2-336-15,4-1-80 0,5-5-16 0,5 0 0 0,2-4-144 0,3-1 0 16,5-5 0-16,2 0 0 0,4-4 0 0,-21-12 0 15,51 13 0-15,-51-13 0 0,55-3-336 0,-55 3-48 16,56-13-16-16,-56 13 0 16,0 0-384-16,67-45-80 0,-67 45-16 0,28-41 0 15,-28 41-80-15,18-40 0 0,-18 40-16 0,9-47 0 16,-6 27-368-16,-3-5-64 0,-1-1 0 0,-3 3-10848 0</inkml:trace>
  <inkml:trace contextRef="#ctx0" brushRef="#br0" timeOffset="180526.63">13051 12745 11055 0,'1'17'480'0,"0"-11"112"0,0-3-464 0,1 2-128 0,0-1 0 0,2-1 0 16,1 0 1152-16,5 3 224 0,-10-6 32 0,42 13 16 15,-42-13-1072-15,60 10-224 0</inkml:trace>
  <inkml:trace contextRef="#ctx0" brushRef="#br0" timeOffset="180835.44">13258 13005 22111 0,'-2'3'1968'16,"1"-3"-1584"-16,2-3-384 0,1 2 0 0,2-2 1376 0,1 1 192 16,-5 2 32-16,0 0 16 15,0 0-1904-15,56-30-384 0,-56 30-80 0,0 0-16 16,63-34-192-16,-63 34-64 0,0 0 0 0,50-31 0 16,-50 31-1168-16,0 0-240 0,0 0-64 0,0 0 0 15,0 0 576-15,0 0 96 0,0 0 32 0,0 0 0 0,0 0 2480 0,0 0 496 16,0 0 96-16,29 12 32 0,-33-2 1520 0,0 5 304 15,-2-3 64-15,2-1 16 0,2 0-720 0,-2 1-160 16,1 5-32-16,0 5 0 0,1 0-1216 0,0-2-256 16,4 1-64-16,0-7-10304 0,2-2-2048 15</inkml:trace>
  <inkml:trace contextRef="#ctx0" brushRef="#br0" timeOffset="181239.5">13811 12985 13823 0,'-4'4'1216'0,"1"-4"-960"16,0 3-256-16,2-3 0 0,1 1 1488 0,-3 1 256 16,-2 4 48-16,-2 7 16 0,-3 3-896 0,-1 2-176 15,1 5-32-15,2-5-16 0,0 2-464 0,4-4-96 0,3 0 0 0,4-1-10384 16</inkml:trace>
  <inkml:trace contextRef="#ctx0" brushRef="#br0" timeOffset="181567.23">14375 12697 28559 0,'-12'-12'1264'0,"5"6"272"15,1-1-1232-15,1 1-304 0,2 0 0 0,-1 4 0 16,0 0 352-16,-5-3 16 0,-3 2 0 0,-6 3 0 0,-3 6 608 0,-2 6 128 15,1 7 32-15,1 4 0 0,2 6-496 0,2 2-112 16,2 3-16-16,4-2 0 0,6-4-192 0,4 0-64 16,3-2 0-16,6-4 0 0,4 1-80 0,2-5-32 15,3 1 0-15,2-8 0 0,0 0-144 0,-19-11 0 16,43 14 0-16,-43-14 0 0,42 5 0 0,-42-5 0 16,0 0 0-16,63-15 0 0,-63 15 0 0,0 0 0 15,48-37 0-15,-48 37 0 0,0 0 128 0,31-59-128 0,-31 59 0 0,13-56 128 16,-9 27-128-16,-1 1 0 15,-3 0 0-15,-2 3-176 16,0 5-1200-16,-2-1-240 0</inkml:trace>
  <inkml:trace contextRef="#ctx0" brushRef="#br0" timeOffset="181749.54">14252 12865 23039 0,'-9'10'2048'0,"4"-7"-1648"0,0 0-400 0,3-3 0 0,2 3 1744 0,3-3 272 16,1 0 48-16,-4 0 16 15,0 0-1200-15,0 0-240 0,57-3-64 0,-57 3 0 0,54-8-432 0,-54 8-144 16,59-5 0-16,-59 5-9600 16,61-9-2016-16</inkml:trace>
  <inkml:trace contextRef="#ctx0" brushRef="#br0" timeOffset="182034.86">14617 12896 9215 0,'0'0'816'0,"2"-2"-656"0,-1-1-160 0,1 2 0 0,-2 1 896 0,0 0 160 0,0 0 32 0,0 0 0 16,0 0 80-16,0 0 32 0,56-18 0 0,-56 18 0 15,0 0 528-15,22 9 128 0,-19-2 0 0,-3-1 16 16,-2 4-896-16,-3 2-176 15,-3-2-32-15,-2 2-16 0,-4 3 144 0,-2-1 16 16,-1 1 16-16,1 1 0 0,1-4 160 0,1-1 16 0,4 2 16 0,2-1 0 16,2-2-96-16,2-2-32 15,4 2 0-15,1-3 0 0,4-1-480 0,1-4-112 0,4 2-16 0,-10-4 0 16,0 0-384-16,41 2 0 0,-41-2 0 0,0 0 0 16,51-6 0-16,-51 6 0 0,0 0 0 0,49-18 0 31,-49 18-1280-31,0 0-176 0,47-29-32 0,-47 29-14368 0</inkml:trace>
  <inkml:trace contextRef="#ctx0" brushRef="#br0" timeOffset="182268.25">14908 12465 26719 0,'0'-4'1184'0,"1"2"240"0,-1 2-1136 0,0 0-288 15,0 0 0-15,0 0 0 0,0 0 880 0,0 0 112 16,57 4 32-16,-29 9 0 0,5 7 832 0,-4 6 192 0,0 7 16 0,-7 5 16 16,-5 3-1024-16,-2 0-208 15,-7 1-32-15,-6 3-16 0,-3-5-384 0,-7 1-80 16,-2 0-16-16,-2-6 0 0,0-3-160 0,-7-4-32 16,-2 1-128-16,0-3 192 0,1-4-400 0,2-4-96 15,2-2-16-15,2-3-18176 0</inkml:trace>
  <inkml:trace contextRef="#ctx0" brushRef="#br0" timeOffset="182653.85">15881 12616 13823 0,'-14'9'1216'0,"7"-6"-960"0,2 1-256 0,0-2 0 0,3-1 2080 0,0-1 368 16,2 3 80-16,0-1 16 0,0 2-16 0,2-1 0 15,-2-3 0-15,0 0 0 0,0 0-1184 0,43 11-256 16,-43-11-32-16,42 6-16 0,-42-6-480 0,58 8-112 16,-58-8 0-16,69-2-16 0,-69 2-432 0,58-1 0 0,-58 1-224 0,87-3-16288 15</inkml:trace>
  <inkml:trace contextRef="#ctx0" brushRef="#br0" timeOffset="182858.34">15797 12869 26719 0,'-7'10'2368'0,"4"-5"-1888"0,3-5-480 0,1 1 0 15,-1-1 1616-15,0 0 240 0,0 0 32 0,0 0 16 16,47-1-560-16,-47 1-128 0,74-9 0 0,-25 6-16 16,4-1-464-16,3-1-96 0,3 1 0 0,0 0-16 0,-2 2-624 0,-4-4 0 15,-3 0 0-15,-6 2-17792 16</inkml:trace>
  <inkml:trace contextRef="#ctx0" brushRef="#br0" timeOffset="205033.07">17816 12404 15663 0,'-10'0'1392'16,"0"-2"-1120"-16,3 2-272 0,2 0 0 15,0-2 1488-15,-6 4 240 0,-10 0 64 0,-11 1 0 16,-9 3 32-16,-2 7 16 0,3 2 0 0,4 7 0 16,3 7 80-16,4 3 32 0,6 3 0 0,2 6 0 0,2 3-736 0,5 1-128 15,2 3-48-15,5 1 0 0,2-1-592 0,5-4-128 16,3-10-32-16,4 1 0 0,5 0-160 0,6-3-128 16,3-6 144-16,2-2-144 0,2-7 0 0,5-4 0 15,4-2 0-15,-34-11 0 0,67 4 0 0,-67-4 0 16,72-12 0-16,-72 12 0 0,68-33 0 0,-68 33 0 0,59-49 0 15,-59 49 0-15,53-68 0 0,-53 68 0 16,45-82 0-16,-28 42 0 0,-2-5 0 0,-4 2 0 0,-1-3 0 16,-6 2 0-16,-1 3 0 0,-4 0 0 15,-3 3 0-15,-1 0 0 0,-3 8 0 0,-1 6 0 0,-4 3 0 16,-4 7 0-16,-1 5 0 0,-3 2 0 16,-3 7 0-16,0 2 0 0,-1 4 0 0,0 2 0 0,4 2-160 0,1 4-17888 15</inkml:trace>
  <inkml:trace contextRef="#ctx0" brushRef="#br0" timeOffset="205689.89">18421 12713 19343 0,'-1'4'1728'0,"1"-2"-1392"16,1-2-336-16,0 0 0 0,2 0 1488 0,0 2 240 16,5 3 32-16,3-2 16 0,6 5 96 0,5 0 32 15,4 1 0-15,2 1 0 0,0 4-528 0,3-6-96 16,-31-8-32-16,72 4 0 0,-72-4-800 0,75-3-144 15,-75 3-48-15,84-4 0 16,-84 4-912-16,82-13-192 0</inkml:trace>
  <inkml:trace contextRef="#ctx0" brushRef="#br0" timeOffset="206166.89">19790 12533 22111 0,'-5'-6'976'0,"2"3"208"16,0-1-944-16,-1-1-240 0,1 4 0 0,1-1 0 16,-2-2 1536-16,-4-2 272 0,-5 0 48 0,-5-1 16 15,-6 7-256-15,-1 4-48 0,0 7-16 0,-3 5 0 0,2 7-320 0,0 3-64 16,3 5-16-16,1 3 0 0,3 4-576 0,4 3-128 16,3-2-32-16,3 3 0 0,4 1-192 0,4-5-32 15,4-1-16-15,1-1 0 0,6-2-176 0,4-6 160 16,1-4-160-16,3-3 160 0,5-2-160 0,3-4 0 15,2-5 0-15,3-6 128 0,-31-4-128 0,62-3 0 0,-62 3 0 0,62-17 0 16,-62 17 0-16,53-25 0 16,-53 25-128-16,53-47 128 0,-53 47 0 0,46-57 0 15,-46 57-144-15,34-63 144 0,-34 63 0 0,20-66 0 16,-14 31-128-16,-5 3 128 0,-2 1 0 0,-5 1 0 0,-3-4 0 16,-2 5 0-16,-2 1-128 0,-2 5 128 15,-2 0 0-15,-3 6 0 16,1 1-880-16,-1 4-64 0,2 3-16 0,1 1-16064 0</inkml:trace>
  <inkml:trace contextRef="#ctx0" brushRef="#br0" timeOffset="206913.58">20858 12591 23951 0,'-4'4'2128'0,"2"1"-1696"0,1 1-432 0,-1-3 0 15,2 4 1584-15,-1 2 224 16,-1 10 48-16,-3 13 16 0,-1 15-240 0,-1 4-48 0,3-4-16 0,0-5 0 16,1-5-896-16,1-2-176 0,2-6-48 0,0-4 0 31,2-4-928-31,1-5-192 0,1-3-32 0,0-4-15456 0</inkml:trace>
  <inkml:trace contextRef="#ctx0" brushRef="#br0" timeOffset="207078.44">20626 12800 28559 0,'-2'8'1264'0,"2"-5"272"15,3 1-1232-15,-1-4-304 0,2 0 0 0,1 0 0 0,4 0 1104 0,-9 0 176 16,0 0 16-16,78-4 16 15,-78 4-224-15,91-3-64 0,-40 3 0 0,1-2 0 0,-2 1-880 0,2-2-144 16,3 3 0-16,2-3-16448 16</inkml:trace>
  <inkml:trace contextRef="#ctx0" brushRef="#br0" timeOffset="207448.35">21949 12560 29487 0,'-22'-4'1296'0,"9"3"288"0,0-1-1264 0,0-2-320 16,5 4 0-16,-1 1 0 0,0-1 880 0,-11 5 112 15,-14 2 32-15,-18 8 0 0,-7 11 384 0,2 3 64 16,3 5 32-16,7 3 0 0,9 3-736 0,6 0-160 15,6 2-32-15,6-4 0 0,7 0-256 0,6 2-64 0,5-6-16 0,6-4 0 16,4-3-240-16,3-1 0 0,2-3 0 16,4-5 0-16,5-4 0 0,6-3 0 0,3-4 0 0,4-3 0 15,6-5 0-15,-41 1 0 0,87-16 0 0,-87 16 0 16,81-28-176-16,-81 28 32 0,76-38 0 0,-76 38 0 16,69-51 144-16,-69 51-208 0,57-59 80 0,-57 59 128 15,42-61-160-15,-42 61 160 0,30-65 0 0,-30 65-144 16,14-64 144-16,-14 64 0 0,3-55 0 0,-9 32 0 0,-3 3 0 0,-3 4 0 15,-3 3 0-15,-4 0 0 16,-2 1 0-16,-3-1 0 0,-2 1-144 0,-2 2-17760 16</inkml:trace>
  <inkml:trace contextRef="#ctx0" brushRef="#br0" timeOffset="208828.42">22926 12538 8287 0,'-5'0'736'0,"2"0"-592"15,1 0-144-15,1 0 0 0,-1 0 864 0,2 2 144 0,-1-2 16 0,0 3 16 16,0 3 656-16,-3 5 128 16,1 4 32-16,0 3 0 0,0 1 224 0,0 3 48 0,0 2 16 0,-1 0 0 15,3 1-544-15,0 0-128 0,0-2 0 0,2 0-16 16,0-2-816-16,2-2-176 15,0 0-16-15,0-5-16 0,0-2-432 0,1-2 0 0,-1 1-192 0,0-5 192 32,0-2-2048-32,-1-4-304 0</inkml:trace>
  <inkml:trace contextRef="#ctx0" brushRef="#br0" timeOffset="208998.48">22739 12717 11055 0,'-5'-2'976'0,"1"2"-784"0,3 0-192 0,1 0 0 0,0 0 2752 0,1 0 496 15,-1 0 96-15,0 2 32 16,3-2-336-16,3 2-64 0,4 0-16 0,-10-2 0 0,0 0-1168 0,52 8-224 16,-52-8-48-16,59 7-16 15,-59-7-928-15,78 3-192 0,-78-3-48 0,80 3 0 0,-80-3-336 0,94-3 0 16,-39 1 0-16,-1-2-18000 16</inkml:trace>
  <inkml:trace contextRef="#ctx0" brushRef="#br0" timeOffset="-208529.78">23806 12979 21183 0,'-10'10'1888'0,"5"-7"-1504"16,-1 0-384-16,4 0 0 0,2-3 960 0,1-3 112 0,1 3 16 0,3-3 16 15,3-6 256-15,-8 9 48 0,0 0 16 0,54-38 0 16,-54 38-336-16,53-38-80 0,-53 38-16 0,65-48 0 15,-65 48-496-15,71-54-112 0,-71 54 0 0,79-60-16 16,-79 60-368-16,77-63 0 0,-77 63 0 0,68-70 0 16,-68 70 0-16,54-62 0 0,-54 62 0 0,43-52 0 15,-43 52 0-15,33-43-128 0,-33 43 128 0,0 0 0 16,30-39 0-16,-28 33 0 0,-2 4 0 0,-2 2-128 16,-2 2 544-16,-1 4 112 0,0 2 32 0,-4 7 0 15,-1 7 240-15,-2 4 48 0,-2 7 16 0,0 6 0 16,-2 5-544-16,-1 3-128 0,0 4 0 0,0 3-16 15,1 3-176-15,1-4 128 0,1-6-128 0,2-2 128 16,3-9-128-16,2-3 0 0,2-4 0 0,4-6 0 0,2-1 0 16,4-4-320-16,5-8 48 0,2-3-17648 15</inkml:trace>
  <inkml:trace contextRef="#ctx0" brushRef="#br0" timeOffset="-208135.12">24994 12442 24879 0,'-14'-3'1088'0,"4"0"256"0,-3 2-1088 0,3-1-256 16,4 2 0-16,1 0 0 0,-2 0 1584 0,-9 2 256 0,-8 2 48 0,-9 4 16 15,-8 8-320-15,-1 7-64 0,1 3-16 0,2 5 0 16,3 4-544-16,2 4-128 0,5 2 0 0,3-1-16 15,4 4-496-15,4-3-112 0,5 1-16 0,4-4 0 16,4-1-64-16,4-2-128 0,2-1 176 0,5-4-176 0,4-2 0 0,2-3 0 16,6-3 0-16,2-6 0 15,2-1 0-15,4-5 0 0,-26-10 0 0,60 6 0 0,-60-6 0 0,62-3 0 16,-62 3-128-16,0 0 128 16,72-31-544-16,-72 31-16 0,0 0 0 0,46-50 0 15,-46 50-64 1,15-36-16-16,-12 14 0 0,-3 0 0 0,-2 3 176 0,-3 0 16 15,-4 4 16-15,-2 1 0 0,-4 5 240 0,-3 3 64 0,-5 3 0 0,-4 3 0 16,-4 6 128-16,-3 0 0 0,0 4 0 0,3 0 0 0,3 2-320 16,1-2-16-16,2 5-16 0,5-5 0 0,4 2 192 15,4-5 160-15,4 2-208 0,3-1-9584 16,4-3-1904-16</inkml:trace>
  <inkml:trace contextRef="#ctx0" brushRef="#br0" timeOffset="-207604.86">25201 12758 28559 0,'-9'4'2544'0,"3"-2"-2032"16,4-2-512-16,2 0 0 0,2 0 656 0,-2 0 48 0,-1 1 0 0,0 2 0 31,1 0-1312-31,3 2-256 0,6-1-48 0,3 0-11984 0</inkml:trace>
  <inkml:trace contextRef="#ctx0" brushRef="#br0" timeOffset="-207196.36">25977 12533 16575 0,'-11'-3'1472'0,"5"0"-1168"0,0-2-304 0,1 3 0 16,3 0 2992-16,-1-2 528 0,-2 2 128 0,-2-2 0 0,-6-2-1472 16,-5 0-288-16,-4 2-64 0,-4 5-16 15,-2 8-624-15,0 3-128 0,-4 7-32 0,0 3 0 0,-2 6-640 0,3 5-144 16,2 2-32-16,1 3 0 0,5 2-208 0,3-1 0 16,4 1 128-16,4-4-128 0,4 1 160 0,5-2-16 15,4 0 0-15,3-11 0 0,-1-1-16 0,7-4-128 16,5 4 192-16,7-1-64 0,5-3-128 0,4-5 0 0,5-4 0 0,-36-10 0 15,74 4 0-15,-74-4 0 16,72-14 0-16,-72 14 0 0,73-29 0 0,-73 29 0 16,64-45 0-16,-64 45 0 0,56-57 0 0,-56 57 0 15,46-68 0-15,-46 68 0 0,36-71 0 0,-36 71 0 0,21-70 0 0,-15 36 0 16,-2-1-176-16,-4 3 176 16,-3 1-128-16,-2 5 128 0,-2 4-272 0,-3 2 16 0,-1 3 16 0,-3 3 0 15,-1 4-528-15,-2 4-96 0,0 2-32 0,-3 2-16192 16</inkml:trace>
  <inkml:trace contextRef="#ctx0" brushRef="#br0" timeOffset="-207027.27">25781 12822 23039 0,'-4'5'2048'0,"2"-1"-1648"16,0-4-400-16,4 0 0 15,0 0 2240-15,1 2 384 0,0-2 64 0,6 4 0 0,5 0-1760 16,-14-4-352-16,44 2-80 0,-44-2-16 0,62-6-672 0,-62 6-128 16,67-12-16-16,-67 12-16 0</inkml:trace>
  <inkml:trace contextRef="#ctx0" brushRef="#br0" timeOffset="-206685.55">26288 12919 34095 0,'-10'3'1504'0,"7"0"320"0,1-3-1456 0,1 0-368 16,1 0 0-16,1 0 0 0,3 0 336 0,1 0 0 0,3 1 0 0,3 1 0 16,-11-2-48-16,26 8-16 0,-12-3 0 0,-3 1 0 15,-1-2-272-15,-3 3 0 0,1 2 0 0,-3 1 0 31,-3 2-496-31,0-2-144 0,-4 1-48 0,-1 0 0 0,-2 2 304 0,-2-1 64 0,0 0 16 0,-2 1 0 16,-2-1 528-16,0 0 96 0,0 2 32 0,0-2 0 16,0 1 720-16,2-3 144 0,0 2 16 0,2-2 16 15,3-1-512-15,1 0-96 0,1 4-32 0,4-3 0 0,0 0-304 0,3-2-64 16,1 0-16-16,2 0 0 16,1 0-224-16,1 0 176 0,3-1-176 0,0-1 160 0,1-3-160 15,2 1 0-15,-16-4 0 0,33 3 0 0,-33-3 0 0,34 2 0 16,-34-2 0-16,0 0 0 15,0 0-480-15,57-18-80 16,-57 18-16-16,0 0-11424 0,0 0-2288 0</inkml:trace>
  <inkml:trace contextRef="#ctx0" brushRef="#br0" timeOffset="-191178.92">1596 14867 15663 0,'-7'3'1392'0,"1"-1"-1120"0,2-2-272 0,0 2 0 16,2 0 768-16,-3 1 112 0,-5 0 16 0,-6 7 0 16,0-1 384-16,-3 3 64 0,2 2 32 0,0 4 0 15,3-2-32-15,3-2 0 0,4 1 0 0,2-5 0 16,3 2-256-16,2-3-48 0,2-2-16 0,0 2 0 16,4-3-448-16,0-2-112 0,2-2-16 0,-1-2 0 15,3 0-448-15,1-2 128 0,2-2-128 0,-13 4 0 0,0 0 0 0,0 0 0 16,57-22 0-16,-57 22 0 15,0 0-608-15,0 0-64 0,53-37-16 16,-53 37 0-16,0 0-80 0,0 0 0 0,0 0-16 0,37-47 0 16,-32 39 336-16,-1 0 80 0,-2 0 16 0,-1 2 0 0,-1 4 352 15,0-2-144-15,-1 4 144 0,0 0 0 0,1 0 560 0,-1 1 208 16,-1 4 64-16,0 2 0 0,1 0 320 16,-1 1 80-16,1 5 16 0,0 3 0 0,1 3-704 0,0 0-144 15,1 1-16-15,0 1-16 0,3 1-368 0,1-3 128 16,0-3-128-16,1 0 0 15,2-6-480-15,0 0-160 0,2-2-48 0,0-5-14672 16</inkml:trace>
  <inkml:trace contextRef="#ctx0" brushRef="#br0" timeOffset="-190991.21">1833 14708 25791 0,'-5'4'1152'0,"2"-2"224"0,2-1-1104 0,0 2-272 0,1-2 0 0,1 2 0 16,0 3 1440-16,2 2 224 0,2 8 64 0,2 8 0 16,2 9-96-16,-1 6-16 0,3 8 0 0,-3 0 0 15,-3-14-768-15,-1 7-144 0,-4 8-48 0,-4 5 0 0,-2-1-464 16,-6 1-192-16,-2 0 128 0,-4-5-12064 31,-1-4-2416-31</inkml:trace>
  <inkml:trace contextRef="#ctx0" brushRef="#br0" timeOffset="-152129.99">3077 14642 14735 0,'-7'3'1312'16,"2"-3"-1056"-16,4 0-256 0,1 0 0 15,0 0 864-15,0-3 112 0,-4 3 32 0,3 0 0 16,1-3-272-16,4 0-48 0,3 2-16 0,2 0 0 0,-2-1 32 0,5 2 0 16,-12 0 0-16,0 0 0 0,65 2 64 0,-65-2 0 15,66 2 16-15,-66-2 0 0,63 3-240 0,-63-3-48 0,68 0-16 0,-68 0 0 16,71-4-288-16,-71 4-64 15,71-6-128-15,-71 6 192 0,61-9-192 0,-61 9 0 16,0 0 0-16,56-10 0 0,-56 10 0 0,0 0 0 16,0 0 0-16,0 0 0 0,0 0 416 0,0 0 32 15,0 0 16-15,0 0 0 0,0 0 144 0,0 0 32 16,0 0 0-16,0 0 0 0,0 0-144 0,0 0-32 16,20 19 0-16,-26-12 0 0,1 6-208 0,0-1-64 15,1 4 0-15,-1 3 0 0,2-1 80 0,-1 4 16 16,2 2 0-16,-1 1 0 0,2 1-96 0,0-4-32 15,-2-1 0-15,2 1 0 0,-2 3 80 0,0 1 16 0,0 0 0 16,0 1 0-16,-2-5 144 0,0 0 48 0,0-3 0 0,0-2 0 16,-1 1-160-16,-2-2-32 0,1-3 0 0,-1 0 0 15,1-1-256-15,1-3 128 0,1-4-128 0,0 0 0 16,0-4 128-16,-1-1-128 0,1 0 0 0,-1-4 0 16,1 0 128-16,-2-2-128 0,1 0 0 0,-1-4 0 15,-1-2 0-15,-1-3 0 0,-1-2 0 0,-2-6 0 16,-1-1 0-16,-2-4 0 0,3 5 0 0,-2-2 0 15,0-3 0-15,0-4 0 0,0 1 0 0,0 2 0 16,2 3 0-16,1-1 0 0,-1 5 0 0,0 5 0 16,3-1 0-16,-1 5 0 0,2 3 0 0,2-1 0 15,0 1 0-15,1 0-192 0,2 1 48 0,2 2 16 16,0 1-1376-16,2-1-272 0</inkml:trace>
  <inkml:trace contextRef="#ctx0" brushRef="#br0" timeOffset="-151478.66">3967 14488 22111 0,'-9'2'1968'0,"2"-2"-1584"0,2 0-384 0,4 0 0 16,-1 0 1424-16,-1 0 208 0,-5 0 32 0,-3-2 16 15,1 2-656-15,3-1-144 0,3-2-32 0,4-1 0 16,6 2-400-16,-6 2-96 0,0 0-16 0,0 0 0 16,68-25-16-16,-68 25-16 0,0 0 0 0,84-20 0 15,-84 20-304-15,57-14 128 0,-57 14-128 0,0 0 0 16,77-18 0-16,-77 18 0 0,0 0 0 0,0 0 0 16,0 0 0-16,0 0 0 0,0 0 0 0,0 0 0 0,0 0 192 0,0 0-32 15,0 0 0-15,0 0 0 0,0 0 368 0,0 0 80 16,0 0 16-16,0 0 0 0,7-8-272 0,-14 11-48 15,-1 6-16-15,2 1 0 0,0 2-32 0,1 1 0 16,1 6 0-16,1 6 0 0,3 6 0 0,1 4-16 16,1 0 0-16,2 3 0 0,4 7-64 0,-1 5-16 15,3 1 0-15,1-5 0 0,-1-5-16 0,0-2 0 16,2-1 0-16,-3-3 0 0,-1-6-144 0,-1 1 128 16,-1 0-128-16,-4-3 128 0,-2-1-128 0,-3-4 160 15,-5-3-160-15,-2 0 160 0,-6-3 32 0,0-1 0 0,-4-5 0 16,1-4 0-16,-2 1-48 0,-2-7 0 0,1-4 0 15,0-2 0-15,1-1-144 0,3-5 128 0,2 0-128 0,2-4 128 16,0 1-128-16,4-2 0 0,4-1 0 0,3 1 0 16,5 0 0-16,1 3-176 0,1 0 176 0,3 2-192 31,-7 12-192-31,0 0-64 0,38-41 0 0,-38 41 0 0,0 0-944 16,63-37-192-16,-63 37-32 0,58-22-14672 0</inkml:trace>
  <inkml:trace contextRef="#ctx0" brushRef="#br0" timeOffset="-151118.33">4949 14383 25791 0,'-16'3'1152'0,"6"0"224"0,0 1-1104 0,1-2-272 15,3 2 0-15,0-2 0 0,-2 6 832 0,-6 4 128 16,-9 7 0-16,-5 10 16 0,-8 12 560 0,-2 12 128 0,1 4 0 16,4 4 16-16,6-2-592 0,6 0-128 0,3 0-32 0,5-3 0 15,6-2-576-15,4-6-112 16,6-4-32-16,4-4 0 0,6-5-400 0,1-3-96 0,4-4-16 0,4-3-11200 16,2-5-2240-16</inkml:trace>
  <inkml:trace contextRef="#ctx0" brushRef="#br0" timeOffset="-147498.35">5274 14626 19343 0,'-9'0'1728'16,"2"0"-1392"-16,1 0-336 0,2 3 0 15,1-3 816-15,-5 3 80 0,-8 1 32 0,-9 6 0 16,-5 5 416-16,1 3 64 0,3 2 32 0,3 5 0 16,5 3-32-16,2 1 0 0,2-1 0 0,6 1 0 0,1-1-384 0,4-2-96 15,3 0-16-15,2-2 0 16,6-5-480-16,3-5-112 0,3-2 0 0,3-3-16 16,0-5-304-16,-17-4 0 0,52 2 0 0,-52-2-144 15,59-12-368 1,-59 12-64-16,60-22 0 0,-60 22-16 0,60-35-96 0,-60 35-16 15,51-47 0-15,-51 47 0 0,34-51 64 0,-34 51 16 0,21-53 0 0,-16 30 0 0,-5 0 368 0,-5 2 64 16,-3 3 0-16,-3 0 16 0,-4 1 336 0,-1 1 64 16,-3 2 16-16,1 5 0 0,3 0 160 0,-5 3 48 15,-5 2 0-15,-1 2 0 0,2 2-448 16,1 0 0-16,2 2-224 0,5 1-9200 16,5 0-1840-16</inkml:trace>
  <inkml:trace contextRef="#ctx0" brushRef="#br0" timeOffset="-147274.6">5688 14890 30399 0,'-20'11'1344'0,"10"-5"288"0,3-2-1312 0,1-2-320 0,1-1 0 0,2 2 0 15,0 1 128-15,-5 2-128 0,-2 6 160 0,1 2-160 16,-3 4 144-16,5 1-144 0,2-1 128 0,4 0-128 31,2-1-960-31,5-1-288 0,2-2-48 0,5-2-16 0</inkml:trace>
  <inkml:trace contextRef="#ctx0" brushRef="#br0" timeOffset="-146930.29">6256 14752 16575 0,'-4'0'1472'0,"0"-2"-1168"16,1 1-304-16,0-1 0 0,-1 1 1792 0,-1 1 288 15,-6-3 64-15,-6 0 16 0,-4 3-480 0,-4 4-80 16,1 8-32-16,1 1 0 0,3 5-288 0,2 2-64 15,-2 6-16-15,2 5 0 0,5-3-368 0,3 1-80 16,5-5-16-16,4-8 0 0,0-2-224 0,5-2-32 16,6 1-16-16,6-1 0 0,3 0-304 0,4-2-160 15,1-3 160-15,-24-7-160 0,52 6 0 0,-52-6 0 16,51-4 0-16,-51 4 0 0,0 0 0 0,68-21-192 16,-68 21 192-16,0 0-160 0,62-52 0 0,-62 52 0 15,25-47 0-15,-25 47 0 0,12-49 0 0,-11 23 0 0,-2 0 0 0,-3-2 0 16,-2 3-192-16,-1 2-32 15,-7 1-16-15,0 3 0 16,1 3-1264-16,-4 4-240 0</inkml:trace>
  <inkml:trace contextRef="#ctx0" brushRef="#br0" timeOffset="-146647.28">6507 14393 22111 0,'2'2'1968'0,"2"2"-1584"15,1-1-384-15,-1 2 0 0,2-1 1696 0,2 6 256 0,7 6 48 0,10 15 16 16,7 14-448-16,2 9-96 15,-7 5 0-15,-9 1-16 0,-5 1-576 0,-8-1-112 16,-5-1-32-16,-3-8 0 0,-2-9-736 0,-3 5 0 16,-7 2-160-16,-4-4-10816 15,-1-7-2160-15</inkml:trace>
  <inkml:trace contextRef="#ctx0" brushRef="#br0" timeOffset="-146215.92">7083 14793 22111 0,'-1'1'1968'0,"1"-1"-1584"16,0 0-384-16,1 0 0 0,0 0 1008 0,2 0 112 15,0 0 32-15,-3 0 0 0,0 0 304 0,0 0 64 16,60 0 16-16,-60 0 0 0,50-3-512 0,-50 3-80 16,64-6-32-16,-64 6 0 0,72-9-656 0,-72 9-128 15,80-11-128-15,-80 11 192 16,76-18-1664-16,-76 18-320 0</inkml:trace>
  <inkml:trace contextRef="#ctx0" brushRef="#br0" timeOffset="-145976.15">7120 14905 27647 0,'-15'12'1216'0,"8"-8"256"0,1-1-1168 0,2 0-304 0,3-1 0 0,1-2 0 0,2-2 896 0,3 2 128 16,3 0 32-16,-8 0 0 15,0 0-208-15,68-9-32 0,-68 9-16 0,71-5 0 16,-24 3 32-16,6-2 16 0,3-2 0 0,3 1 0 16,7 1-528-16,-3 0-96 0,-6 2-32 0,-6 1-11376 15,-4 1-2272-15</inkml:trace>
  <inkml:trace contextRef="#ctx0" brushRef="#br0" timeOffset="-144610.37">8598 13956 10127 0,'-8'6'896'0,"5"-2"-704"16,-1-2-192-16,0 2 0 0,2-1 1296 0,-1-2 240 0,0 4 32 0,-5 5 16 15,-4 6 1040-15,-7 8 192 0,-2 6 64 0,-2 10 0 16,-5 2-448-16,4 11-96 0,-1 8-16 0,3 4 0 15,3-1-944-15,1 9-192 0,2 15-32 0,2 4-16 16,4 7-528-16,5-5-96 0,4-12-32 0,5-4 0 16,3-1-224-16,3-4-64 0,5 2 0 15,1-10 0-15,2-8-192 0,0-8 176 0,-1-7-176 16,0-5 160-16,-2-8-160 0,1-7 0 0,4 0 0 0,-3-7 0 31,1-5-960-31,-2-4-64 0</inkml:trace>
  <inkml:trace contextRef="#ctx0" brushRef="#br0" timeOffset="-117568.2">8980 14297 15663 0,'-5'-3'1392'0,"1"-4"-1120"0,3 5-272 0,1-2 0 16,1-1 976-16,-1-2 144 16,0-5 32-16,0-11 0 0,5-1 112 0,3-1 16 15,-8 25 16-15,24-45 0 0,-24 45-128 0,0 0-16 0,58-42-16 0,-58 42 0 16,0 0-256-16,71-16-48 0,-71 16-16 0,0 0 0 16,73 6-144-16,-47 2-32 0,-1 4 0 0,-3 3 0 15,-4 1-320-15,-3 0-64 0,-4 3 0 0,-5 0-16 16,-2 1-240-16,-5 1 0 0,-2 4 0 0,-4-5 0 15,-2 1 0-15,-2-1 128 0,0-1-128 0,0 0 0 16,0-7 0-16,-1 2 128 0,-3 1-128 0,0-7 0 16,0 0 320-16,1-2-16 0,2-2-16 0,0-2 0 15,3-4-16-15,0 0 0 0,3-2 0 0,0-3 0 16,5 2-144-16,1-3-128 0,1 2 192 0,4-3-192 0,4 2 0 0,-9 7 0 16,0 0 0-16,0 0 0 0,52-33 0 0,-52 33 0 15,0 0 0-15,0 0 0 16,71-27-1136-16,-71 27-128 0,0 0-16 0,67-22-13920 15</inkml:trace>
  <inkml:trace contextRef="#ctx0" brushRef="#br0" timeOffset="-117081.77">9528 14121 22111 0,'-13'3'976'0,"6"0"208"0,-1-3-944 0,3-3-240 16,3 2 0-16,2 1 0 0,1-2 1360 0,-1-1 240 0,3-1 32 0,2-2 16 16,-5 6-512-16,0 0-112 0,0 0 0 0,60-22-16 15,-60 22-192-15,0 0-48 0,73-14 0 0,-73 14 0 16,0 0-496-16,79-6-96 0,-79 6-32 0,56 0 0 15,-56 0-144-15,0 0 0 0,59-6 0 0,-59 6 0 16,0 0 0-16,0 0 0 0,0 0 0 0,0 0 0 16,0 0 0-16,0 0 0 0,0 0 0 0,13 6 0 15,-23 4 0-15,-3 0 0 0,1 2 0 0,3 1 0 16,1-3 400-16,0 2 48 0,-2 4 16 0,1 4 0 16,1 2 16-16,3 0 0 0,3-1 0 0,2 2 0 0,1-4-192 0,3 2-32 15,1-1-16-15,1-1 0 16,1 0-240-16,-1 3 0 0,3-4 0 0,-2 2 0 15,1 1 0-15,-3-4 0 0,-1 2 0 0,-4-4 0 0,0 1 0 16,-5-3 0-16,-3 3 0 0,-2-1 0 0,0-5 192 16,-3-1-64-16,-5-3-128 0,1-2 192 0,4-3 0 0,-3-1 0 15,-2-1 0-15,-2-3 0 0,-2-2-192 0,1-3 0 16,1-3 128-16,8-2-128 0,3-1 0 0,7-1 0 16,6-4 0-16,2 4 0 0,0 4 0 0,-6 12 0 15,0 0 0-15,54-53 0 16,-54 53-496-16,51-37-80 0,-51 37-32 0,59-36-11008 0,-59 36-2208 15</inkml:trace>
  <inkml:trace contextRef="#ctx0" brushRef="#br0" timeOffset="-116768.05">9024 14577 14735 0,'-24'5'640'0,"11"-2"160"16,3-3-640-16,3 3-160 0,3-3 0 0,2 0 0 15,-1 0 1536-15,1-3 288 0,-1 3 48 0,2-2 16 0,5 1 224 0,7-3 32 16,-11 4 16-16,0 0 0 15,80-12-304-15,-80 12-48 0,94-13-16 0,-94 13 0 16,71-6-800-16,-71 6-160 0,106-6-48 0,-13 0 0 16,16 2-544-16,-3-1-112 0,-12 4-128 0,-10-3 176 15,-8 2-448-15,-6-2-96 0,-2 2-16 0,-10 2-16528 0</inkml:trace>
  <inkml:trace contextRef="#ctx0" brushRef="#br0" timeOffset="-116298.45">8984 14892 12895 0,'-12'-4'1152'0,"7"2"-928"0,1-2-224 0,1 1 0 16,3 0 752-16,1-1 96 0,2 2 32 0,2-7 0 16,3 2 448-16,-8 7 80 0,0 0 32 0,56-35 0 15,-56 35 16-15,0 0 0 0,83-8 0 0,-53 14 0 16,0 5-656-16,-1 2-128 0,-2 6-32 0,-5 1 0 0,-2 2-384 0,-5 3-64 15,-3-7-32-15,-7 2 0 16,-2 1-160-16,-6 3 0 0,-3 3 0 0,-5-4 128 16,-1-2-128-16,-3-1 0 0,-3-1 0 0,0-4 0 15,-1-6 272-15,1-1 32 0,-2-2 0 0,1-3 0 0,1-1 144 0,1-2 48 16,-1-2 0-16,3-5 0 0,6 4 16 0,-1-4 0 16,2-2 0-16,3-4 0 0,3 1-304 0,3-3-48 15,2-1-16-15,3 0 0 0,1 2-144 0,-7 14 0 16,0 0 0-16,0 0 0 0,51-53 0 0,-51 53 0 0,0 0-128 0,0 0 128 31,65-32-912-31,-65 32-112 0,0 0-32 0,61-11-8544 0,-61 11-1696 16</inkml:trace>
  <inkml:trace contextRef="#ctx0" brushRef="#br0" timeOffset="-115979.41">9738 14876 13823 0,'-8'-6'608'0,"3"0"128"0,1 2-592 0,-1-2-144 0,2 6 0 0,1-4 0 15,-3 2 1792-15,-4-2 336 0,-6-5 64 0,-6 3 16 16,-4 5-336-16,2 1-64 0,-2 7-16 0,3 6 0 16,1 0-704-16,1 5-160 0,4-2-32 0,2 3 0 15,1 6-496-15,3 0-96 0,1-2-32 0,3-2 0 16,1-2 128-16,4 1 32 0,2 0 0 0,3-2 0 0,3-2 144 0,3-1 16 15,4-3 16-15,2-2 0 16,4-4-208-16,3-2-32 0,2-1-16 0,-25-3 0 16,43 0-352-16,-43 0 128 0,0 0-128 0,66-16 0 0,-66 16 0 0,0 0 0 15,0 0 0-15,53-51 0 0,-53 51 0 0,0 0 0 16,18-60 0-16,-16 36 0 16,0 1-736-16,-3 1-112 0,-2 2-32 0,-3 6-14880 0</inkml:trace>
  <inkml:trace contextRef="#ctx0" brushRef="#br0" timeOffset="-115796.85">9478 14997 18431 0,'-4'11'816'0,"3"-7"160"0,0 0-784 0,1-2-192 0,1 1 0 0,0-6 0 16,3 3 1248-16,4-2 208 0,3 1 32 0,-11 1 16 15,0 0-912-15,75-19-176 0,-75 19-32 0,64-16-16 16,-64 16-1808-16,65-19-352 0,-65 19-80 0</inkml:trace>
  <inkml:trace contextRef="#ctx0" brushRef="#br0" timeOffset="-115539.67">9716 15163 23039 0,'-5'4'1024'0,"3"-3"192"16,4 1-960-16,-2-2-256 0,1 0 0 0,1 0 0 15,2-2 608-15,3 1 80 0,5-5 16 0,-12 6 0 0,0 0 256 0,55-25 64 16,-55 25 16-16,0 0 0 0,58-30-672 0,-58 30-144 16,0 0-32-16,0 0 0 0,58-31-192 0,-48 29 0 15,-3 2-144-15,-4 2 144 0,0 1 0 0,-2 4 0 16,-3 3 0-16,-1 2 0 0,-2 1 240 0,0 2 80 15,-1-2 32-15,-1 3 0 0,-1-1 48 0,2-3 16 16,-1 2 0-16,2-5-9872 0,1-3-1968 16</inkml:trace>
  <inkml:trace contextRef="#ctx0" brushRef="#br0" timeOffset="-115127.41">10653 14332 11967 0,'-19'10'1072'0,"8"-4"-864"15,-1-2-208-15,2-2 0 0,4 2 976 0,0 2 160 16,-3 0 16-16,-7 7 16 0,-5 6 224 0,-6 10 32 16,-7 9 16-16,0 8 0 0,1 0-816 0,4 1-176 15,3 2-16-15,4-1-16 0,7-1-416 0,6-6 0 16,7-9 128-16,5-3-6896 16,5-4-1360-16</inkml:trace>
  <inkml:trace contextRef="#ctx0" brushRef="#br0" timeOffset="-114813.9">10936 14529 17503 0,'-9'-4'1552'0,"1"0"-1232"0,2 4-320 0,2 0 0 0,0 0 1792 0,-3 0 288 15,-8 0 64-15,-10 0 16 16,-8 4-624-16,-7 3-112 0,4 6-16 0,5 3-16 0,3 2-528 0,3 3-96 15,8 3-32-15,2 1 0 16,3-1-496-16,4-1-112 0,5-1 0 0,3-4-128 16,2 0 0-16,3-3 0 0,4-2 0 0,-2-2 0 0,5-1 0 0,1-4 0 15,3 0 128-15,0-6-128 0,-16 0 0 16,0 0 0-16,0 0 0 0,73-18 0 0,-73 18 0 0,0 0 0 16,53-38 0-16,-53 38 0 0,0 0 0 0,37-51 0 0,-37 51 0 0,0 0 0 15,27-62 0-15,-27 62-144 16,10-38 144-16,-6 18 0 15,0 1-624-15,-3 0-32 0,-1 4-16 0,-1 1-8736 16,-1 2-1760-16</inkml:trace>
  <inkml:trace contextRef="#ctx0" brushRef="#br0" timeOffset="-114603.58">11020 14759 20271 0,'-13'13'896'0,"6"-7"192"0,1 1-880 0,1-1-208 0,2-3 0 0,0 2 0 0,-1-1 1056 0,-1 6 160 15,-3 5 48-15,-2 2 0 16,0 2-912-16,4-3-176 0,1-1-48 0,4-3 0 31,1-2-1552-31,2-4-320 0,4-2-64 0,0-1-16 0</inkml:trace>
  <inkml:trace contextRef="#ctx0" brushRef="#br0" timeOffset="-114280.09">11507 14595 5519 0,'-6'-3'496'0,"1"-1"-496"16,0-1 0-16,2 1 0 0,0 2 3360 0,2 1 576 15,-3-3 112-15,-3-1 32 0,-4-1-1424 0,-4 0-288 0,-5 1-48 0,0 5-16 16,0 3-1040-16,3 4-224 16,0 2-32-16,1 4-16 0,0 3-672 0,1 2-128 0,1 2-16 0,4 1-16 15,4-1-160-15,2 0 0 16,2-2 0-16,3 1 0 0,3-6 320 0,1 2 64 16,2-2 32-16,-1-6 0 0,2 2 128 0,0-6 32 15,6 2 0-15,2-1 0 0,-16-4-96 0,0 0-16 0,50-4 0 0,-50 4 0 16,0 0-208-16,0 0-64 0,65-30 0 0,-65 30 0 15,0 0-192-15,0 0 144 0,43-60-144 0,-43 60 128 16,0 0-256-16,19-54-64 0,-19 54-16 0,6-39-11152 16,-3 23-2224-16</inkml:trace>
  <inkml:trace contextRef="#ctx0" brushRef="#br0" timeOffset="-114062.48">11591 14269 7359 0,'-1'6'656'0,"1"-5"-528"15,0 2-128-15,1-1 0 16,2 0 3824-16,1 0 720 0,1 4 160 0,4 2 32 0,8 9-1456 0,1 5-272 16,3 10-64-16,-2 3-16 0,-3 3-1344 0,-3 3-272 0,-2 4-48 0,-6 2-16 15,-5 0-768-15,-6-2-160 16,-5-1-16-16,-4-6-16 0,-2-1-288 0,-5-5 0 15,-4-3 0-15,-3-7-11984 16,1-2-2384-16</inkml:trace>
  <inkml:trace contextRef="#ctx0" brushRef="#br0" timeOffset="-113606.27">12337 14958 23951 0,'-6'6'2128'0,"1"1"-1696"15,1-1-432-15,4-3 0 0,0-2 656 0,-2 8 48 16,-3 3 16-16,-3 12 0 0,-1 4-592 0,0 2-128 16,4-4 0-16,7-10-7856 15,5-4-1568-15</inkml:trace>
  <inkml:trace contextRef="#ctx0" brushRef="#br0" timeOffset="-113145.4">13080 14184 16575 0,'-3'-3'1472'0,"1"2"-1168"16,4-2-304-16,0 1 0 15,0 1 1536-15,3-2 240 0,3 0 48 0,-8 3 16 0,0 0-688 0,0 0-144 16,75-23-32-16,-75 23 0 0,55 1 192 0,-55-1 48 15,55 19 0-15,-55-19 0 0,57 31-368 0,-31-11-64 16,-1 2-16-16,-5 0 0 0,-3 3-528 0,-6-3-112 0,-3 7-128 0,-7-5 176 16,-2 2-176-16,-6-1 0 15,0-3 0-15,-5 1 0 0,-6-1 368 0,-2-2-16 0,-2-3 0 0,-3-3 0 16,1-5 176-16,-1-2 48 16,-1-2 0-16,0-5 0 0,1 0-368 0,1-3-64 0,-1-3-16 0,-1 2 0 15,4-4-128-15,2 0 0 16,5 0 0-16,5-1 0 0,3-2 0 0,6-2-224 0,3 1 80 0,5 2 16 15,-7 10-208-15,0 0-48 16,0 0 0-16,56-31 0 16,-56 31-112-16,0 0-16 0,0 0-16 0,77-16 0 0,-77 16-976 15,0 0-192-15,78-4-32 0,-78 4-11776 0</inkml:trace>
  <inkml:trace contextRef="#ctx0" brushRef="#br0" timeOffset="-112711.33">13574 14297 16575 0,'-5'-6'736'0,"3"2"160"16,2 2-720-16,2-2-176 0,1 2 0 0,1-2 0 15,-4 4 704-15,0 0 96 0,0 0 32 0,67-38 0 0,-67 38 384 0,56-25 64 16,-56 25 32-16,0 0 0 0,66-26-512 0,-66 26-96 15,0 0-32-15,0 0 0 0,56-17-480 0,-56 17-192 16,0 0 128-16,0 0-128 0,0 0 0 0,0 0 128 16,0 0-128-16,4 2 0 0,-12 2 304 0,0 2-32 15,0 3 0-15,-1-2 0 0,3 2 288 0,0 1 48 16,0 2 16-16,2 2 0 0,1 3-400 0,1 3-80 16,2 0-16-16,2 1 0 0,-1 1-128 0,1 3 0 15,1 3 0-15,-1 0 0 0,3 1 0 0,-1-1 208 16,1-2-48-16,-2 0-16 0,1 2 176 0,-3-5 48 15,-1 2 0-15,-3-4 0 0,-2-1 128 0,-3-2 16 16,-3-2 16-16,-1 0 0 0,-2-3 304 0,-2-3 64 16,-1-2 16-16,0-4 0 0,0-2-336 0,0-2-80 15,1-2-16-15,3-4 0 0,1-2-336 0,4 0-144 0,4-2 128 0,2-1-128 16,2 6 0-16,2-8 0 0,-2 13 0 0,0 0 0 16,48-53 0-16,-48 53-144 0,45-42 144 0,-45 42-160 31,47-37-880-31,-47 37-176 0,0 0-48 0,63-45-14928 0</inkml:trace>
  <inkml:trace contextRef="#ctx0" brushRef="#br0" timeOffset="-112426.96">12800 14813 14735 0,'-5'10'640'0,"3"-5"160"0,2-4-640 0,3 2-160 16,1-3 0-16,2 0 0 0,-6 0 1952 0,0 0 352 16,66-7 80-16,-11 4 16 0,17 0 224 0,7-3 64 15,4 2 0-15,6 2 0 0,3-2-864 0,6 2-160 16,1 0-48-16,-5 0 0 0,-3-1-1040 0,-10 0-192 15,-9 3-64-15,-3 2 0 0,-1 8-464 0,-5-4-112 16,-5 0 0-16,-10-4-17280 0</inkml:trace>
  <inkml:trace contextRef="#ctx0" brushRef="#br0" timeOffset="-111810.9">13102 15031 14735 0,'2'0'1312'0,"-1"-3"-1056"15,1 3-256-15,1-1 0 0,2 0 992 0,0-1 144 0,6 2 16 0,-11 0 16 16,0 0 464-16,64-3 96 0,-64 3 0 0,57 10 16 0,-57-10-464 0,59 18-112 16,-30-4-16-16,-2 1 0 15,-3 4-576-15,-5 0-112 0,-1 1-16 0,-7 1-16 0,-5 1-304 0,-5-2-128 16,-4-2 0-16,-6 1 128 15,-2-2-128-15,-5 1 0 0,-2-2 0 0,-3-3 0 0,-1 0 0 0,-1-5 0 16,-2-2 0-16,0-2 0 16,3-1 128-16,0-3 0 0,-1 0 0 0,2-7 0 0,3 5 64 0,3-7 16 15,3 2 0-15,3-3 0 16,4-2-48-16,3-1-16 0,2 1 0 0,4-2 0 16,3-1 80-16,1 2 16 0,-8 13 0 0,0 0 0 15,46-37-240-15,-46 37 0 0,0 0 128 0,66-29-128 16,-66 29 0-16,0 0 0 0,74-13 0 0,-74 13 0 15,0 0-992-15,80-6-96 0,-80 6 0 0,62-3-12768 16</inkml:trace>
  <inkml:trace contextRef="#ctx0" brushRef="#br0" timeOffset="-111496.04">13802 15100 19343 0,'-11'-11'848'0,"5"5"192"0,0 1-832 0,0 0-208 16,2 3 0-16,0 2 0 0,-2-2 752 0,-4 2 96 0,-6 0 32 0,-6 4 0 15,-5 6-48-15,-1 2 0 16,3 5 0-16,1 1 0 0,5 3-208 0,3-2-48 0,4 2-16 0,3-3 0 16,3 3 288-16,4-5 64 0,2 2 16 0,2-2 0 0,4-2 64 0,4 1 16 15,4-3 0-15,2-2 0 16,5 0-416-16,-21-10-80 0,47 10 0 0,-47-10-16 15,52 2-272-15,-52-2-48 0,0 0-16 0,70-12 0 16,-70 12-160-16,0 0 0 0,0 0 0 0,63-44 128 0,-63 44-128 0,0 0 0 16,33-55 0-16,-33 55 0 15,12-35-224-15,-6 17-80 0,-3-4-16 0,-3 3 0 16,-2 3-2016 0,-1 0-416-16,-1 4-64 0,-3-1-10256 0</inkml:trace>
  <inkml:trace contextRef="#ctx0" brushRef="#br0" timeOffset="-111338.3">13600 15185 19343 0,'2'4'848'0,"1"-2"192"0,0 2-832 0,2-4-208 16,1 0 0-16,1 0 0 0,1 0 992 0,-8 0 160 16,0 0 16-16,73-4 16 0,-73 4-512 0,72-6-96 15,-72 6-32-15,70-8 0 16,-70 8-2256-16,58-10-448 0,-58 10-80 0,0 0-32 0</inkml:trace>
  <inkml:trace contextRef="#ctx0" brushRef="#br0" timeOffset="-111045.62">13936 15271 21183 0,'-1'0'1888'0,"1"0"-1504"0,1 0-384 0,0 0 0 15,2 0 1856-15,0 0 288 0,4-3 64 0,1 3 16 16,-8 0-1264-16,0 0-256 0,0 0-64 0,64 0 0 16,-49 3-336-16,-5 3-80 0,-2-1-16 0,-6 3 0 0,-2 1-208 0,-5-2 0 15,-2 6 0-15,-4-3 0 16,-2 2-224-16,1-3 64 0,-2 3 16 0,-1-2 0 16,-1 2 288-16,2 2 64 0,1-5 16 0,5 0 0 15,0-2 640-15,4-1 128 0,4 4 32 0,2-4 0 0,1-4-384 0,4 2-80 16,4 0-16-16,5-2 0 0,-16-2-544 0,0 0 0 15,73 0 0-15,-73 0 0 16,64-8-576-16,-64 8-160 0,74-14-32 0,-74 14-15328 0</inkml:trace>
  <inkml:trace contextRef="#ctx0" brushRef="#br0" timeOffset="-110746.15">14600 14519 16575 0,'-12'10'1472'0,"0"-2"-1168"0,5 0-304 0,2-2 0 16,0 3 1760-16,-5 3 288 0,-8 14 64 0,-11 15 16 15,-8 16-624-15,-1 7-128 0,7-2-32 0,9-10 0 16,8-8-960-16,7-4-192 0,4-6-32 0,7-2-8864 16,6-3-1760-16</inkml:trace>
  <inkml:trace contextRef="#ctx0" brushRef="#br0" timeOffset="-110444.6">15028 14803 14735 0,'-4'-15'640'0,"2"9"160"0,-2-1-640 0,0 1-160 16,0 2 0-16,1-1 0 0,-3 1 2064 0,-4-3 384 15,-9-2 80-15,-6-3 16 0,-8 4-256 0,-2 3-48 16,1 8-16-16,-1 3 0 0,2 4-1088 0,2 5-224 15,1 5-32-15,3-1-16 0,1 4-560 0,5-1-112 16,4-1-32-16,6-3 0 0,4 2-160 0,6-1 0 16,2-7 0-16,6 0 0 0,2 0 0 0,5-4 0 15,1 1-176-15,2-3 176 0,-17-6 0 0,46 7-128 16,-46-7 128-16,0 0 0 0,72 0-144 0,-72 0 144 16,0 0-160-16,78-19 160 0,-78 19 0 0,0 0 0 15,66-45-128-15,-66 45 128 16,0 0-400-16,41-53-48 0,-41 53 0 0,15-38 0 15,-11 19-1104-15,-3 3-240 0,-1 1-32 0,-1 2-11104 0</inkml:trace>
  <inkml:trace contextRef="#ctx0" brushRef="#br0" timeOffset="-110275.87">15032 14970 20271 0,'-13'10'1792'15,"3"0"-1424"-15,5-4-368 0,3-5 0 0,1 2 1600 0,-3 3 240 16,-5 6 48-16,-3 4 16 16,0 3-2928-16,3-1-576 0,4-4-112 0,5-2-16 0</inkml:trace>
  <inkml:trace contextRef="#ctx0" brushRef="#br0" timeOffset="-109994.2">15564 14718 27647 0,'-17'0'1216'0,"7"-3"256"0,2 3-1168 0,-1 0-304 16,3 0 0-16,0 3 0 0,-3-2 1120 0,-7 4 160 16,-11 2 48-16,-8 6 0 0,-2 3-432 0,2 2-96 15,6 1-16-15,3 3 0 0,6 0-576 0,6-2-208 0,6 1 144 0,4-2-144 16,5-3 0-16,4 0 0 15,3-2 0-15,3-2 0 0,2-1 0 0,2-4 0 0,0 2 0 0,-15-9 0 16,0 0 0-16,58 6 0 0,-58-6 0 0,0 0 0 16,57-8 0-16,-57 8 0 0,0 0 128 0,53-37-128 15,-53 37 0-15,0 0 0 0,32-46 144 0,-32 46-144 16,16-51 0-16,-11 23-160 0,-2 3 16 0,-3-1-10352 16,-1-1-2080-16</inkml:trace>
  <inkml:trace contextRef="#ctx0" brushRef="#br0" timeOffset="-109768.5">15684 14462 19343 0,'-1'6'1728'0,"1"-2"-1392"16,1-1-336-16,2 2 0 0,1-3 2656 0,-2 3 464 15,2 1 80-15,3 4 32 0,4 12-1120 0,4 10-240 16,-1 9-32-16,-4 6-16 0,-5 0-864 0,-7 4-192 16,-4-1-16-16,-7-4-16 0,-6-3-560 0,-4-4-176 15,-2-7 0-15,-6-1-11856 16,-2-7-2464-16</inkml:trace>
  <inkml:trace contextRef="#ctx0" brushRef="#br0" timeOffset="-109282.18">16021 14086 14735 0,'6'6'1312'0,"3"0"-1056"16,-2 0-256-16,-1 1 0 0,2-1 1520 0,5 10 240 16,12 16 48-16,13 19 16 0,9 20 400 0,3 12 80 15,-5 3 0-15,-9-4 16 0,-6 3-384 0,-9-3-80 0,-10-5 0 0,-8-5-16 16,-10-3-928-16,-9-2-176 0,-5-4-32 0,-10-6-16 15,-4 0-400-15,-9-3-80 0,-5 2-16 0,-2-8 0 16,0-6-192-16,3-7 0 0,2-4 0 0,3-9 0 16,5-4-1424-1,6-5-288-15</inkml:trace>
  <inkml:trace contextRef="#ctx0" brushRef="#br0" timeOffset="-108743.17">16602 14788 16575 0,'-9'5'1472'0,"4"-5"-1168"0,2 0-304 0,1 0 0 16,2 0 1008-16,3 0 144 0,-1 0 16 0,5-2 16 16,-7 2 704-16,0 0 144 0,0 0 16 0,80-19 16 15,-80 19-976-15,65-7-192 0,-65 7-32 0,78-9-16 0,-78 9-592 0,82-4-128 16,-82 4-128-16,93-5 176 16,-93 5-1264-16,100-7-256 0</inkml:trace>
  <inkml:trace contextRef="#ctx0" brushRef="#br0" timeOffset="-108507.08">16609 14977 20271 0,'-3'9'896'0,"3"-8"192"0,1 2-880 0,0-1-208 0,2 0 0 0,2 0 0 16,1-2 1280-16,-6 0 192 0,0 0 64 0,71 1 0 16,-71-1-432-16,92 2-80 0,-92-2 0 0,99-2-16 15,-99 2 848-15,95-5 160 0,-95 5 32 0,64-6-17200 16</inkml:trace>
  <inkml:trace contextRef="#ctx0" brushRef="#br0" timeOffset="-105963.9">18088 14121 10127 0,'-6'0'896'16,"0"0"-704"-16,1 0-192 0,1 0 0 15,2 0 1536-15,-4 2 288 0,-7 2 48 0,-7 2 16 16,-4 6 224-16,-6 6 64 0,-1 9 0 0,-2 5 0 0,2 9 528 0,0 3 112 16,2 7 32-16,5-2 0 0,1 2-2416 0,5 0-432 15,4 3-192-15,4-3 0 0,5-3 384 0,5-2 80 16,7-8 16-16,3-3 0 0,3-7-288 0,6-5-144 16,4-5 16-16,3-4-10304 15,4-4-2048-15</inkml:trace>
  <inkml:trace contextRef="#ctx0" brushRef="#br0" timeOffset="-105594.39">18582 14289 4607 0,'-10'-4'400'0,"2"0"-400"0,1-1 0 0,0 2 0 16,2 1 2128-16,1 1 352 0,-2 0 64 0,-7-2 16 15,-5 2 128-15,-8 1 16 0,-5 4 16 0,-1 3 0 16,3 8-112-16,1 1-32 0,3 5 0 0,2 5 0 0,2 4-960 0,2 1-192 16,3 1-32-16,5 1-16 15,3 0-624-15,5-3-128 0,4-1-32 0,5-6 0 16,4 2-352-16,5-3-80 0,2-3-16 0,5-3 0 15,6-2-144-15,1-3 0 0,-29-11 0 0,65 10 0 16,-65-10 0-16,60 0 0 0,-60 0 0 0,57-13 0 0,-57 13 0 16,56-28 0-16,-56 28-160 0,42-45 160 15,-42 45-400-15,25-44 16 0,-25 44 0 0,11-45 0 0,-10 17 64 0,-4-1 32 16,-2 2 0-16,-2 1 0 0,-2 6 32 0,-1-1 0 16,-2 2 0-16,-4 0 0 15,0 7-224-15,-1-1-32 0,-1 7-16 0,0 0-10080 16,2 2-2000-16</inkml:trace>
  <inkml:trace contextRef="#ctx0" brushRef="#br0" timeOffset="-105385.75">18815 14526 23951 0,'-6'6'2128'0,"2"0"-1696"0,2-1-432 0,2-1 0 16,0 0 1760-16,0 5 272 0,-2 3 48 0,-2 10 16 16,0 8-1568-16,2 1-304 0,0 0-64 0,4-5-16 31,3-2-688-31,1-1-144 0,2-6-16 0,4-2-12816 0</inkml:trace>
  <inkml:trace contextRef="#ctx0" brushRef="#br0" timeOffset="-105014.65">19358 14342 19343 0,'-13'0'1728'0,"4"-4"-1392"15,0 2-336-15,2-2 0 0,2 4 1696 0,0 0 272 16,0 0 48-16,-9-2 16 0,-7 2-448 0,-9 3-96 16,-4 6-16-16,2 4 0 0,4 5 144 0,2 2 32 15,5 2 0-15,2 3 0 0,5 1-816 0,4 1-144 16,4-1-48-16,5-2 0 0,5-1-448 0,3-4-192 16,2-2 128-16,4-1-128 0,8-2 0 0,4-4 0 0,4-1 0 0,-29-9 0 15,60 10 0-15,-60-10 0 0,63-6 0 16,-63 6 0-16,61-16-144 0,-61 16 144 0,54-29-192 0,-54 29 192 31,0 0-512-31,58-50 0 0,-58 50 0 0,26-45 0 16,-26 45-224-16,10-46-32 0,-10 26-16 0,-5 2 0 15,-2 2-432-15,-4 2-64 0,-2 2-32 0,-1 2 0 16,-4 1-864-16,0 1-192 0</inkml:trace>
  <inkml:trace contextRef="#ctx0" brushRef="#br0" timeOffset="-104762.98">19528 13976 33167 0,'1'2'1472'0,"0"-2"304"0,3 0-1424 0,1 0-352 15,-5 0 0-15,0 0 0 0,0 0 656 0,34 16 64 16,-10-1 16-16,10 14 0 0,6 15 256 0,-5 7 48 15,-6 9 16-15,-8 4 0 0,-7 5-528 0,-9-2-96 16,-6-1-32-16,-9 1 0 0,-4 1-176 0,-9-5-32 16,-7-2-16-16,-7-4 0 0,-6-3-304 0,-3-7-64 15,-4-5-16-15,-5-1-18128 0</inkml:trace>
  <inkml:trace contextRef="#ctx0" brushRef="#br0" timeOffset="-74915.03">3702 16036 11055 0,'-3'0'976'0,"-1"0"-784"16,1 1-192-16,2 2 0 0,0-3 1600 0,-2 2 256 16,-3 4 64-16,-2 4 16 0,-4 6 16 0,0 4 0 0,1 5 0 0,1 3 0 15,3 3-416-15,2 4-96 0,1 3-16 0,4-6 0 16,1-1-656-16,4-6-144 0,4-5-32 0,2-4 0 16,3-4-464-16,0-3-128 0,1-4 0 0,0 0 0 31,0-5-304-31,-15 0-128 0,0 0-16 0,0 0-16 15,0 0-352-15,67-35-64 0,-67 35-16 0,0 0 0 0,37-44 368 16,-37 44 64-16,0 0 16 0,34-45 0 0,-34 45 304 0,0 0 144 0,0 0-128 0,0 0 128 16,0 0 0-16,54 10 0 0,-48 9 0 0,0-2 0 15,-1 4 752-15,0-3 176 0,1 5 32 0,-1-6 16 16,1 0 128-16,2-1 32 0,0 0 0 0,3-6 0 16,-1-1-432-16,1-5-64 0,0-2-32 0,-2-4 0 15,-9 2-400-15,0 0-80 0,0 0 0 0,31-50-128 0,-26 33 192 16,0-5-192-16,-1-6 192 0,1-1-192 0,-2-5 144 15,1-1-144-15,1-6 0 0,1 4 144 0,0 7-368 16,-1 8-80-16,1 1-16 0,-6 21 0 16,0 0-1648-16,25-52-336 0</inkml:trace>
  <inkml:trace contextRef="#ctx0" brushRef="#br0" timeOffset="-74428.39">4149 16377 18431 0,'-11'14'816'0,"6"-9"160"0,1 0-784 0,1-3-192 0,3 1 0 0,0-3 0 16,3 0 256-16,1-3 16 0,3-3 0 0,-7 6 0 16,0 0-80-16,0 0-32 0,67-44 0 0,-67 44 0 15,45-41 224-15,-45 41 32 0,43-48 16 0,-43 48 0 16,33-47-432-16,-33 47 0 0,0 0 0 0,0 0 0 15,28-57 0-15,-28 44 0 0,-3 3-192 0,-4 1 192 16,-1 4 0-16,-3 3 0 0,0 6 0 0,-3-1 0 16,0 3 944-16,1 4 304 0,-2 2 64 0,1 2 16 15,-1 4 336-15,6 1 64 0,1 4 0 0,3 2 16 16,4 0-496-16,2-1-96 0,4-1-32 0,1-6 0 16,3 0-608-16,3-3-112 0,2 1-16 0,3-5-16 15,2-1-368-15,1-2 0 0,-3-4 0 0,1 0 128 16,3-1-448-16,-21-2-64 0,0 0-32 0,67-18 0 15,-67 18-1680-15,0 0-336 0,55-31-64 0,-55 31 0 16,0 0-640-16,32-58-128 0,-32 58-32 0,0 0 0 16,0 0 1904-16,20-57 384 0,-20 57 80 0,8-40 16 0,-8 40 1104 0,0 0 240 15,0 0 32-15,0 0 16 0,0 0 816 0,29 5 176 16,-26-1 16-16,0 6 16 0,-1 5 688 0,-2 4 144 16,2 10 32-16,-2-4 0 0,1-7-688 0,-1 2-128 15,0-4-16-15,0-1-16 0,2 1-688 0,0-6-144 16,-1-4-32-16,2-2 0 0,1-2-512 0,0 2-144 15,-2-4 0-15,1-4-10448 16,-1-6-2160-16</inkml:trace>
  <inkml:trace contextRef="#ctx0" brushRef="#br0" timeOffset="-74313.54">4638 15983 5519 0,'2'0'496'0,"-4"-3"-496"0,0 2 0 0,1 1 0 15,1 0 3456-15,-2 0 608 0,1-2 112 0,-1 0 32 16,-3 2-1824-16,1-2-352 0,3-2-80 0,7 2-9248 31,3 2-1840-31</inkml:trace>
  <inkml:trace contextRef="#ctx0" brushRef="#br0" timeOffset="-73895.61">4899 16243 5519 0,'-16'2'496'0,"3"-2"-496"0,5-2 0 0,2 0 0 0,2 2 2976 0,1-2 496 16,-2-1 112-16,-5-2 0 0,-4-1-1856 0,-1-2-384 15,3 1-80-15,2 4-16 0,3 0-48 0,3 3-16 16,0 3 0-16,4 0 0 0,1 4-336 0,1 1-64 16,1-2-16-16,1 6 0 0,2 2-448 0,0-1-112 15,1-10-16-15,-1 1 0 0,-1 1-192 0,0-1 0 16,1 0 0-16,-2 2 0 0,-1 0 0 0,0-4-192 0,-2-2 48 15,-1-2 0 1,0 2-240-16,0-3-64 0,-1 2 0 0,1 1 0 0,0 0 304 0,1 0 144 0,1 0-160 0,1 1 160 16,1 4 0-16,-1-1-144 15,4 2 144-15,-3 4 0 0,4 5 0 0,-1-1 272 16,1 0-32-16,-1 2-16 0,2 1 256 0,-2 1 48 16,2 2 16-16,-3-2 0 0,0 2 32 0,-2-1 16 0,0-4 0 15,-3-2 0-15,0-4 176 0,-1 4 16 0,-2 0 16 16,-5 3 0-16,0-4-96 0,-3-6 0 0,-1-2-16 0,-1-1 0 15,2-2-352-15,-1-2-64 0,-3-6-16 0,0-5 0 16,3-1-256-16,0-6 0 0,0-3 0 0,2-3 0 16,3-3-960-1,3-5-128-15,0-1-48 0,4-1-15168 0</inkml:trace>
  <inkml:trace contextRef="#ctx0" brushRef="#br0" timeOffset="-73568.54">5019 15964 22111 0,'-5'0'976'0,"3"0"208"0,1 0-944 0,-1 0-240 16,2 3 0-16,0-1 0 0,0 2 1344 0,0 2 240 15,0 6 32-15,0 8 16 0,0 3 288 0,0 5 48 16,-1 3 16-16,0-3 0 0,0 4-1168 0,-1 1-240 16,0 1-32-16,-2-3-16 0,3-2-384 0,-2-5-144 15,2 2 0-15,0-3 144 0,1-4-144 0,1-1 0 0,2-7 0 0,0-3 0 16,1-1 0-16,1-7 0 15,1-4-128-15,2-2 128 16,-8 6-640-16,0 0-64 0,0 0-16 0,34-57 0 16,-34 57-320-16,0 0-64 0,40-72-16 0,-40 72 0 15,0 0 240-15,41-54 48 0,-41 54 16 0,0 0 0 0,0 0 560 0,44-45 96 16,-36 49 32-16,-2 2 0 0,-1 4 576 0,-2-1 112 0,0 1 16 0,-1 4 16 16,1 10 704-16,-2 1 144 0,0-1 32 0,-1-4 0 15,0-1-704-15,-1-1-144 0,1-2-32 0,-1 0 0 16,2 0-592-16,0-3-320 0,2-3 48 0,0-4-10384 15,1 0-2080-15</inkml:trace>
  <inkml:trace contextRef="#ctx0" brushRef="#br0" timeOffset="-73388.53">5322 15963 18431 0,'-2'4'816'0,"0"-2"160"0,1 2-784 0,1-2-192 0,-1 2 0 0,1 0 0 15,0 2 2048-15,0 6 352 0,-1 11 80 0,-1 5 16 16,1 10-352-16,0 3-64 0,-1 3-16 0,0-2 0 16,4-4-1232-16,-1-1-256 0,1-2-64 0,1-3 0 15,0-4-1216-15,1-6-240 0,1-3-48 0,-2-5-14304 16</inkml:trace>
  <inkml:trace contextRef="#ctx0" brushRef="#br0" timeOffset="-73256.54">5279 16192 19343 0,'1'5'848'0,"0"-5"192"0,1 1-832 0,0-1-208 16,2 0 0-16,-1 2 0 0,2-2 1072 0,5 0 160 15,6 2 48-15,7-1 0 0,-23-1-896 0,56-1-160 16,-56 1-32-16,75-4-16 0,-32 0-176 0</inkml:trace>
  <inkml:trace contextRef="#ctx0" brushRef="#br0" timeOffset="-72805.99">6377 16317 9215 0,'-4'16'816'0,"2"-6"-656"15,0-4-160-15,2 0 0 0,0-2 1008 0,0-1 160 16,2 4 48-16,0 1 0 0,3 5 704 0,4 3 128 0,2 0 48 0,3-4 0 16,2-2-352-16,0-7-64 15,1-2-16-15,-17-1 0 0,0 0-560 0,56-10-112 0,-56 10-32 0,0 0 0 16,0 0-336-16,61-48-80 0,-61 48-16 0,0 0 0 15,31-47-336-15,-24 31-64 0,-7 16 0 0,0 0-9824 16,21-50-1952-16</inkml:trace>
  <inkml:trace contextRef="#ctx0" brushRef="#br0" timeOffset="-72447.75">6740 16367 16575 0,'-5'26'1472'0,"2"-7"-1168"0,0-2-304 0,3-8 0 16,0-3 1904-16,2 0 320 0,-1 4 64 0,1 6 16 0,1 11-784 0,-1 9-160 16,1 5-16-16,-3-4-16 0,0-2-624 0,-3-3-112 15,-1-7-16-15,1-3-16 0,0-6-560 16,0-6 0-16,1-6-160 0,0-6 160 16,1-6-1424-16,-2-5-176 0,1 0-16 0,-2-6-16 15,0 1-352-15,1-5-80 0,-2-1-16 0,1-2 0 16,0 3 352-16,1-2 80 0,-1-4 16 0,1-2 0 0,5-3 1088 0,-1-4 224 0,4 3 32 0,2 0 16 15,-7 35 1280-15,21-61 256 16,-21 61 48-16,30-49 16 0,-30 49 144 0,0 0 48 0,52-47 0 0,-52 47 0 16,0 0 192-16,0 0 32 15,67-16 16-15,-53 18 0 0,2 2-160 0,-1 5-48 0,1 3 0 0,-2 4 0 16,-3 3-336-16,-3 0-80 16,-6 1-16-16,-3-1 0 0,-3-1-384 0,-3 1-80 0,-6-1-16 0,-2-2 0 15,-1 1-368-15,0-5-80 0,-1-2 0 0,-2-3-16 31,3-2-896-31,0-1-176 0</inkml:trace>
  <inkml:trace contextRef="#ctx0" brushRef="#br0" timeOffset="-72029.65">7223 16302 19343 0,'-6'6'848'0,"1"-3"192"0,0-3-832 0,1-3-208 16,4 3 0-16,-1 0 0 0,-2-4 1632 0,-1-1 288 16,-3-2 48-16,-3-3 16 0,-1-1-720 0,1 4-144 15,0 3-32-15,0 1 0 0,2 5-544 0,-1 3-112 16,2 4-32-16,-1 0 0 16,3 5-400-16,0 1 0 0,2-2 128 0,0 2-128 0,2-1 0 0,1 0 0 15,1-4 0-15,3 3 0 0,0-2 0 0,1-3 0 0,1-1 0 0,1-4 128 16,1 0-128-16,0-3 0 15,3-3 144-15,-11 3-144 0,0 0 0 0,0 0-160 16,0 0 16-16,56-52 0 16,-56 52-560-16,0 0-96 0,30-65-32 0,-30 65 0 15,16-57-288-15,-16 57-64 0,13-54-16 0,-13 54 0 16,10-57 112-16,-6 28 32 0,0 5 0 0,-2-2 0 0,2-2 624 0,0 0 128 0,-1 2 32 0,1 0 0 16,-4 26 432-16,7-35 96 15,-3 29 0-15,-3 1 16 0,-2 8 560 0,-1 3 128 0,-2 6 0 0,0 4 16 16,-1 3 784-16,0 3 160 0,0 3 16 0,0 3 16 15,0 4-1104-15,1 3-208 0,1 3-64 0,3 0 0 16,3-3-1072-16,0 2-208 0,3-2-64 0,4-3-13200 16</inkml:trace>
  <inkml:trace contextRef="#ctx0" brushRef="#br0" timeOffset="-71716.85">7524 16276 13823 0,'-11'-6'1216'0,"1"3"-960"0,2 0-256 0,0-1 0 0,5 4 2352 0,1 1 416 16,-1 2 96-16,-7-3 16 0,-9 3-448 0,-3 3-64 15,-2 3-32-15,2 5 0 16,4-2-960-16,2 0-192 0,2 1-32 0,4-2-16 0,3 0-784 0,3-1-160 16,3-3-16-16,2 2-16 0,4-3-160 0,1-2-272 15,2 1 64-15,-1-5 16 16,3 4-336-16,0-4-64 0,1 0-16 0,-1-3 0 15,1 2-224-15,-11 1-32 0,0 0-16 0,0 0 0 16,0 0-48-16,57-13-16 0,-47 11 0 0,-3 2 0 0,2 2 512 0,-3 0 112 0,1 3 0 0,0-2 16 16,-3 1 304-16,3 0 0 15,-2 2 176-15,1 0-176 0,1 0 416 0,-1 3-32 0,2-3 0 0,-2 0 0 16,-1-2-384-16,1 2 0 16,-1 0 128-16,1-2-128 15,-1-1-688-15,1-3-160 0,1 0-48 0,0 0-7008 16,-1-5-1408-16</inkml:trace>
  <inkml:trace contextRef="#ctx0" brushRef="#br0" timeOffset="-71528.18">7761 15863 4607 0,'3'-8'400'0,"-1"4"-400"0,-2 2 0 0,0 0 0 0,0 2 1952 0,-2 4 304 15,1 2 64-15,-1 4 16 0,-2 7 1536 0,-1 6 304 16,-1 11 64-16,0 5 16 0,-1 7-1968 0,2 5-400 15,-1 3-80-15,1 1-16 16,2 4-1120-16,-1-8-224 0,0-3-64 0,2-5 0 16,-2-6-384-16,2-7-272 0,0-3 32 0,0-7-10336 15,2-4-2080-15</inkml:trace>
  <inkml:trace contextRef="#ctx0" brushRef="#br0" timeOffset="-71217.41">7669 16188 3679 0,'-4'4'320'0,"2"-2"-320"0,1-2 0 0,-1 3 0 16,2-3 3072-16,2 1 560 16,-1 1 96-16,1 1 32 0,3 2-800 0,3 4-144 15,4-1-48-15,2 2 0 0,2 0-784 0,2-1-176 16,2 1-16-16,1-4-16 0,3 0-960 0,-2 0-192 0,3-2-48 0,-25-4 0 16,42 0-576-16,-42 0 0 0,0 0 0 0,50-9 0 31,-50 9-752-31,0 0-160 0,0 0-48 0,0 0 0 0,0 0 288 0,41-41 48 15,-42 34 16-15,-3 1 0 0,-1 0 480 0,-3 2 128 0,-1 1 0 0,-3 3 0 16,0 4 192-16,0 1 128 0,1 5 0 0,0 0 16 16,0 2 896-16,2 1 176 0,0 3 48 0,3 0 0 15,3 2-336-15,-1 1-64 0,3 1-16 0,1-2 0 16,2 4-656-16,3-3-144 16,1-3-32-16,2 0 0 0,0-4-208 0,2 1 0 0,3-3 0 0,1-4 0 0,4-2 0 15,-18-4 0-15,0 0-128 0,53-10-17936 0</inkml:trace>
  <inkml:trace contextRef="#ctx0" brushRef="#br0" timeOffset="-70536.93">8284 16261 16575 0,'-3'3'1472'15,"2"-3"-1168"-15,0 1-304 0,1-1 0 16,0 0 2112-16,-2 2 384 0,0 1 64 0,-2-2 0 15,2 4-816-15,-1-4-160 0,3 2-48 0,2-1 0 32,0-1-1744-32,2 2-368 0,-1-2-64 0,2 0-12656 0</inkml:trace>
  <inkml:trace contextRef="#ctx0" brushRef="#br0" timeOffset="-70418.26">8291 16409 28559 0,'-10'9'1264'16,"5"-5"272"-16,0-2-1232 0,2 2-304 0,1 0 0 0,1-4 0 15,1 2 1088-15,-1-1 176 0,0 2 16 0,1-1 16 16,1-2-1072-16,4-2-224 0,-5 2 0 0,0 0 0 16</inkml:trace>
  <inkml:trace contextRef="#ctx0" brushRef="#br0" timeOffset="-66517.32">10105 16123 9215 0,'-5'-2'816'0,"3"2"-656"16,0-2-160-16,2 1 0 0,0 1 1104 0,-2-3 192 15,-1 1 48-15,-1 0 0 0,0 0-192 0,-1 2-48 16,1 6 0-16,0 0 0 0,2 8 160 0,0 4 16 15,0 7 16-15,1 4 0 0,-1 7-128 0,-1 1-16 16,-1-2-16-16,2 0 0 0,-2-4-496 0,1-3-80 16,0-5-32-16,2-2 0 0,0-5-528 0,-1-6 0 15,1-3 0-15,0-2 0 0,1-5 0 0,-1-2 0 16,1-2 0-16,-2-2 0 0,1-4 0 0,1-5 0 16,0 1-192-16,0-2 48 15,1-2-256-15,1-5-48 0,0 1-16 0,1-5 0 0,-1-1 208 0,3-2 64 0,0-3 0 16,1 3 0-16,0 1 192 0,-1 5 0 0,3 4 0 15,-1 5 0-15,-1 1 0 0,0 8 0 0,-1 1 0 0,-2 5 160 16,1 3 336-16,-2 3 64 0,2 3 16 0,-1 4 0 16,5 2 192-16,-2 7 32 0,3 4 16 0,-1 3 0 15,2 3-144-15,1 1-32 0,1-1 0 0,0 1 0 16,0-3-48-16,1-4-16 0,-1 0 0 0,-1-5 0 16,1-1-128-16,-3-5-16 0,0-3-16 0,-2-2 0 0,-2-3-80 15,0-4-16-15,-1 0 0 0,-2-6 0 16,0 0-176-16,-2-6-144 0,0 1 192 0,0-4-192 0,-2-4 160 15,1-6-160-15,0-2 128 0,1-2-128 0,-1-6 0 0,1-2 0 16,0-1 128-16,1 0-128 0,1-1-160 16,1 3-64-16,2 3-16 0,0 3 0 15,1 4-1536-15,0 4-304 0,-6 19-64 0,0 0-12544 0</inkml:trace>
  <inkml:trace contextRef="#ctx0" brushRef="#br0" timeOffset="-66212.17">10394 16372 10127 0,'-6'18'896'0,"3"-12"-704"15,0-1-192-15,2 0 0 0,1-2 1200 0,1-3 208 16,2 0 32-16,-1 3 16 0,4-3-272 0,3 0-48 16,2-3-16-16,-11 3 0 0,0 0-224 0,0 0-32 15,53-28-16-15,-53 28 0 0,0 0-368 0,36-41-80 16,-36 41-16-16,0 0 0 0,25-48-176 0,-24 32-32 15,-1-1-16-15,-4 3 0 0,-1 4 32 0,-3 1 0 0,-2 6 0 0,-3 0 0 16,0 6 336-16,-1 3 80 0,-1 1 16 0,2 4 0 16,0 1 336-16,1 2 64 0,1 3 0 0,0 1 16 15,1 1 112-15,1 3 32 0,2 0 0 0,2 0 0 16,2 1-512-16,5-1-96 0,1-2-32 0,4-2 0 16,1-2-416-16,5-1-128 0,-1-2 0 0,5-4 0 0,3-2-208 15,-20-7-112-15,0 0 0 0,71-7-10560 16,-71 7-2096-16</inkml:trace>
  <inkml:trace contextRef="#ctx0" brushRef="#br0" timeOffset="-65824.08">11365 16147 15663 0,'-12'13'1392'0,"4"-7"-1120"16,1-2-272-16,-2 2 0 0,6 0 304 0,3-6 0 0,-3 6 0 0,-3 3 0 15,-4 4 0-15,-4 7 0 0,2 4 0 0,0-2 0 16,2 0-304-16,1-3 0 0,2-2 0 0,2-1 0 16,1-1-304-16,3-3-64 0,1 1-16 0,1-7 0 31,3-2-816-31,-1-1-160 0,2-3-48 0,0-2 0 0,0 1 512 15,-1-2 80-15,1-1 32 0,-1 1 0 0,1-6 336 0</inkml:trace>
  <inkml:trace contextRef="#ctx0" brushRef="#br0" timeOffset="-65346.08">10694 16200 7359 0,'-6'2'656'0,"2"-2"-528"16,3 0-128-16,-1 0 0 0,2 1 1664 0,-2 3 288 15,-3-1 64-15,-3 4 16 0,0 1-560 0,0 6-128 0,3 2 0 0,2 0-16 16,2 1-560-16,-1-1-96 0,2 0-32 0,2 3 0 16,0-5-256-16,0 0-48 0,1 0-16 0,2-2 0 15,1-2-320-15,0-1 0 0,2-3 0 0,-1-2 0 16,1 0-336-16,0-4-48 0,0 0 0 0,0-2 0 31,0 0-256-31,-1-2-64 0,-1-1-16 0,0 1 0 0,-1 1 464 0,0 3 112 0,-1 0 16 0,0 0 0 16,-2 3 128-16,1 0 0 0,-2 3 0 0,1 4 0 15,0-3 496-15,-1 2 128 0,0 0 16 0,2-2 16 16,0 2 32-16,1-3 0 0,1 0 0 0,0-2 0 16,1-4-32-16,-1 0 0 0,1-3 0 0,0 0 0 15,1-3-224-15,-1-4-48 0,0 1-16 0,0-3 0 16,-6 12-176-16,0 0-16 0,27-49-16 0,-27 49 0 16,21-38-880-16,-21 38-176 0,0 0-48 0,35-53-10320 15</inkml:trace>
  <inkml:trace contextRef="#ctx0" brushRef="#br0" timeOffset="-64898.3">11400 16157 2751 0,'0'0'256'0,"-1"-1"-256"16,1 1 0-16,0 1 0 0,0 2 1616 0,-2-3 288 16,0 3 48-16,-2 2 16 0,-2 5 0 0,-3 3 0 0,1 3 0 0,-5 2 0 15,1 2-496-15,0 0-80 0,-1 1-32 0,1-3 0 16,1 2-480-16,1-5-112 0,2 1 0 0,2-4-16 16,2 2-416-16,2-5-80 0,1-3 0 0,1-1-16 15,2 0-240-15,2-2-240 0,3-3 48 0,2-3 16 31,1 0-656-31,-10 3-128 0,0 0-16 0,0 0-16 0,0 0 160 0,56-41 48 0,-56 41 0 0,0 0 0 16,0 0 272-16,42-42 48 0,-42 42 16 16,0 0 0-16,0 0 256 0,0 0 48 0,0 0 16 0,0 0 0 15,0 0 1008-15,0 0 208 0,0 0 32 0,23 10 16 16,-22-1 416-16,2-2 96 0,0 2 16 0,2 1 0 16,2 0-704-16,0-2-128 0,2 0-16 0,1 1-16 0,1-3-32 0,2-3-16 15,1 1 0-15,-14-4 0 0,0 0-224 0,54 5-32 16,-54-5-16-16,0 0 0 0,65-9-208 0,-65 9-32 15,0 0-16-15,0 0 0 0,66-32-224 0,-66 32 128 16,0 0-128-16,31-38 0 0,-31 38 0 0,0 0 0 16,24-43 0-16,-24 43-160 15,0 0-1248-15,17-42-256 0,-12 27-64 0,0 2-11824 16</inkml:trace>
  <inkml:trace contextRef="#ctx0" brushRef="#br0" timeOffset="-64446.93">11758 16188 11967 0,'-3'3'528'0,"1"-2"112"0,1-1-512 0,0 2-128 16,0-2 0-16,1 0 0 0,0 0 1152 0,-2 0 192 0,0 3 32 0,0-3 16 15,-1 1 400-15,-1 1 96 0,1-2 16 0,-1 0 0 16,-1 2-544-16,0 0-96 0,-2 1-32 0,0 0 0 16,-1 4-528-16,-1-1-128 0,-1 0 0 0,0 0-16 15,0 0-240-15,2 2-64 0,-1 0 0 0,2-1 0 0,1 2-128 0,1-2-128 16,1 0 144-16,1 2-144 15,2-3 240-15,1 3-48 0,1 0-16 0,3-1 0 0,0 3 160 0,1-1 48 16,2 2 0-16,1-2 0 16,-1 2-160-16,2-2-32 0,1 0 0 0,1 0 0 0,1-1-192 0,0-3 0 15,1 0 0-15,0-2 0 16,-13-4 0-16,0 0 0 0,49 2 0 0,-49-2 0 0,0 0-192 0,0 0 192 16,0 0-192-16,61-24 192 15,-61 24-768-15,0 0-64 0,0 0 0 0,31-45 0 16,-31 45-544-16,0 0-112 0,13-38-32 0,-11 27 0 15,-1 1-592-15,2 2-112 0,-2 2-16 0,0 0-16 16,2 2 528-16,-2 2 96 0,2 2 32 0,-2 0 0 0,3 0 1600 0,-3 2 256 0,1 2 96 0,-1 0 16 16,1-1 1152-16,-1 4 224 15,1 1 48-15,0 2 16 0,-2 0 48 0,0 5 16 0,-2-2 0 0,2 2 0 16,0 1-80-16,-1 0-32 0,1-1 0 0,0-1 0 16,3-2-912-16,-2-6-176 0,3 1-32 0,-1-4-16 15,1-3-1456-15,1-2-304 0,0-2-48 0,-5 4-12960 16</inkml:trace>
  <inkml:trace contextRef="#ctx0" brushRef="#br0" timeOffset="-64328.22">11980 16077 8287 0,'-3'-3'736'0,"1"3"-592"0,-1-2-144 0,2 1 0 16,1 1 1664-16,-1 0 320 0,-2-3 48 0,0 1 16 0,-1 0-1904 0,1-1-368 15,5 3-80-15,0 0-16 16,4 1 320-16,2 1 0 0,-1 2 0 0</inkml:trace>
  <inkml:trace contextRef="#ctx0" brushRef="#br0" timeOffset="-64088.3">12060 16213 18431 0,'-11'12'816'0,"5"-6"160"16,2 2-784-16,0-4-192 0,3 0 0 0,0 0 0 15,0 2 1248-15,-2 4 208 0,1 6 32 0,-2 7 16 0,3 4-336 16,0-5-64-16,2 2-16 0,1-2 0 0,1-1-320 15,0 1-80-15,0 0-16 0,-1-3 0 0,0-3 0 16,-1 0 0-16,-1 0 0 0,-1-1 0 0,-2-5-128 0,-3 0-32 16,-3 2 0-16,-2-3 0 0,-1 1-16 0,-2-4-16 0,1 0 0 15,-2 0 0-15,2-6-288 0,0 0-48 16,-1 0-16-16,2-5 0 0,2-1-320 0,-1-1-80 16,3-2-16-16,2-1 0 15,4-2-928-15,-1-2-176 0,4-2-32 0,4-1-16 16,-5 17-576-16,0 0-112 0,31-58-32 0,-31 58-9200 0</inkml:trace>
  <inkml:trace contextRef="#ctx0" brushRef="#br0" timeOffset="-63746.78">12217 16014 5519 0,'1'-9'496'0,"-1"5"-496"0,0 1 0 0,0 0 0 15,2 1 2272-15,-2 2 352 0,1 0 80 0,0 0 16 0,2 2 288 0,-2 2 48 16,1 8 16-16,-2 4 0 15,0 5-896-15,0 5-192 0,-2 3-16 0,-1 5-16 16,0 1-1120-16,-2 3-240 0,0-1-32 0,-1 2-16 16,-1-5-416-16,1-1-128 0,-1-5 0 0,2-3 0 0,1-3 0 0,2-3 0 15,-1-6 0-15,2 0 0 16,1-5-432-16,0-3-80 0,1-2-32 0,0-3 0 16,3 0-640-16,0-7-128 0,1 0-32 0,-5 7 0 15,0 0 464-15,0 0 96 0,34-51 16 0,-34 51 0 16,0 0 464-16,31-47 112 0,-31 47 0 0,0 0 16 0,0 0 176 0,0 0 0 15,49-34 0-15,-43 35-128 0,-1 4 704 0,0 1 160 16,-2 1 32-16,1 3 0 0,-2 1 480 0,0 3 96 0,-1 1 32 16,0 1 0-16,0-2-784 0,1 2-144 15,0 1-48-15,1-3 0 0,0 0-592 0,1-4-112 0,1 0-16 16,1-4-14560 0</inkml:trace>
  <inkml:trace contextRef="#ctx0" brushRef="#br0" timeOffset="-63548.59">12556 16037 8287 0,'0'0'176'0,"0"0"32"0,33-42 16 0,-33 42 32 0,0 0-256 0,0 0 0 0,0 0 0 0,0 0 0 16,0 0 2976-16,0 0 544 0,0 0 128 0,31 14 0 16,-33 7-448-16,-2 4-112 0,-2 4-16 0,-2 6 0 15,1 3-1728-15,-2 3-368 0,2 2-64 0,0-4-16 16,2-1-672-16,0-3-224 0,0-7 128 0,0-2-128 15,1-1-640 1,2-4-192-16,0-5-48 0,0-4 0 16,1-2-1568-16,-1-4-320 0</inkml:trace>
  <inkml:trace contextRef="#ctx0" brushRef="#br0" timeOffset="-63408.33">12485 16343 12607 0,'-1'-10'272'0,"0"4"64"0,1 1 16 0,0 1 0 0,0 1-352 0,1 2 0 0,0 1 0 0,2-3 0 16,-3 3 2752-16,0 0 496 0,0 0 80 0,0 0 32 15,0 0-1424-15,64-25-272 0,-64 25-64 0,0 0-16 0,56-6-944 0,-56 6-176 16,0 0-32-16,63-9-16 16,-63 9-1616-16,0 0-320 0,64-1-64 0,-64 1-10992 0</inkml:trace>
  <inkml:trace contextRef="#ctx0" brushRef="#br0" timeOffset="-63196.98">12849 16282 911 0,'0'0'0'0,"-1"0"0"15,1 0 0-15,-1 0 0 0,-1 0 1600 0,-3 1 224 0,-2 2 48 0,-3 3 16 16,-1-2 1264-16,1 2 256 15,4-2 48-15,2 1 16 0,4-2-1168 0,1 3-256 0,4-2-32 0,0 2-16 16,1 1-1456-16,2 0-288 0,-3 4-64 0,1 1-16 16,0 2 480-16,-2-2 112 15,0 4 0-15,-2-1 16 0,1-1 400 0,-3 1 80 0,-2-2 16 0,-3 0 0 16,-1-1-256-16,-2-2-32 0,0-1-16 0,-3 1 0 16,-1-4-400-16,-3 0-96 0,-1-2-16 0,0-2 0 15,1-2-320-15,0-2-144 0,0-5 128 0,0 1-128 16,4-4-592-1,0-2-208-15</inkml:trace>
  <inkml:trace contextRef="#ctx0" brushRef="#br0" timeOffset="-61058.37">13592 16296 11055 0,'-2'2'976'15,"-1"-2"-784"-15,2 0-192 0,1 0 0 0,0 0 1248 0,1 0 208 16,-1 1 32-16,1 2 16 0,2-1-256 0,1 0-48 16,3 0-16-16,2 1 0 0,-9-3-96 0,0 0 0 15,0 0-16-15,66 6 0 0,-66-6-432 0,0 0-64 16,71 3-32-16,-71-3 0 0,52 2-544 0,-52-2 0 15,53 2 0-15,-53-2 0 16,52 4-1216-16,-52-4-368 0</inkml:trace>
  <inkml:trace contextRef="#ctx0" brushRef="#br0" timeOffset="-60717.46">13603 16463 8287 0,'-10'6'368'0,"4"-2"80"0,0-2-448 0,1-1 0 0,3 2 0 0,-1-3 0 16,1 2 1632-16,-3-2 240 0,-1 1 48 0,-2 2 16 0,3 1-720 0,3-4-128 16,0 2-48-16,5 2 0 0,4-4 16 0,2 2 0 15,-9-2 0-15,0 0 0 0,0 0 288 16,71 6 48-16,-71-6 16 0,53 8 0 0,-53-8-448 0,59 9-96 16,-59-9-16-16,68 9 0 0,-68-9-608 0,72 9-240 15,-72-9 176-15,68 0-9376 16,-68 0-1872-16</inkml:trace>
  <inkml:trace contextRef="#ctx0" brushRef="#br0" timeOffset="-58397.27">15038 16071 14735 0,'-8'3'1312'0,"2"0"-1056"15,1 1-256-15,3-2 0 16,-2 2 896-16,-2 2 112 0,-7 7 16 0,-8 9 16 0,-7 10 176 0,-5 8 48 15,0 5 0-15,5-3 0 0,3 4-192 0,3-7-48 16,5 2 0-16,4-4 0 0,6-2-512 0,3-3-96 16,3-6-32-16,2-2 0 15,4-5-1008-15,1 0-208 0,3-2-32 0,2-2-10752 16</inkml:trace>
  <inkml:trace contextRef="#ctx0" brushRef="#br0" timeOffset="-57987.46">15385 16264 13823 0,'-4'-9'608'0,"1"5"128"0,-1-2-592 0,0 0-144 0,2 3 0 0,-1 2 0 16,0-3 1200-16,-6-1 208 0,-6-1 32 0,-5 3 16 0,-3 3-16 0,-3 2 0 15,-1 8 0-15,-2 2 0 16,3 6 96-16,0 5 0 0,0-1 16 0,4 4 0 0,4-1-736 0,3 1-160 16,2-1-16-16,5-3-16 0,3-3-432 0,4-3-64 15,4 0-128-15,3-4 176 0,7-2-32 0,2-4 0 16,4 0 0-16,-19-6 0 15,49 7-144-15,-49-7 0 0,58-5 0 0,-58 5 0 16,59-10 0-16,-59 10-144 0,0 0 144 0,77-30 0 0,-77 30-160 0,0 0 160 0,58-47-128 0,-58 47 128 16,25-38-224-16,-25 38 32 15,13-41 16-15,-13 41 0 0,6-41-64 0,-7 23-16 0,-1 1 0 16,-3 3 0 0,-3 2-416-16,0 0-96 0,-2 6 0 0,-3-3-7920 0,1 6-1568 15</inkml:trace>
  <inkml:trace contextRef="#ctx0" brushRef="#br0" timeOffset="-57759.55">15613 16447 22111 0,'-11'11'976'0,"4"-6"208"0,4 1-944 0,-1-2-240 0,3-2 0 0,-1 2 0 16,0 2-192-16,0 6-64 0,-3 4-32 0,0 7 0 15,0 1-1488 1,2-1-288-16,4-1-64 0,2-4-16 0</inkml:trace>
  <inkml:trace contextRef="#ctx0" brushRef="#br0" timeOffset="-57413.2">16069 16223 21183 0,'-7'-4'1888'0,"2"2"-1504"16,2 2-384-16,2 0 0 0,-2 0 1360 0,-2 0 208 15,-3 0 32-15,-8 2 16 0,-4 4-1008 0,-2 8-208 16,-1 4-32-16,4 2-16 0,0 7 592 0,3-1 112 16,4 5 32-16,2-2 0 0,5-3-320 0,2 2-48 15,6-3-16-15,2-2 0 0,5 0-208 0,1-5-48 16,1-3-16-16,2-3 0 0,4-2-208 0,2-4-32 0,-20-6-16 0,42 4 0 16,-42-4-176-16,0 0 0 0,73-13 0 0,-73 13 0 15,0 0 0-15,63-38 0 0,-63 38 0 0,35-40 0 16,-35 40 0-16,22-51 0 0,-22 51 0 0,11-48 0 15,-11 23 0-15,-2-1 0 0,-3 4-128 0,-1 1 128 32,-3-2-1168-32,-2 4-176 0,-2 1-16 0,0 5-13568 0</inkml:trace>
  <inkml:trace contextRef="#ctx0" brushRef="#br0" timeOffset="-57205.82">16342 15985 21183 0,'3'0'1888'0,"0"2"-1504"15,1 0-384-15,0 0 0 0,1 2 2128 0,2 2 368 16,9 4 64-16,7 11 0 0,5 8-960 0,2 10-208 16,-3 7-48-16,-9 2 0 0,-5 5-368 0,-9-4-80 15,-9 0 0-15,-7 2-16 0,-5-3-624 0,-5-1-112 16,-3-6-16-16,-2-3-11600 15,-2-6-2320-15</inkml:trace>
  <inkml:trace contextRef="#ctx0" brushRef="#br0" timeOffset="-56631.09">15353 16940 8287 0,'-2'4'736'0,"-1"-1"-592"0,2 2-144 0,-2 2 0 15,2 0 992-15,1-3 160 0,-4 7 48 0,-2 11 0 16,-2 10-480-16,-4 3-80 0,3-1-32 0,-3-4 0 16,1 1 160-16,1-6 48 0,2-3 0 0,0-3 0 15,3-3-816-15,-1-4 0 0,2-2 0 0,2-3-7872 16</inkml:trace>
  <inkml:trace contextRef="#ctx0" brushRef="#br0" timeOffset="-56428.04">15247 16987 12895 0,'0'-6'576'0,"0"3"112"0,0 0-560 0,1-4-128 16,1 5 0-16,1-2 0 0,2-2 1152 0,2-3 192 16,-7 9 32-16,0 0 16 0,53-48-464 0,-53 48-96 15,0 0 0-15,56-28-16 0,-56 28 16 0,0 0 0 0,0 0 0 0,59 3 0 16,-45 6-32-16,-2 1 0 15,-2 0 0-15,-2 5 0 0,-2 1-656 0,-5 0-144 16,-2 0 0-16,-2-4-11856 0</inkml:trace>
  <inkml:trace contextRef="#ctx0" brushRef="#br0" timeOffset="-55998.6">14920 17412 7359 0,'-7'3'656'0,"3"-3"-528"16,2 0-128-16,0 0 0 0,1 0 992 0,-3 2 160 16,-4 0 48-16,-5 2 0 0,-3 4-624 0,0 1-112 0,-1 3-16 0,2 0-16 15,3 2 16-15,2-2 0 16,2 1 0-16,2-1 0 0,4-1 512 0,1 0 96 0,2-1 32 0,0 0 0 15,4-4-160-15,0-2-32 16,2 1 0-16,1-1 0 0,0-3-528 0,1-1-112 16,1-1-32-16,-1-2 0 0,-1-1-224 0,1 1 0 15,-2-6 0-15,-2 3-160 0,1-2-96 0,-2 0-32 0,1-2 0 0,-1-5 0 32,0 1-736-32,-3 2-128 0,-1 0-48 0,0-1-7184 0</inkml:trace>
  <inkml:trace contextRef="#ctx0" brushRef="#br0" timeOffset="-55778.36">15032 17143 17503 0,'-7'8'768'0,"4"-4"176"0,-1 2-752 0,1-2-192 16,1 0 0-16,1 1 0 15,1 1 672-15,-3 7 96 0,-2 10 32 0,0 8 0 0,-1 5-592 0,1-3-208 16,2 2 144-16,-2-3-144 16,2-4 0-16,2-3-144 0,0 1 0 0,1-6-8880 15</inkml:trace>
  <inkml:trace contextRef="#ctx0" brushRef="#br0" timeOffset="-55398.5">15213 17464 18431 0,'-18'4'816'0,"7"-3"160"0,-2-1-784 0,3 0-192 16,4 0 0-16,1 3 0 0,-1-3 896 0,-6 2 128 0,-6 2 16 0,-1-2 16 16,3 5-608-16,2-1-128 15,3 1-32-15,3 2 0 0,5-3 176 0,3 1 48 16,1 0 0-16,3-1 0 0,1-3-320 0,1 2-64 0,1-1-128 0,2-4 192 0,1 3-192 0,1-3 0 15,-1 0 0-15,0-3 0 16,3 3 0-16,-13 0 0 0,0 0 0 0,0 0 0 31,0 0-528-31,62-38 0 0,-62 38 0 0,0 0 0 0,0 0-320 0,28-53-64 16,-23 37-16-16,-5 16 0 16,0 0-128-16,16-56-32 0,-16 56 0 0,9-42 0 0,-5 17 544 0,0 2 96 15,-1-5 32-15,1 4 0 0,-4 24 1280 0,10-40 256 0,-10 40 48 0,0 0 16 0,0 0 224 0,0 0 32 16,0 0 16-16,0 0 0 0,0 0-256 0,0 0-48 15,4-5-16-15,-8 24 0 0,0 2-352 0,0 5-64 16,1 0-16-16,-1 1 0 16,2 1-1024-16,-1 1-224 0,2-1-32 0,1-2-16 15,4-4-1408-15,1-2-288 0</inkml:trace>
  <inkml:trace contextRef="#ctx0" brushRef="#br0" timeOffset="-55038">15607 17370 8287 0,'-3'0'736'0,"2"0"-592"16,0 0-144-16,1 3 0 0,0-3 1200 0,-2 3 208 0,1 0 32 0,-1 4 16 15,-2 2-944-15,-1 2-176 0,2 4-32 0,1-3-16 16,1 2 272-16,0 1 48 0,1-2 16 0,0 0 0 16,3-3-624-16,1-2 0 0,1 1 0 0,1-4 0 31,2 0-688-31,-1-1-96 0,3-4-32 0,0 0 0 0,-10 0-128 16,0 0-16-16,0 0-16 0,0 0 0 0,0 0 608 0,53-23 128 0,-47 20 32 0,-1 0 0 0,-1 3 992 0,-1-2 208 15,0 2 32-15,-1-2 16 16,1 2-48-16,-1 0-16 0,2 0 0 0,-1 0 0 0,-1-3 112 0,0 0 32 15,1 0 0-15,-1-4 0 16,0 1-672-16,-1-2-128 0,1 0-16 0,0-1-16 0,-1 0-512 0,0-4-96 16</inkml:trace>
  <inkml:trace contextRef="#ctx0" brushRef="#br0" timeOffset="-53887.36">14972 17503 25791 0,'-16'6'2304'0,"9"-6"-1856"0,0 0-448 0,4 0 0 0,2 0 624 0,1-3 16 15,2 0 16-15,-2 3 0 0,0 0 48 0,0 0 16 0,59-37 0 0,-59 37 0 16,70-23-160-16,-70 23-48 15,87-20 0-15,-87 20 0 0,96-17 304 0,-96 17 48 16,101-11 16-16,-49 6 0 0,1 1-624 0,-1 4-128 16,2 0-128-16,-3 0 176 0,-51 0-176 0,88 0 0 0,-88 0 0 0,54 0 0 31,-54 0-672-31,0 0-64 0,16 9-16 0,-27-3 0 16,-1-2-48-16,-12 3-16 0,-13 4 0 0,-11 2 0 0,-6 0 624 0,-6-3 192 0,0 3 0 0,-3-1 0 0,-4-2 0 15,3 0 192-15,1 1 0 0,0-5 0 16,2 4 544-16,5-4 96 0,8-2 32 0,10-2 0 15,8-2-256-15,7-2-48 0,8-2-16 0,7-4 0 16,7-1-256-16,5 2-48 0,1-2-16 0,-5 9 0 0,0 0-224 16,60-26 0-16,-60 26 0 0,71-19 0 15,-71 19 0-15,91-16 0 0,-91 16 0 0,107-16-160 0,-50 10 160 16,-1 2 0-16,3-2 0 0,-1 2 0 16,1 2 0-16,-1 2 0 0,1-3 192 0,-8 3-64 0,-51 0-128 15,74-1 0-15,-74 1 0 0,0 0 0 0,0 0 0 0,0 0 0 16,5 14 0-16,-27-8 128 15,-4 0 0-15,-6 2 16 0,-5 0 0 0,-2-2 0 0,4 1 272 16,-5-4 48-16,-2 2 16 0,0 0 0 16,1-2-288-16,3-1-64 0,3-2-128 0,6 0 192 15,3 0-512-15,3-2-128 0,5-2 0 0,4-1-16736 16</inkml:trace>
  <inkml:trace contextRef="#ctx0" brushRef="#br0" timeOffset="-53495.06">16059 16915 14735 0,'0'3'1312'0,"1"-3"-1056"0,1 3-256 0,0 0 0 16,1-2 1216-16,0 4 192 0,3 5 48 0,6 4 0 16,2 10 0-16,4 2 0 0,0 8 0 0,2-2 0 15,-1 0-64-15,-1 0-16 0,2 2 0 0,-2-2 0 0,1-4-736 0,-2-2-128 16,-1-1-48-16,-2-7 0 16,-2-2-1360-16,-2-3-288 0</inkml:trace>
  <inkml:trace contextRef="#ctx0" brushRef="#br0" timeOffset="-53182.94">15906 17019 5519 0,'-3'0'496'0,"2"0"-496"16,1 0 0-16,0 0 0 0,1-2 1728 0,1 0 240 16,-1 0 48-16,2-2 16 0,2-1-560 0,2-1-128 0,-7 6 0 0,0 0-16 15,0 0-128-15,0 0-32 0,49-46 0 0,-49 46 0 16,0 0-176-16,0 0-32 0,51-47-16 0,-51 47 0 16,0 0-336-16,0 0-64 0,44-37-16 0,-36 34 0 15,-2-1-160-15,-1 4-48 0,-1 0 0 0,-1 4 0 16,2-1 64-16,0 6 0 0,0 1 0 0,1-2 0 15,2 2-64-15,-1 3 0 0,3-3 0 0,0-1-13824 16</inkml:trace>
  <inkml:trace contextRef="#ctx0" brushRef="#br0" timeOffset="-52827.11">16619 17338 6447 0,'-7'-9'272'0,"2"2"80"0,0 1-352 0,1 3 0 16,2 1 0-16,1 1 0 0,-3-2 832 0,-4-3 80 15,-3 0 32-15,-2-2 0 0,-3 4 240 0,0 2 48 16,2 4 16-16,0 0 0 0,4 4 176 0,2 2 48 16,0 3 0-16,2-1 0 0,1-1-64 0,1 6-16 15,2-1 0-15,1-2 0 0,1 1-176 0,2-1-16 0,2-2-16 0,1-3 0 16,2 2-304-16,3-3-64 0,3-2-16 0,0-2 0 16,-13-2-608-16,0 0-192 0,51-2 128 0,-51 2-128 15,0 0 0-15,0 0-192 0,54-30 16 0,-54 30 16 31,0 0-912-31,0 0-176 0,34-50-32 0,-34 50-11392 0</inkml:trace>
  <inkml:trace contextRef="#ctx0" brushRef="#br0" timeOffset="-52623.11">16748 17035 11055 0,'-3'0'976'15,"1"3"-784"-15,1-3-192 0,1 1 0 0,0 1 2336 0,0 2 416 16,-3 5 96-16,-1 3 16 0,1 8-1088 0,-2 5-224 16,1 3-32-16,2 4-16 0,-1 3-592 0,2-3-112 15,1 3-32-15,0-4 0 0,1 1-512 0,-1-8-128 16,3 2 0-16,-2-6-8960 16,3-1-1776-16</inkml:trace>
  <inkml:trace contextRef="#ctx0" brushRef="#br0" timeOffset="-52244.43">16925 17269 14735 0,'-7'-3'1312'0,"3"2"-1056"0,1 1-256 0,1 0 0 15,-1 0 1952-15,-2-2 336 0,-6 2 64 0,-5 2 16 16,-3 2-1216-16,0 2-224 0,1 4-48 0,3 2-16 15,3 1 272-15,3 3 48 0,3-4 16 0,1 2 0 16,4 1-448-16,0-3-96 0,3-1-16 0,2 0 0 16,1-1-336-16,2-4-80 0,1 0-16 0,0-2 0 15,4-1-208-15,-2-2 0 0,-10-1 0 0,0 0 0 16,0 0-144-16,0 0-32 0,56-24 0 0,-56 24 0 16,0 0-560-16,0 0-112 0,39-56-32 0,-39 56 0 15,0 0-464-15,20-57-112 0,-20 57-16 0,11-46 0 16,-11 46 256-16,8-46 64 0,-5 19 0 0,-1-2 0 0,-1 1 880 0,1-2 272 15,0-1-128-15,1 3 128 0,0 0 800 0,-3 28 224 16,7-39 64-16,-6 29 0 0,0 4 32 0,-1 4 16 16,-1 4 0-16,-2 6 0 0,1 4 448 0,-2 3 80 15,0 7 32-15,1 0 0 0,-2 7-800 0,1 0-144 16,0 5-48-16,1-2 0 16,1 4-1184-16,1-2-240 0</inkml:trace>
  <inkml:trace contextRef="#ctx0" brushRef="#br0" timeOffset="-51337.34">17542 17384 14735 0,'-9'-4'640'0,"5"3"160"0,1-4-640 0,0 4-160 0,2-2 0 0,1 3 0 0,0 0 592 0,0-3 96 16,-1 0 16-16,2 1 0 0,0 2 352 0,2 2 80 15,-3 1 16-15,2-2 0 0,2 4-96 0,-2-2-16 16,2 4 0-16,0-1 0 0,-2 1-512 0,1 2-96 16,0-2-32-16,0 2 0 0,1-3-160 0,-1 0-48 15,1 1 0-15,0-1 0 0,-1-3-192 0,1 0 0 16,0 1 0-16,1-4 0 15,-2 0-496-15,2 0-32 0,0-4-16 0,0 1 0 16,1 1-176-16,1-2-48 0,-1 2 0 0,0-2 0 0,0 2 528 0,0-2 112 0,1 3 128 0,-2-2-208 16,1 1 208-16,0 0 0 15,-1 2 0-15,-1 0 0 0,-1 0 352 0,0-2 112 16,-2 2 32-16,1 0 0 0,1 0-80 0,-2-2-16 0,2 0 0 0,-2 0 0 0,3-2-400 0,-1-2 0 16,2 2 0-16,0-2 0 15,-5 6 0-15,0 0-192 0,0 0 32 0,0 0 16 0,0 0 144 0,43-37-128 16,-43 37 128-16,0 0-128 15,0 0 128-15,0 0 0 0,0 0-144 0,54-20 144 0,-54 20 0 0,0 0-176 16,0 0 176-16,0 0-128 16,0 0 0-16,0 0 0 0,50-12 0 0,-45 8 0 0,0 2-160 0,-1-1-32 15,-2 2 0-15,2-2 0 16,-1 0 64-16,-1 0 0 0,2 0 0 0,-3 0 0 16,1-1-144-1,-2 1-32-15,2 0 0 0,-4-3 0 0,2 2 256 0,-2-2 176 0,-2 0-208 0,1 0 80 0,-1 2 320 16,-2-2 80-16,1 1 16 0,-3 4 0 0,2-2 480 0,-1-1 112 15,-2 4 16-15,0 0 0 0,1 4 128 0,-1 2 16 16,2-2 16-16,-1 2 0 0,2 3-16 0,0-2 0 0,0 2 0 16,2 1 0-16,2 0-48 0,0 1-16 15,2-1 0-15,2 0 0 0,1 0-240 0,1-2-48 16,1 2-16-16,2-1 0 0,2-2-416 0,2 2-64 16,1-3-32-16,1-2 0 0,0-2-160 0,0 2 0 15,0-4 0-15,0 0 0 16,-13 0-944-16,0 0-160 0,0 0-48 0,0 0 0 15,59-16-1648-15,-59 16-336 0,0 0-64 0,0 0 0 0,0 0-320 16,0 0-48-16,37-45-16 0,-34 39 0 16,0 0 1424-16,0 0 288 0,-2 2 48 0,2 2 16 0,-3-1 2416 0,0 2 480 15,-2 1 112-15,1 1 16 0,0 2 896 0,-2 0 176 16,1 6 32-16,-1-3 16 0,1 4 32 0,0 0 16 0,0 2 0 0,0 1 0 16,1-1-688-16,-1-1-144 0,2 2-16 0,0-2-16 0,2-1-816 0,-1-4-176 15,3 0-16-15,-1-5-9568 16,2-1-1904-16</inkml:trace>
  <inkml:trace contextRef="#ctx0" brushRef="#br0" timeOffset="-51198.41">18068 17159 4607 0,'-7'2'400'0,"2"-2"-400"0,1 0 0 0,1 0 0 0,0 0 1632 0,2 0 240 15,0 2 48-15,-2-2 16 0,1 2-1808 0,-1 1-352 16,3 0-80-16,2 1-16 0,3 1 320 0,-1-1 0 15,3 2 0-15</inkml:trace>
  <inkml:trace contextRef="#ctx0" brushRef="#br0" timeOffset="-50898.23">18162 17270 11967 0,'-9'3'528'0,"5"-1"112"0,-1-2-512 0,1 1-128 15,2-1 0-15,0 0 0 0,0 3 816 0,0-3 128 16,-3 2 16-16,1 2 16 0,0 2-32 0,2-3-16 0,0 2 0 0,2 0 0 15,2 1-96-15,0 0 0 16,1-2-16-16,2 3 0 0,0-1-160 0,1 3-16 0,-1 0-16 0,0-2 0 16,0 5 160-16,-2-3 48 15,2 5 0-15,-2-2 0 0,-1 0-448 0,-1 1-64 0,-1 0-32 0,-2 0 0 16,-2 0-288-16,-1 2 128 16,-2-3-128-16,-2 2 0 0,-1 1 0 0,2-3 0 0,-1-2 0 0,-2 0 0 15,-1 2 208-15,-1-5-64 0,2-1-16 0,-1-3 0 16,2-3 224-16,0-2 32 0,2 1 16 0,1-5 0 15,1-1-400-15,1 1 0 0,1-4 0 0,2 2 0 0,2-2 0 0,0 10 0 16,0 0 0-16,11-48 0 16,-11 48-544-1,0 0-32-15,28-56-16 0,-28 56-7920 0,0 0-1600 0</inkml:trace>
  <inkml:trace contextRef="#ctx0" brushRef="#br0" timeOffset="-50548.3">18407 16966 10127 0,'-1'-3'896'15,"0"2"-704"-15,1 1-192 0,0 0 0 0,0 0 2672 0,-1 0 496 16,-1 4 96-16,-1 0 32 0,-1 4-480 0,-1 5-112 16,-1 3-16-16,1 2 0 0,0 5-1488 0,-1-1-304 15,1 4-64-15,0 1-16 0,0-1-592 0,1 0-224 0,-1 1 176 0,2 2-176 16,0-3 0-16,1-2 0 15,-1-1 0-15,2-5 0 0,0-2-208 0,-1-3-48 0,2 0 0 0,0-4 0 16,0-3-96-16,0-2-32 16,0-1 0-16,2-3 0 15,0 0-496-15,2-3-96 0,0-1-32 0,0 1 0 16,0 0-96-16,-4 3-32 0,0 0 0 0,0 0 0 0,0 0 672 0,0 0 128 0,0 0 16 0,0 0 16 16,0 0 640-16,0 0 128 15,50-27 32-15,-48 32 0 0,2-2 656 0,0 3 144 0,-1 1 32 0,1-1 0 16,0 0-560-16,-1 1-128 0,-1 0 0 0,0-1-16 15,1 0-624-15,0 0-336 0,2 0 32 0,0-2-13840 16</inkml:trace>
  <inkml:trace contextRef="#ctx0" brushRef="#br0" timeOffset="-50337.31">18587 17043 11967 0,'0'0'528'0,"0"0"112"0,0 0-512 0,0 0-128 16,0 0 0-16,0 0 0 16,0 0 1664-16,0 0 320 0,0 0 48 0,0 0 16 0,0 0 896 0,18 14 176 15,-20 5 32-15,-2 1 16 0,0 5-1632 0,1 0-336 16,-2 4-64-16,0 2-16 0,0 3-832 0,0-1-160 16,-1-5-128-16,-1 0 144 15,1-2-496-15,-1-2-96 0,-1-4-32 0,1-7 0 16,0 0-1424-16,-1-3-272 0</inkml:trace>
  <inkml:trace contextRef="#ctx0" brushRef="#br0" timeOffset="-50045.68">18511 17273 19343 0,'-4'0'848'0,"3"0"192"0,0 0-832 0,1 0-208 0,0 0 0 0,1 0 0 15,0 0 992-15,3-3 160 0,2 3 16 0,-6 0 16 16,0 0 96-16,0 0 0 0,49-7 16 0,-49 7 0 15,0 0-768-15,49-9-144 0,-49 9-48 0,0 0 0 32,56-4-1168-32,-56 4-224 0,0 0-48 0,47 4-16 0,-37 1 528 15,-4-1 96-15,-3-4 32 0,-4 3 0 0,-1 4 1488 0,-4-1 288 0,-1 0 64 0,-1 3 16 16,0-2 240-16,0 2 48 0,0-2 16 0,2 3 0 0,2 1-608 16,2-1-112-16,1 0-16 0,1 2-16 15,2 1-560-15,2-1-128 0,1 0 0 0,0 0-16 0,1-1-48 0,-1-1 0 16,0-4 0-16,-3 1 0 0,1-2-192 0,-5-1 176 15,-1 0-176-15,-2-2 160 0,-3-2-352 0,-4 0-64 16,-3-4 0-16,-2-1-17328 0</inkml:trace>
  <inkml:trace contextRef="#ctx0" brushRef="#br0" timeOffset="-48962.62">17972 16355 19343 0,'-4'0'1728'0,"1"0"-1392"0,-1 0-336 0,3 0 0 16,-2 0 1456-16,-1 0 208 0,-3 1 64 0,-4 2 0 16,0-1-128-16,-2-1 0 0,6 2-16 0,3-1 0 15,6 0-496-15,2 0-80 0,4-1-32 0,-8-1 0 16,0 0-496-16,47 3-96 0,-47-3-32 0,51 0 0 16,-51 0-64-16,65 0-16 0,-65 0 0 0,78-3 0 15,-78 3-80-15,77-1-32 0,-77 1 0 0,70-2 0 16,-70 2-160-16,62-2 0 0,-62 2 0 0,52 0 0 15,-52 0 0-15,0 0 0 0,54 4 0 0,-54-4 0 16,0 0 0-16,33 8 0 0,-27-6 0 0,-4 0 0 0,1-2 0 16,-5 2 0-16,0-2 0 0,-2 0 0 0,1 2 0 0,-2-2 128 15,-2-2 32-15,-1 2 0 0,-1-2 96 0,-1 2 32 16,-1 0 0-16,-1-2 0 0,-3 2-288 16,-1-4 0-16,-2 2 128 0,0-1-128 0,-2 2 0 0,-1-3 0 15,-1 2 0-15,-2-2 0 0,-2-1 0 0,-2 2 0 16,-2-4 0-16,-3 4-144 0,-2-1-144 0,1-2-32 15,-1 1 0-15,2 1 0 0,-1 0 80 0,3 1 16 0,0 0 0 16,2 3 0-16,2-2 80 0,1 2 16 16,3 0 0-16,5 0 0 0,3 0 128 0,3 0 0 0,2 0 128 0,2 0-128 15,3 0 432-15,3 0 16 16,1-1 0-16,1 2 0 0,2 1-240 0,2-2-32 16,2 1-16-16,1 1 0 0,5 1-160 0,0 1 192 0,3-1-192 15,-15-3 192-15,37 6-32 0,-37-6 0 16,44 6 0-16,-44-6 0 0,58 7-160 0,-58-7 128 15,76 9-128-15,-33-5 128 0,4-2-128 0,-1-1 0 0,0 2 0 0,-46-3 128 16,85-3-128-16,-85 3 0 0,73-1 0 0,-73 1 0 16,59-2 0-16,-59 2 0 0,0 0 0 0,61 0 0 15,-61 0 0-15,0 0 0 0,0 0 0 0,0 0 0 16,42 6 0-16,-42-6 0 0,0 2 0 0,-3-2 0 0,0 0 0 0,-3 0 0 16,-2 0 0-16,1 0 0 15,2-2-512 1,-3 2-48-16,0-4 0 0,0 2-16704 0</inkml:trace>
  <inkml:trace contextRef="#ctx0" brushRef="#br0" timeOffset="-26647.29">19566 16564 13311 0,'0'-2'0'0,"0"2"0"15,1 2 1360-15,-1-2 288 0,0 0 48 0,1-2 16 16,-1 2 592-16,2-2 112 0,0 0 16 0,-1 2 16 16,2-3-624-16,-1 0-128 0,1-4-32 0,-1 1 0 15,-1-1-608-15,2-2-128 0,-1-4-32 0,0-5 0 0,-1 2-304 0,-2 0-64 16,1-4-16-16,-3-2 0 16,1 0-208-16,-1-3-48 0,0 0-16 0,-1-4 0 0,0-2-240 0,-1 0 176 15,0 5-176-15,-2 0 160 0,1 1-160 0,-3 0 0 16,0 0 0-16,-1 0 0 0,1 3 0 0,-1 5 0 15,1 3 0-15,-1 0 0 0,-5-2 0 16,-3 1 128-16,-5 3-128 0,1 2 128 0,1 2-128 0,-1 6 160 16,-3 2-160-16,0 2 160 0,3 3-160 0,-1 6 128 15,-1 2-128-15,-1 7 128 0,-2 4-128 0,1 6 0 16,2 3 0-16,0 0 128 0,4 1-128 0,3 1 0 0,1 1 0 16,2-2 0-16,4-3 0 0,3-2 0 0,3-1 0 0,2 1 0 15,3-7 0-15,3 0 0 0,2-2 0 0,3-3 0 16,2-3 0-16,1-2 0 0,3 1 0 0,2-4 0 15,2-5 0-15,3 1 0 0,-22-5 0 0,47-2 0 16,-47 2 0-16,0 0 0 0,79-23 0 0,-79 23 0 16,0 0 0-16,83-47 0 0,-83 47 0 0,53-42 0 15,-53 42 0-15,0 0 0 0,69-68 0 0,-69 68 0 16,49-60 176-16,-49 60-48 0,40-63-128 0,-40 63 192 16,30-55-192-16,-30 55 128 0,22-50-128 0,-22 50 0 15,16-45 128-15,-11 26-128 0,-1 3 0 0,-1 4 0 16,-3 0 128-16,1 2-128 0,-1 0 0 0,0 4 0 15,0-1 0-15,0 1 0 0,1 1 0 0,0 0 0 0,2-1 0 0,1 0 0 16,-2 4 0-16,2-2 0 16,1-1-640-16,1 4-160 0,0 1-32 0,3 0-16480 15</inkml:trace>
  <inkml:trace contextRef="#ctx0" brushRef="#br0" timeOffset="-26187.2">19894 16257 23951 0,'-9'0'2128'0,"4"0"-1696"0,1 4-432 0,2-1 0 0,1-3 1776 0,1 0 272 15,-2 1 48-15,1 1 16 0,0-2-192 0,1 3-16 0,1 7-16 0,0-8 0 16,3-2-1472-16,2-2-288 15,0-2-128-15,-2 1 0 0</inkml:trace>
  <inkml:trace contextRef="#ctx0" brushRef="#br0" timeOffset="-23665.06">20366 15951 6447 0,'-2'0'576'0,"-1"0"-576"0,2 0 0 0,1-3 0 15,0 3 1408-15,-1-1 160 16,-2 1 32-16,-2-2 16 0,1-2 176 0,0 1 16 0,1 0 16 0,1 0 0 16,3 3-144-16,0-4-16 0,3 2-16 0,2-1 0 15,3 2-512-15,0-1-112 0,-9 2 0 0,0 0-16 16,0 0-448-16,0 0-96 0,66-10-16 0,-66 10 0 15,0 0-288-15,63-9-160 0,-63 9 160 0,0 0-160 16,69-10 0-16,-69 10 0 0,0 0 0 0,72-3 0 16,-72 3 0-16,0 0 0 0,64-7 0 0,-64 7 0 15,0 0 0-15,0 0 0 0,0 0 0 0,51 0 0 0,-48 3 0 0,-2-2 0 16,0 2 144-16,-1-3-144 0,-1 2 496 0,0-1 16 16,-2 2 0-16,-1-1 0 0,2 2 176 0,-1-3 32 15,1 2 16-15,1-1 0 16,-1-1-416-16,0 2-64 0,1-1-32 0,-1-2 0 0,2 2-224 0,0 0 0 15,-1-2 0-15,1 3 0 0,-1-3 0 0,1 3 0 16,-1-3 0-16,1 3 0 0,-1 0 0 16,1 1 0-16,-2-1 0 0,1 0 0 0,0 4 0 15,0 0 0-15,-1 2 0 0,0 3 0 0,-1 2 0 0,1 3 0 16,-2 3 0-16,-1 4 0 0,0 2 0 0,-2 0 176 16,0 2-176-16,-2 0 160 0,0 0 48 0,-1 2 16 0,0 1 0 0,2 0 0 15,-1-5 64-15,0 0 16 16,2-4 0-16,0-1 0 0,0-2-112 0,1-6 0 0,3 0-16 15,-2-5 0-15,1 0-176 0,0-5 0 16,0 2 144-16,2-1-144 0,0-4 0 0,0-4 0 16,1-1 0-16,0-2 0 0,1-3 0 0,-3-2 0 15,1-3 0-15,1-4 0 0,-1 0 0 0,0-4 0 0,-2-1 0 0,0 0 0 16,0 1 0-16,-3-1 0 0,1-1 0 0,0-1 128 16,-1 4-128-16,-1 0 0 15,-1-5 0-15,1 3 0 0,2 3 0 0,-3-1 0 16,0 0 0-16,1 2 0 0,0 7 0 0,1 1 0 0,-2 0 0 15,1 2 0-15,1 0-368 0,-1 4 16 0,0 3 0 0,1 0 0 32,1 3-1504-32,-1 0-288 0</inkml:trace>
  <inkml:trace contextRef="#ctx0" brushRef="#br0" timeOffset="-22963.6">20953 15674 20271 0,'-13'2'896'0,"7"-2"192"0,-1 0-880 0,4-2-208 16,0 0 0-16,2 2 0 0,0-2 960 0,-2 1 128 0,2-4 48 0,0-1 0 15,2-1 176-15,4 1 32 0,1 1 16 0,-6 5 0 16,0 0-480-16,0 0-112 0,0 0 0 0,67-34-16 16,-67 34-464-16,0 0-96 0,68-25 0 0,-68 25-16 15,0 0-176-15,80-26 0 0,-80 26 0 0,0 0 128 16,71-19-128-16,-71 19 0 0,0 0 0 0,0 0 0 16,0 0 0-16,0 0 0 0,0 0 0 0,0 0 0 0,0 0 0 0,0 0 0 15,0 0 0-15,0 0 0 0,17 7 0 0,-27-1 0 16,-2 5 0-16,-1 4 128 0,0 1 64 0,2 0 16 15,1 5 0-15,1 1 0 16,3 2 432-16,1 3 64 0,3 1 32 0,0 4 0 0,2-1-192 0,4 4-32 16,1 3-16-16,2 3 0 0,3 4-304 15,3-5-48-15,-1 1-16 0,2 1 0 0,1 2-128 0,-1-2 0 16,0-2 0-16,-2-1 0 0,-3-1 0 0,-3-1 0 16,-2-1 0-16,-4-1 0 0,-4-2 0 0,-2-1 0 15,-3-3 0-15,-4-1 0 0,-3 1 0 0,-3-5 0 16,-2-1 0-16,-4-4 0 0,2-4 0 0,-2-5 0 0,-2 0 0 0,0-6 0 15,2-2 0-15,3-4 0 16,3 0 0-16,-2-6 0 0,1-2 0 0,2-6 0 0,2-5 0 0,3 1 0 16,6-2 0-16,3 0 0 15,5-1 0-15,4 2 0 0,-5 21 0 0,0 0 0 0,35-57 0 0,-35 57 0 16,0 0 0-16,62-50 0 16,-62 50 0-16,56-32 0 0,-56 32 0 0,65-41 0 0,-65 41 0 0,82-66-11376 15,-82 66-2304-15</inkml:trace>
  <inkml:trace contextRef="#ctx0" brushRef="#br0" timeOffset="-22468.07">21732 15689 13823 0,'-6'2'1216'0,"0"2"-960"0,2-1-256 0,1 1 0 16,0 1 1968-16,-4 5 336 0,-7 9 80 0,-7 9 16 0,-5 10-112 16,-2 9-32-16,0 5 0 0,4 5 0 15,1 0-944-15,5 0-192 0,2-4-32 0,3 0-16 16,4-1-704-16,2-5-144 0,4-4-32 16,4-7 0-16,3-2-864 0,2-6-176 15,6-4-48-15,4-3-13824 0</inkml:trace>
  <inkml:trace contextRef="#ctx0" brushRef="#br0" timeOffset="-22147.63">22070 15857 24879 0,'-19'-8'1088'0,"10"3"256"0,-3 2-1088 0,4-1-256 15,2 4 0-15,1 0 0 0,-3 0 1088 0,-4 1 144 16,-8 4 48-16,-6 3 0 0,-5 6 0 0,0 5 16 16,2 9 0-16,1 5 0 0,4 2-624 0,5 5-128 15,3 1-32-15,5-2 0 0,5 1-256 0,3-2-64 0,4-6-16 0,6-3 0 16,3-1-176-16,3-8 160 16,4-3-160-16,3-4 160 0,4-3-160 0,0-7 0 0,-24-3 0 0,51 0 0 15,-51 0 0-15,48-8 0 16,-48 8 0-16,0 0 0 0,71-36 0 0,-71 36 0 0,0 0 0 0,46-67 0 15,-46 67 0-15,16-53 0 0,-13 24 0 0,-1 1 0 0,-2 2 0 16,-2-2 0-16,0-1 0 0,-1 8 0 16,2 5-832-1,-1 0-160-15,-2-4-32 0,-1 2-14336 0</inkml:trace>
  <inkml:trace contextRef="#ctx0" brushRef="#br0" timeOffset="-21946.61">22262 16176 5519 0,'-13'38'496'0,"5"-19"-496"0,0-5 0 0,3-1 0 0,3-3 4480 0,-1-4 784 15,0 4 176-15,-4 6 16 0,0 10-3152 0,-2 7-640 16,2 2-128-16,2-5-32 15,5-2-1696-15,1-6-320 0,4-3-80 0,3-4-12416 0</inkml:trace>
  <inkml:trace contextRef="#ctx0" brushRef="#br0" timeOffset="-21579.63">22779 15896 27647 0,'-20'-6'1216'0,"9"0"256"0,-1 1-1168 0,4 4-304 0,2-2 0 0,2 3 0 16,-2-2 624-16,-4 2 64 0,-9 0 16 0,-4 2 0 15,-2 4 352-15,2 7 80 0,-2 3 16 0,3 4 0 0,3 4-400 0,3 5-80 16,4 2-16-16,2 1 0 15,4 0-336-15,3-1-64 0,4-3 0 0,4-3-16 16,4-3 0-16,2-3 0 0,4-2 0 0,2-2 0 16,3-3-240-16,1-5 128 0,1-1-128 0,2-2 0 15,-1-4 0-15,-23 0 0 0,46-10 0 0,-46 10 0 16,0 0 0-16,59-31 0 0,-59 31 0 0,0 0 0 0,44-45 0 16,-44 45 0-16,0 0 0 0,23-63 0 0,-23 63-256 15,5-43-112-15,-5 23-16 0,-1-5-10800 16,-2 2-2160-16</inkml:trace>
  <inkml:trace contextRef="#ctx0" brushRef="#br0" timeOffset="-21346.98">22957 15533 29487 0,'-3'10'1296'0,"2"-4"288"0,1 0-1264 0,1-2-320 16,2 2 0-16,0-2 0 0,3 2 1280 0,3 7 208 0,5 11 48 0,3 12 0 16,7 11-192-16,-2 10-16 0,-1 9-16 0,-3 1 0 15,-2 5-736-15,-4-3-128 0,-4-1-48 0,-4 0 0 16,-5 0-208-16,-5 0-64 0,-4-4 0 0,-4 0 0 16,-5-5-128-16,-2-5 0 0,-3-4 0 0,-3-4-12352 15,-6-7-2432-15</inkml:trace>
  <inkml:trace contextRef="#ctx0" brushRef="#br0" timeOffset="-2810.56">20385 16792 11055 0,'-4'0'976'16,"0"3"-784"-16,2 0-192 0,0-2 0 0,0-1 976 0,-2 5 160 15,-2 2 16-15,-3 6 16 0,0 3 688 0,0 5 128 16,4 1 16-16,4 2 16 0,2-1-288 0,6-1-48 16,6 4-16-16,5-1 0 0,4 1-176 0,3-6-32 15,-4-5-16-15,5-3 0 0,4-2-688 0,5-4-144 16,2-2-32-16,2-4 0 0,6-4-400 0,-45 4-176 16,87-16 128-16,-87 16-128 0,82-22 0 0,-82 22 0 15,78-23 0-15,-78 23 0 0,66-28 0 0,-66 28 0 16,56-25 0-16,-56 25 0 0,0 0 0 0,75-28 0 15,-53 25 0-15,-1 3 0 0,-4 5 0 0,1 2 0 16,-4 2 0-16,1 5 0 0,-2 2 0 0,-1 1 0 16,0 6 0-16,-1-4 0 0,-1 1 0 0,0 1 192 15,-1-1-64-15,0 1 0 0,-1-2 160 0,-2-3 32 16,1 0 0-16,-3-4 0 0,0-6-320 0,-1 4 128 16,-1 4-128-16,-3-6 0 0,1-6 176 0,-1 0-176 0,-1 1 160 15,1-3-160-15,0-7 224 0,0 1-48 0,-1 0-16 0,2-4 0 16,0-2-160-16,2-1 128 0,-1 4-128 0,3-6 128 15,2 2-128-15,-6 13 0 0,0 0 0 0,0 0 0 16,59-58 0-16,-59 58 0 0,0 0 0 0,78-38 0 16,-78 38 128-16,67-25-128 0,-67 25 128 0,79-21-128 15,-79 21 128-15,84-16-128 0,-42 9 0 0,0 3 128 16,-1-1-128-16,-1 1 0 0,2 2 0 0,2-2 0 16,6-2 240-16,-1-1 16 0,1-2 0 0,-5 3 0 15,1 2-32-15,-6 1 0 0,-5 0 0 0,-2 3 0 16,-6 0-224-16,-2 0 0 0,-25 0 0 0,43-4 0 15,-43 4 0-15,41-6 0 0,-41 6 0 0,0 0-18176 16</inkml:trace>
  <inkml:trace contextRef="#ctx0" brushRef="#br0" timeOffset="-2292.12">21397 17535 11055 0,'-3'-3'976'0,"-1"2"-784"16,1-1-192-16,1 2 0 0,1-3 1088 0,-3 2 160 16,-2-4 32-16,-4 4 16 0,0-3 512 0,-1 8 112 15,-1 2 0-15,0 4 16 0,2 3-512 0,1 8-96 16,-1 8-32-16,1 12 0 0,0 11-528 0,3 4-128 15,2 4 0-15,2-13-16 0,1-13-416 0,2 5-80 16,5 5 0-16,4 3-128 16,2-11-448-16,6-7-192 0</inkml:trace>
  <inkml:trace contextRef="#ctx0" brushRef="#br0" timeOffset="-1995.9">21756 17620 13823 0,'-10'0'1216'15,"-1"0"-960"-15,3 3-256 0,2-3 0 0,0 0 1968 0,-5 3 336 0,-10 1 80 0,-14 6 16 16,-6 5-352-16,-1 7-80 0,7 0-16 0,4 9 0 16,3 1-816-16,9 0-176 0,5-7-16 0,3 4-16 15,4 2-320-15,2-12-64 0,1-6-16 0,3-1 0 16,-1-2-48-16,6 6-16 0,4-1 0 0,5 1 0 15,6 0-288-15,4-4-176 0,4-4 192 0,2-6-192 16,-4-2 0-16,1-6 0 0,-26 6 0 0,50-26 0 16,-50 26 0-16,0 0 0 0,65-65-128 0,-65 65 128 0,32-57 0 15,-32 57-176-15,22-65 176 0,-22 65-160 16,12-63-640-16,-12 63-128 0,6-49-32 0,-6 30-9168 16,2 6-1840-16</inkml:trace>
  <inkml:trace contextRef="#ctx0" brushRef="#br0" timeOffset="-1806.97">21913 17848 17503 0,'-3'18'768'0,"0"-5"176"0,-1 0-752 0,3-9-192 15,0 1 0-15,1-1 0 0,-2 4 1360 0,0 8 240 0,-1 7 64 0,0 5 0 16,-1 7-864-16,0-6-160 0,2-2-48 0,1-4 0 31,2-7-1232-31,4-4-240 0,0 1-48 0,1-9-16 0</inkml:trace>
  <inkml:trace contextRef="#ctx0" brushRef="#br0" timeOffset="-1512.22">22280 17693 23951 0,'-16'3'1056'0,"9"-2"224"16,-2 1-1024-16,0 1-256 0,4-2 0 0,-1 1 0 15,-1 2 800-15,-8 2 96 0,-7 7 32 0,-7 3 0 0,1 5 272 0,1 1 48 16,3 2 16-16,4 0 0 0,6-1-240 0,1-1-32 16,6 3-16-16,3-6 0 0,4 2-512 0,4-2-96 15,2-3-32-15,-1 0 0 0,1-6-336 0,4-1 144 16,5 2-144-16,6-3 0 0,5-1 128 0,2-7-128 15,-28 0 0-15,53-7 0 0,-37 5 0 0,-16 2 0 16,0 0 0-16,50-20 0 0,-50 20-336 0,0 0 16 16,49-60 16-16,-49 60 0 15,0 0-608-15,12-73-128 0,-16 48-32 0,-2-2 0 16,-3 1-848-16,0-3-192 0</inkml:trace>
  <inkml:trace contextRef="#ctx0" brushRef="#br0" timeOffset="-1341.67">22331 17510 17503 0,'4'3'1552'0,"1"-1"-1232"0,-1-1-320 0,0 2 0 15,0-1 2816-15,2 3 512 0,5 4 112 0,7 6 16 16,7 8-1136-16,6 12-208 0,-1 3-64 0,-5 9 0 16,-5 7-1120-16,-9 2-224 0,-6 1-64 0,-5 0 0 15,-5 3-432-15,-6-3-80 0,-3 0-128 0,-6-6-11712 16,-2-2-2448-16</inkml:trace>
  <inkml:trace contextRef="#ctx0" brushRef="#br0" timeOffset="-388.38">23480 16026 9215 0,'-29'11'816'0,"19"-6"-656"0,0-1 688 0,3-2 144 16,2-2 32-16,4 0 0 0,0 0 1536 0,-1 2 304 16,2 0 64-16,3 1 16 0,3 0-672 0,4 0-128 15,3-2-32-15,5-1 0 0,3 2-528 0,-21-2-112 0,57-3-32 0,-57 3 0 16,70-5-608-16,-70 5-128 15,84-8-32-15,-84 8 0 0,86-6-448 0,-86 6-96 0,75-10 0 16,-75 10-128-16,67-6-144 0,-67 6-144 16,49-6-32-16,-49 6-16736 0</inkml:trace>
  <inkml:trace contextRef="#ctx0" brushRef="#br0" timeOffset="-184.72">23424 16150 19343 0,'-10'16'848'0,"6"-10"192"16,2-2-832-16,1-1-208 0,2 0 0 0,1-3 0 15,2 0 1184-15,5-3 192 0,6 3 32 0,-15 0 16 0,48 12 400 0,-16-6 80 16,6 0 16-16,4-2 0 15,7-1-1072-15,1-6-208 0,5-10-32 0,-1 1-15152 16</inkml:trace>
  <inkml:trace contextRef="#ctx0" brushRef="#br0" timeOffset="301.72">24710 15682 21183 0,'-14'7'1888'15,"3"1"-1504"-15,4 0-384 0,7-6 0 0,0-1 1232 0,-6 10 176 16,-10 9 48-16,-8 11 0 16,-6 17 112-16,0 6 32 0,2 2 0 0,6 3 0 0,5-4-896 0,6-4-192 15,4-7-16-15,6-2-16 0,6-2-688 0,5-2-144 0,4-5-32 16,4-5-14304-1</inkml:trace>
  <inkml:trace contextRef="#ctx0" brushRef="#br0" timeOffset="604.39">25106 15932 18431 0,'-18'-4'816'0,"4"1"160"15,-3 0-784-15,6 1-192 0,4 1 0 0,2 1 0 16,-1 0 2160-16,-7 0 384 0,-8 1 80 0,-6 1 0 16,-4 6-848-16,0 3-176 0,3 5-48 0,3 2 0 15,5 5-768-15,4-1-144 0,4 1-48 0,3 2 0 16,7-4-240-16,2-1-48 0,6-1-16 0,3-6 0 0,3-1-160 0,4-3-128 16,5 1 144-16,1-6-144 15,-22-4 0-15,47 3 0 0,-47-3 0 0,44 0 0 0,-44 0 0 0,0 0 0 16,66-17 0-1,-66 17 0-15,0 0 0 0,47-49-128 0,-47 49 128 0,0 0 0 0,21-57 0 0,-16 37 0 16,-2 1 0-16,-1-3 0 16,1 0-880-16,-3 0-64 0,0 1-16 0,0 3-14352 15</inkml:trace>
  <inkml:trace contextRef="#ctx0" brushRef="#br0" timeOffset="771.61">25275 16121 11055 0,'-12'23'976'0,"4"-14"-784"15,1 4-192-15,1-1 0 0,2 1 3328 0,0-6 608 0,1 2 128 0,-5 7 32 16,-4 12-2832-16,-2 7-560 16,1 3-128-16,3-6 0 15,4-7-2656-15,2-6-528 0,5-3-96 0,3-4-32 0</inkml:trace>
  <inkml:trace contextRef="#ctx0" brushRef="#br0" timeOffset="1086.94">25798 15919 11967 0,'-18'1'1072'0,"2"-2"-864"0,-2 1-208 0,6-3 0 0,4 3 4224 0,4 3 816 15,2-3 144-15,-11 1 48 16,-12 1-2624-16,-7 4-528 0,-3 7-96 0,2-1-32 16,3 5-1248-16,4 4-240 0,5-1-48 0,4 1-16 15,6 5-272-15,4-3-128 0,7-1 0 0,5-4 128 0,2-2 0 0,4-3-128 16,5-1 192-16,2-4-64 16,5 0-128-16,1-4 0 0,4-2 0 0,-1 2 128 0,0 0-128 0,-27-4 0 15,54-14 0-15,-54 14 0 0,0 0 0 16,65-41 0-16,-65 41 0 0,0 0 0 15,38-50-656-15,-38 50-16 0,0 0 0 0,12-67 0 16,-12 42-1056-16,-1-3-192 0,-3 2-64 0,-1-3-12640 16</inkml:trace>
  <inkml:trace contextRef="#ctx0" brushRef="#br0" timeOffset="1231.85">25806 15534 29599 0,'3'15'640'0,"0"-5"144"0,-1 0 32 0,3 2 16 0,1-5-656 0,-1 2-176 0,3 0 0 0,0 4 0 15,10 12 2208-15,9 17 416 0,3 8 64 0,-1 0 32 16,0 3-1888-16,-7 2-368 0,-3 2-80 0,-7-4 0 16,-7 1-256-16,-8-3-128 15,-7-4 160-15,-7 1-160 0,-8 3-128 0,-5-2-128 0</inkml:trace>
  <inkml:trace contextRef="#ctx0" brushRef="#br0" timeOffset="2661.76">26410 15938 13823 0,'-2'0'1216'0,"1"0"-960"16,1 0-256-16,1 0 0 0,0 0 1328 0,0 0 208 15,3 0 64-15,1-2 0 0,5 2-224 0,2 0-32 16,-12 0-16-16,0 0 0 0,57-1-432 0,-57 1-64 16,56-5-32-16,-56 5 0 0,73-4-672 0,-73 4-128 15,83-4 0-15,-83 4-12096 0</inkml:trace>
  <inkml:trace contextRef="#ctx0" brushRef="#br0" timeOffset="2843.17">26411 16090 10127 0,'-11'4'896'0,"4"-1"-704"0,4-1-192 0,5-2 0 16,1 0 1808-16,0 0 336 0,-3 0 64 0,4 4 16 15,2-2-1008-15,5 2-192 0,7-2-32 0,-18-2-16 0,50 4-720 0,-50-4-256 16,68 0 144-16,-68 0-144 16,98-4-432-16,-41-1-160 15</inkml:trace>
  <inkml:trace contextRef="#ctx0" brushRef="#br0" timeOffset="3131.98">27365 16005 15663 0,'-19'3'1392'0,"4"-3"-1120"0,2 0-272 0,3 0 0 0,5 0 1776 0,5 0 288 16,-5 1 64-16,-6 1 16 0,-9 1-464 0,-5 0-80 0,-2 6-32 0,1 1 0 16,3 2-528-16,3 1-96 15,3 0-32-15,2 2 0 0,5 1-336 0,3-3-64 16,2 0 0-16,5 0-16 0,2-1-336 0,3-2-160 15,5-1 160-15,2-5-160 0,4 3 128 0,3-5-128 0,-19-2 0 0,0 0 144 16,70 0-144-16,-70 0 0 16,0 0 0-16,70-16 0 0,-70 16 0 0,0 0 0 15,0 0-144-15,58-38 144 0,-51 25 0 0,-2 1 0 16,-2-3 0-16,-1 2 0 16,-2 0-512-16,0 0 16 0,-1 0 0 0,-2 3-14240 0</inkml:trace>
  <inkml:trace contextRef="#ctx0" brushRef="#br0" timeOffset="3364.52">27437 15609 17503 0,'-5'3'768'0,"0"-2"176"0,1 2-752 0,3-2-192 16,1 1 0-16,0 1 0 0,1 0 1792 0,-1 6 336 15,1 2 64-15,0 10 16 16,1 8-896-16,0 3-176 0,2 6-48 0,-2 3 0 16,3 2-576-16,-1 2-128 0,1-1-32 0,-1-3 0 0,1-3-176 0,-2-3-48 15,2 0 0-15,0-4 0 16,1-5-976-16,1-8-208 0</inkml:trace>
  <inkml:trace contextRef="#ctx0" brushRef="#br0" timeOffset="3731.86">27770 15998 20271 0,'-11'-3'1792'0,"1"1"-1424"16,4 2-368-16,3 0 0 0,0 2 2352 0,-3 1 400 16,0-2 64-16,-13 4 32 0,-7 5-1120 0,-1 2-240 15,1 4-32-15,4 3-16 0,3-2-752 0,4 2-160 0,5-3-16 0,6-1-16 16,2-2-368-16,7-1-128 0,4-3 0 0,2-1 0 15,4-2 0-15,1-3 0 0,4 0 0 0,-20-3 0 16,43 0-352-16,-43 0 32 0,0 0 16 0,61-19 0 31,-61 19-480-31,0 0-112 0,0 0 0 0,44-48-16 16,-39 33 256-16,-2-2 48 0,-1-2 16 0,-2-2 0 0,0 2 144 0,-1-6 16 16,0-1 16-16,-1-5 0 0,2 1-64 0,-1-7-16 0,1 1 0 15,1-1 0-15,1-1 496 0,1 1 0 0,2 5 0 0,-5 32 0 0,10-47 0 0,-6 33 0 16,0 8 0-16,-3 3 0 0,-1 6 384 15,-1 7 112-15,-1 6 16 0,0 4 16 0,1 7 416 16,-2 5 80-16,1 6 0 0,-1 3 16 0,1 4-768 0,-1 2-144 16,1 0-128-16,2-3 144 15,1-2-480-15,1-2-112 0,5-6 0 0,0-1-14016 16</inkml:trace>
  <inkml:trace contextRef="#ctx0" brushRef="#br0" timeOffset="4181.7">28417 15895 19343 0,'-12'15'848'0,"3"-6"192"0,2 0-832 0,2-2-208 0,2-1 0 0,2-2 0 0,0 2 1408 0,-2 4 256 16,-2 6 32-16,0 6 16 16,-1 3-752-16,1 1-128 0,3 1-48 0,1-5 0 15,2-3-416-15,3-3-96 0,3-3-16 0,2-3 0 16,2-4-544-16,2-3-112 0,3-3-32 0,-16 0 0 15,0 0-1264-15,0 0-256 0,65-31-48 0,-65 31-16 16,0 0-432-16,0 0-96 0,53-48-16 0,-53 48 0 16,0 0 1168-16,0 0 240 0,0 0 32 0,48-41 16 15,-43 38 2128-15,-2 6 448 0,-2-1 64 0,0 5 32 0,-1-1 1312 0,1-3 272 16,1 4 48-16,-1-1 16 0,0 0-640 0,0-2-128 16,3 2-16-16,0-5-16 0,1 2-992 0,1-1-192 0,1-2-32 0,1-2-16 15,-1-2-768-15,-7 4-160 16,0 0-16-16,0 0-16 15,0 0-864-15,52-38-192 0,-52 38-16 0,0 0-15280 0</inkml:trace>
  <inkml:trace contextRef="#ctx0" brushRef="#br0" timeOffset="4651.81">28805 16030 7359 0,'-1'2'656'0,"1"-2"-528"0,1 0-128 0,2 0 0 16,-2 0 2112-16,2 0 384 0,-1 0 64 0,3 0 32 16,1 0-560-16,3 0-112 0,1-2-32 0,1-2 0 15,-11 4-960-15,0 0-192 0,0 0-32 0,0 0-16 16,53-31-688-16,-53 31-224 0,0 0 0 0,0 0 0 31,0 0-512-31,0 0-96 0,0 0-32 0,30-54 0 0,-34 48 592 0,-2-1 112 0,-2 1 32 0,0 3 0 0,-3 3 480 0,0 0 96 16,-2 3 32-16,0 3 0 0,1 1 912 0,0 3 176 15,2-1 32-15,0 4 16 0,3-1-224 0,1 0-48 16,2 5-16-16,2-4 0 16,0 2-432-16,2 1-96 0,3 0-16 0,0-1 0 0,1-1-368 15,2 0-80-15,1 0-16 0,1-2 0 0,1-2-320 0,1-1 0 16,1-2 0-16,1-2 0 16,2-1-496-16,1-1-160 0,0-3-48 0,-1-3 0 15,-14 3-1408-15,0 0-272 0,0 0-64 0,60-32-16 16,-60 32-800-16,0 0-144 0,0 0-48 0,0 0 0 15,45-53 1024-15,-45 53 192 0,0 0 32 0,0 0 16 0,0 0 2192 0,24-51 560 0,-23 45 48 0,0 2 16 16,1 2 1632-16,-2-1 336 16,1 3 64-16,-2 5 16 0,1-1 416 0,-2 2 96 0,1 0 16 0,0 4 0 15,0-1-1232-15,-1 1-240 16,1 2-64-16,0-1 0 0,2 0-960 0,-1-1-192 0,3 0-32 16,-1-4-16-16,2 0-464 0,2-3-320 15,2-3 64-15,0-5-16032 0</inkml:trace>
  <inkml:trace contextRef="#ctx0" brushRef="#br0" timeOffset="4771.67">29158 15875 12895 0,'-8'-7'576'0,"2"1"112"0,1 1-560 0,0 1-128 0,4 2 0 0,0 0 0 16,-2 0 1600-16,1-2 272 0,-1-2 64 0,0-4 16 16,0-5-1744-16,3 3-336 0,0 12-80 0,0 0-16 0,0 0 224 0,0 0 0 15</inkml:trace>
  <inkml:trace contextRef="#ctx0" brushRef="#br0" timeOffset="5151.64">29325 15963 1839 0,'-14'7'160'0,"3"-2"-160"0,0-1 0 0,4 0 0 0,3-4 4288 0,1 0 832 16,1 2 176-16,-4-2 16 0,-4 0-2240 0,-3 4-464 15,1-2-96-15,1 0-16 0,2 3-1600 0,2-4-336 16,4 1-64-16,1 2-16 0,2 0-480 0,2 1 0 0,1 1 0 15,1 1-160 1,2 0-352-16,1 1-80 0,1-2-16 0,1 1 0 16,1-1 96-16,0-5 32 0,1 1 0 0,-1 0 0 0,0-2 320 0,0-2 160 15,0 0-160-15,-1-2 160 0,-2 1 0 0,-7 3 0 16,0 0-128-16,0 0 128 0,0 0 0 0,0 0 0 0,51-44 0 0,-51 44 0 16,0 0 0-16,0 0-144 0,0 0 144 0,0 0-128 15,43-7 384-15,-37 14 64 16,0 6 32-16,-2-1 0 0,1 7 832 0,-2-2 160 15,-1 4 48-15,-2 1 0 0,0 0-368 0,-1 3-64 16,-3 1 0-16,-2-1-16 0,0 1-400 0,-4-1-80 0,0 1-16 0,-1-1 0 16,-3 0-192-16,1-3-64 0,-1 1 0 0,-1-5 0 15,0 1-192-15,-1-7 144 0,1 1-144 0,1-6 128 16,0-3-128-16,0-2 0 0,3-4 0 0,0-3 0 16,2-4-992-16,2-3-128 15,1-2-32-15,1-4-15040 0</inkml:trace>
  <inkml:trace contextRef="#ctx0" brushRef="#br0" timeOffset="5521.46">29591 15577 4607 0,'-2'1'400'0,"0"-1"-400"0,-1 0 0 0,2 0 0 0,1 3 3776 0,1-3 688 15,-1 2 128-15,2 2 16 0,-2 2-2240 0,0 7-448 0,0 3-80 0,0 6-32 16,0 6-432-16,-3 2-96 16,2 4 0-16,-3 1-16 0,1 2-240 0,-1 2-32 15,0-1-16-15,0-1 0 0,0-2-400 0,0-5-96 16,1-2-16-16,0-1 0 0,0-5-336 0,-1-5-128 16,2-1 0-16,1-7 144 0,0 0-304 0,1-3-64 15,0-2-16-15,2-4 0 16,-1 0-304-16,3-2-64 0,1-3-16 0,1-2 0 0,-6 7 176 0,0 0 48 0,0 0 0 0,38-47 0 15,-38 47 256-15,0 0 144 16,0 0-160-16,57-49 160 0,-57 49 0 0,0 0-144 16,0 0 144-16,0 0 0 0,60-16 0 0,-53 21 0 0,2 0 0 0,-2 3-128 15,-1 1 128-15,0 1 0 0,1 2 0 0,-2-2 0 16,1 0-208-16,-1-4-112 0,2 3-32 0,-1-3-9152 16,2-2-1824-16</inkml:trace>
  <inkml:trace contextRef="#ctx0" brushRef="#br0" timeOffset="5755.96">29976 15616 12895 0,'0'0'272'0,"0"0"64"0,0 0 16 15,0 0 32-15,0 0-384 0,0 0 0 0,0 0 0 0,0 0 0 0,0 0 2144 0,0 0 352 16,0 0 80-16,21 7 16 0,-23 14-96 0,-2 1-32 15,-1 7 0-15,-1-1 0 0,0 7-1120 0,-3-1-208 16,2 2-48-16,-2-2-16 0,3-6-368 0,-1 4-64 16,-1 0 0-16,1 3-16 0,1-4-384 0,-1-5-80 15,3-1-16-15,-3-3 0 16,4-4-944-16,-1-4-192 0,1-2-32 0,1-3-14720 16</inkml:trace>
  <inkml:trace contextRef="#ctx0" brushRef="#br0" timeOffset="6081.78">29847 15932 11055 0,'0'-4'976'0,"0"2"-784"0,1 1-192 0,0 1 0 15,2 0 2992-15,-1-2 544 0,2 1 112 0,3-2 32 16,2-4-1696-16,-9 7-352 0,0 0-64 0,0 0-16 16,64-22-1168-16,-64 22-224 0,0 0-160 0,56-9 192 15,-41 9-464-15,1 0-96 0,-1 3-16 0,1 1 0 31,-2-2-112-31,1 2-16 0,0 2-16 0,-1 0 0 0,-2 0 528 0,-1 1 0 0,-2-1 0 0,-3 1 0 16,-2 2 464-16,-3-3 208 0,-1 4 32 0,-1-3 16 16,-2 2 624-16,0-2 128 0,-1 2 32 0,0 0 0 15,0 1-512-15,1-3-96 0,0 2-32 0,2-1 0 16,0 2-464-16,2-2-80 0,0 0-32 0,2 2 0 0,-1-1-32 16,2-3 0-16,0 1 0 0,-1 2 0 15,1-3-64-15,-1 0 0 0,-2-2-16 0,-1 2 0 16,-1 1 0-16,-3-4 0 0,-1 1 0 0,-4 1 0 0,-2-1-16 0,-3-2 0 15,-2 2 0-15,-1-4 0 0,1 3-160 0,-3-3 0 16,-2 0 0-16,0 0-12320 16,-1-2-2576-16</inkml:trace>
  <inkml:trace contextRef="#ctx0" brushRef="#br0" timeOffset="38373.21">23302 4194 4607 0,'-2'-7'400'0,"1"1"-400"16,1 3 0-16,1 0 0 0,1 3 768 0,-2-3 80 0,1-3 16 0,0-1 0 15,2-6 400-15,-2 2 80 0,1 0 0 0,1 5 16 16,-1 0 144-16,-1 1 32 0,2 3 0 0,-2 0 0 16,-2 4-96-16,2 0-16 0,0 3 0 0,1 1 0 15,-1 0-96-15,0 4-32 0,0 2 0 0,-1 4 0 16,2 3-80-16,-2 4-32 0,0 8 0 0,-2 4 0 15,1 6-112-15,-1 7-32 0,-2-1 0 0,1 0 0 16,0-1-224-16,0 13-48 0,0 13-16 0,-1 10 0 0,-1 6-272 16,0 5-48-16,-1-1-16 0,1 2 0 15,0 1-192-15,1 0-32 0,0-4-16 0,2 1 0 16,-1-3-176-16,1-1 192 0,3 3-192 0,0-2 192 16,2-7-64-16,1 1 0 0,2-2 0 0,1 0 0 0,-1 0-128 0,1-4 0 15,-1-1 0-15,-1-5 0 0,-2 2 0 16,-1 0 0-16,0 0 0 0,-1-1 0 0,-1-2 0 15,-1-7 0-15,0-6 0 0,-2-6 0 0,2-8 0 0,0 2 0 16,1 3 0-16,-1-7 0 0,0-5 0 0,-1-3 0 16,0-3 0-16,1-3 0 0,-2-5 0 0,2-3 0 15,-2-2 0-15,2-5 0 0,1-3 0 0,0-5-272 16,0-4 64-16,0 0-12016 16,1-4-2384-16</inkml:trace>
  <inkml:trace contextRef="#ctx0" brushRef="#br0" timeOffset="39769.09">23842 4248 11967 0,'-1'0'1072'0,"-2"0"-864"16,3 1-208-16,1 1 0 0,-1-2 1200 0,0 3 192 16,0-2 32-16,0 5 16 0,0 5-144 0,-1 5-16 15,0 2-16-15,0 3 0 0,-2 1 208 0,1-2 32 16,-1 1 16-16,0-3 0 0,-1 0-624 0,0 0-128 15,1 1-32-15,-1-6 0 0,0 2-544 0,0-2-192 16,2-4 0-16,-1-2 144 0,2-1-144 0,1-3-192 16,-1 0 32-16,1-3 16 15,0 0-368-15,1 0-64 0,2-3 0 0,0-3-16 16,1 3 128-16,1-1 16 0,1-2 16 0,2 1 0 0,-1 1 432 0,0 2 0 0,-7 2 0 0,0 0 0 16,0 0 0-16,0 0 192 0,0 0 0 0,64 2-16 0,-64-2 624 0,0 0 128 15,44 19 32-15,-44-19 0 16,31 13-160-16,-31-13-32 0,30 19 0 0,-18-9 0 15,-1-2-32-15,-3 2-16 0,-5-1 0 0,-1 1 0 16,-5-3-16-16,-2-1 0 0,-2 3 0 0,-4-5 0 0,-2 1-160 0,-3 0-32 16,-5 0-16-16,-4-2 0 15,-1 0-320-15,0-3-176 0,2 0 192 0,0 0-192 0,6 0 0 0,-1-3 0 16,2 0 0-16,-1-4 0 16,6 4-688-16,2-6-192 0,3 3-32 15,3-3-15872-15</inkml:trace>
  <inkml:trace contextRef="#ctx0" brushRef="#br0" timeOffset="40008.5">24134 4330 16575 0,'6'4'736'0,"-2"-1"160"0,-1-1-720 0,2-1-176 15,-1 2 0-15,1-1 0 0,4 2 1600 0,2 3 272 16,7 8 64-16,5 4 16 0,-1 9 832 0,-4 2 160 0,-2 4 48 0,-7 4 0 16,-4 0-1168-16,-7 3-224 15,-8 0-64-15,-8 3 0 0,-6 3-960 0,-6-5-208 0,-3 1-48 0,-2-8 0 16,4-5-320-16,-1-3 0 16,-1-1 0-16,2-4-18208 0</inkml:trace>
  <inkml:trace contextRef="#ctx0" brushRef="#br0" timeOffset="40736.26">23400 3998 11967 0,'2'1'1072'0,"-2"-1"-864"0,0 0-208 0,1 0 0 0,0 0 1008 0,-1 0 144 15,0 0 48-15,0 0 0 16,0 0 208-16,0 0 64 0,0 0 0 0,0 0 0 0,0 0-256 0,0 0-64 15,57 6 0-15,-57-6 0 16,0 0-256-16,0 0-48 0,57 6-16 0,-57-6 0 16,48 5 48-16,-48-5 0 0,64 2 0 0,-64-2 0 0,87 0-96 0,-87 0-16 15,97-4 0-15,-41 0 0 16,11 2-192-16,7-1-32 0,8 2-16 0,3-4 0 0,4 4-128 0,2-2-16 16,0 0-16-16,4 3 0 0,9 1-112 0,1 1 0 0,-3 1-16 15,6 0 0-15,10 0 64 0,3 3 16 16,-3-2 0-16,9 2 0 0,9-2-64 0,1 2 0 0,-7 0 0 0,12-2 0 15,13 1-64-15,-2 2 0 16,-8-3-16-16,2 1 0 0,6 1-176 0,-3-2 160 0,-10-2-160 0,-2 2 160 16,-2-4-160-16,-5 4 0 15,-7-4 0-15,-7 2 0 16,-5-4-624-16,-10-1-48 0</inkml:trace>
  <inkml:trace contextRef="#ctx0" brushRef="#br0" timeOffset="41451.81">27309 4001 12895 0,'-6'3'1152'0,"0"-2"-928"16,1 2-224-16,2-3 0 0,3 0 400 0,-3 2 48 0,-3-1 0 0,-3 4 0 0,-2-1-448 0,2 2-176 15,3 0 16-15,3-2 0 16,3-4 0-16,0 0 0 0,0 0 0 0,0 0 0 15,0 0 624-15,49 16 128 0,-49-16 32 0,0 0 0 16,63 6 1008-16,-63-6 208 0,60 4 32 0,-60-4 16 16,71 3 64-16,-71-3 16 0,96 0 0 0,-33 0 0 15,7 0-608-15,4 0-112 0,1 0-32 0,6 0 0 0,0 0-576 0,8-3-112 16,8 2-16-16,-3 1-16 0,-11 0-208 0,13 0-32 16,13 0-16-16,7 0 0 0,1 0 208 0,3-3 32 15,5 3 16-15,1-2 0 0,2-2-112 0,0 4 0 16,5-4-16-16,2 1 0 0,-6 0-112 0,2 1-32 15,5 1 0-15,-1-2 0 0,-2 3-80 0,4 0-16 16,9 0 0-16,0 0 0 0,-9 0 0 16,3 0 0-16,2 3 0 0,-20-3 0 0,-18 0-128 0,12 1 0 15,18 1 0-15,-8-2 0 0,-32 0 0 0,11 3 0 16,20-2 0-16,-21 1 0 0,-35 2 0 0,3-4 0 16,16 3 0-16,24 0 128 15,16 0 64-15,-11 1 0 0,-24-2 0 0,-5-2 0 0,1 0-192 0,-5 0 0 16,-9-2 0-16,-11 2 128 0,-8-4-128 0,-14 4 0 0,-7-3 0 0,-35 3 128 15,65-6-128-15,-29 2 0 16,-1-2 0-16</inkml:trace>
  <inkml:trace contextRef="#ctx0" brushRef="#br0" timeOffset="42901.94">23346 7507 14735 0,'-1'0'1312'0,"0"0"-1056"16,-1 0-256-16,2 0 0 0,2 0 1696 0,-1 0 288 0,1 0 48 0,1 0 16 16,-3 0-928-16,0 0-176 15,0 0-48-15,0 0 0 0,50 10-144 0,-50-10-48 0,0 0 0 0,60 19 0 16,-60-19-176-16,53 12-32 16,-53-12-16-16,72 12 0 0,-72-12 80 0,92 10 16 0,-92-10 0 0,101 4 0 15,-101-4-192-15,97 2-16 16,-45 0-16-16,3-2 0 0,2 0-176 0,1-2-48 0,1 0 0 0,-1 1 0 15,0 1 128-15,-2 0 32 0,0 0 0 16,-6 3 0-16,-50-3 32 0,98 4 0 0,-45-1 0 0,2-2 0 16,-2 4-16-16,-1-4 0 0,-2 2 0 0,0-1 0 0,-50-2-16 15,95 4 0-15,-42-2 0 0,5-4 0 16,4-2 80-16,4-2 16 0,2 0 0 0,-2-1 0 16,-4 1-208-16,-1 0-48 0,-1 2 0 0,6-2 0 15,8 0-128-15,2 2 0 0,-3-2 0 0,-2 1 0 0,0 1 0 16,-1 1 0-16,0 0 0 0,-2 3 128 0,1-2 16 0,-4 1 0 15,-5 1 0-15,-3-3 0 0,2 3-144 16,1-1 160-16,2 1-160 0,1 0 160 0,0-3-160 0,-2 1 128 16,-7 1-128-16,0-2 128 0,0-1-128 0,0 2 0 15,1-2 0-15,3-1 128 0,1 2-128 0,-1 1 0 16,-3 0 0-16,-6-1 0 0,-2 2 0 16,6-1 128-16,6 2-128 0,2-4 0 0,2 2 144 0,-3-1-144 15,-2 2 160-15,-5 1-160 0,-3 0 128 0,-2-5-128 0,1 4 0 0,3 1 0 16,4-3 0-16,-2 3 128 15,2 3-128-15,-4-2 0 0,-3 1 0 0,0 1 0 0,-1-2 0 0,-1-1 0 16,-2 0 0-16,4 0 0 16,0 3 0-16,1-3 0 0,2 2 0 0,1-1 0 15,-1 2 0-15,-2-1 0 0,-1-1 0 0,-1 2 0 16,0-3 0-16,-48 0 0 0,52 2 0 0,-52-2 0 0,51 0 0 0,-11 4 0 16,19-3 0-16,11 4 0 0,4-1 0 0,0 0 0 0,2 1 0 0,-4-2 128 15,-11 0-128-15,0 1 0 16,6-1 0-16,0 0 0 0,-7-3 128 0,-2 1-128 15,-1 1 0-15,-6 1 0 0,-8-3 0 0,5 1 0 16,6 2 0-16,5-3 0 0,3 2 0 0,-2 2 0 16,-4-4 160-16,-10 2-160 0,-8 2 160 0,3-3-160 15,5 2 160-15,6 0-160 0,8 2 160 0,6-1-160 0,3 0 160 16,-1 1-160-16,0 0 160 0,-1 0-160 16,-2-2 128-16,5 1-128 0,6 1 0 0,-4-4 144 15,-4 4-144-15,-8-1 0 0,-4 0 0 0,6-1 0 0,6 4 0 0,1-3 0 16,3 3 0-16,-3 0 0 0,-3-1 0 15,0 0 0-15,5 3 0 0,-1-2 0 16,2 2 144-16,-5-3-144 0,-4 4 160 0,-5-4-160 16,-2 4 160-16,-2-1-160 0,4 1 160 0,0 0-160 0,-1-3 128 0,1 2-128 15,2 3 0-15,-1-2 144 0,-4 2-144 16,-2-2 0-16,-1 0 0 0,1 1 0 16,0-1-240-16,-1 0-16 0,-1 0-16 0</inkml:trace>
  <inkml:trace contextRef="#ctx0" brushRef="#br0" timeOffset="55487.9">24740 4510 13823 0,'-2'0'1216'16,"2"-3"-960"-16,0 1-256 0,0 1 0 0,0-2 1296 0,-1 3 224 15,1-4 32-15,-1-2 16 0,1 0 560 0,2 0 112 16,0-4 32-16,-1 4 0 0,3-3-416 0,-1 2-96 16,2 0-16-16,-5 7 0 0,0 0-672 0,0 0-144 15,0 0-32-15,0 0 0 0,47-30-320 0,-47 30-64 16,0 0 0-16,0 0-16 0,0 0-160 0,60-10-16 16,-60 10-16-16,0 0 0 0,0 0-128 0,55 16-32 15,-55-16 0-15,0 0 0 0,44 28-144 0,-44-28 0 16,28 29 0-16,-13-11 128 0,-2 4-128 0,0 1 0 15,-1 1 144-15,-3 2-144 0,-2-1 128 0,-3 0-128 16,0 1 128-16,-4-4-128 0,-3 0 144 0,-1 1-144 16,-2-4 192-16,-2 2-192 0,-1-2 192 0,-1-3-64 15,-1 3 0-15,0-6-128 0,1-3 192 0,-2 1-192 0,-2-3 192 0,0-2-192 16,1 0 128-16,-1-4-128 0,1-2 0 0,-1 0 0 16,2-2 0-16,2-4 0 0,1 2 0 0,3-5 0 15,1 2 0-15,4-4 0 0,2 0 0 0,1-2 0 16,5-3 0-16,-7 16 0 0,16-27 0 0,-16 27 0 15,0 0 0-15,33-38 0 0,-33 38 0 0,0 0 0 16,35-35 0-16,-35 35 0 0,0 0 0 0,40-28 0 16,-40 28-224-16,0 0 0 0,0 0 0 0,57-32 0 15,-57 32-928 1,0 0-176-16,0 0-32 0,0 0-15616 0</inkml:trace>
  <inkml:trace contextRef="#ctx0" brushRef="#br0" timeOffset="55980.78">25240 4497 23951 0,'-9'-5'1056'0,"4"2"224"0,1-1-1024 0,1 0-256 15,3 2 0-15,2-1 0 0,0 2 976 0,-2 1 144 16,0 0 32-16,0 0 0 0,0 0 464 0,51-35 112 0,-51 35 0 0,0 0 16 16,57-12-592-16,-57 12-112 0,0 0-16 15,80 0-16-15,-80 0-624 0,55 3-128 0,-55-3-32 0,54 0 0 16,-54 0-224-16,0 0 0 0,61 0 0 0,-61 0-160 31,0 0-224-31,0 0-32 0,0 0-16 0,0 0 0 0,0 0 432 0,0 0 0 0,0 0 0 0,6 17-128 16,-16-8 448-16,-1-1 80 0,0 3 32 0,-2 4 0 15,2-2 96-15,-1 0 32 0,-1 6 0 0,1 0 0 16,1 5-128-16,2-1-32 0,1 2 0 0,1 1 0 16,4 1-144-16,1-1-16 0,2-1-16 0,3-3 0 15,-1 2-224-15,2-3 176 0,0 1-176 0,-1-3 160 16,0-1-160-16,-2-1 0 0,-1 0 0 0,-4-3 0 0,1-1 0 0,-3-1 128 16,-2-2-128-16,0 0 128 15,-2-4 32-15,-3 0 0 0,2-3 0 0,-4-3 0 16,3-3-160-16,0 0 128 0,-1-4-128 0,2-1 128 15,1-2-128-15,3-3 0 0,-1-3 0 0,5 0 0 0,1-2 0 16,5-2-192-16,2-1 32 0,2-1 16 16,-7 22-592-1,24-41-112-15,-24 41-32 0,27-36-11504 0,-27 36-2304 0</inkml:trace>
  <inkml:trace contextRef="#ctx0" brushRef="#br0" timeOffset="56304.9">24839 5019 4607 0,'-29'4'400'0,"14"-2"-400"0,-1-2 0 0,5 0 0 15,5 0 2624-15,2 0 448 0,-1 0 96 0,-2-2 16 16,-4 1 848-16,1 1 160 0,2-5 32 0,8 1 16 0,0 4-1712 0,0 0-352 16,0 0-64-16,0 0 0 15,73-22-1232-15,-73 22-240 0,68-10-64 0,-68 10 0 16,94-9-256-16,-37 7-48 0,9 0-16 0,4 0 0 16,3 1-128-16,0-4-128 0,-6 1 192 0,0 0-192 15,-4-1 0-15,-5 2 0 0,-4-1 0 0,-54 4 0 16,92-6-912-16,-92 6-144 0,70 2-32 0,-70-2-16512 15</inkml:trace>
  <inkml:trace contextRef="#ctx0" brushRef="#br0" timeOffset="56732.72">24847 5215 5519 0,'-17'0'496'0,"7"0"-496"16,0-3 0-16,4 1 0 0,2 0 3216 0,3 0 560 16,0-2 96-16,-2-2 32 0,1-3-1024 0,1-1-192 0,2 1-32 0,3-4-16 15,-4 13-784-15,0 0-176 0,0 0-16 0,49-28-16 0,-49 28-624 0,0 0-128 16,67 0-32-16,-67 0 0 15,52 12-480-15,-52-12-112 0,55 22-16 0,-27-9 0 16,-2 3-256-16,-2 0 160 0,-1 2-160 0,-5 1 128 16,-4 1-128-16,-6-4 0 0,-4 2 0 0,-5 1 0 15,-4-2 0-15,-5 1 0 0,-4-5 0 0,-2 2 0 16,-1-4 160-16,-2-2 0 0,1-1 0 0,-4-1 0 0,-3-1 0 16,-2-2 0-16,-1-4 0 0,3-3 0 0,1-1-160 0,2-2 0 15,2 0 0-15,4-3 128 0,4 2-128 0,2-3 0 16,2 1 0-16,5-1 0 15,3 1 0-15,1 2 0 0,2-1 0 0,-3 8 0 0,0 0 0 0,0 0 0 16,0 0 0-16,0 0 0 0,64-31 0 0,-64 31 0 16,0 0-176-16,55-5 176 15,-55 5-928-15,0 0-96 0,67-3-32 0,-67 3-15776 0</inkml:trace>
  <inkml:trace contextRef="#ctx0" brushRef="#br0" timeOffset="57071.74">25553 5129 22111 0,'-6'0'1968'0,"0"-2"-1584"0,1 2-384 0,1 0 0 15,1 0 2064-15,-5 0 336 0,-7 0 64 0,-7 0 16 16,-9 6-704-16,-3 0-144 0,-2 6-32 0,4 5 0 0,3 1-544 0,6 2-112 15,3 2-32-15,4-1 0 16,5 3-656-16,4 0-128 0,6 2-128 0,2-1 192 16,6-6-16-16,3-1 0 0,2-2 0 0,3-2 0 15,2-2-176-15,4 1 128 0,-21-13-128 0,50 16 128 0,-50-16-128 0,53 2 0 16,-53-2 0-16,50-5 0 16,-50 5 0-16,0 0 0 0,71-26 0 0,-71 26 0 0,0 0 0 0,51-44 0 15,-51 44 0-15,0 0 0 0,23-55-192 0,-23 55 192 16,4-40-192-16,-7 18 192 15,0 5-512-15,-2 0 32 16,-3 0 0-16,-2 2 0 0,-1 1-1440 0,-2 2-304 0</inkml:trace>
  <inkml:trace contextRef="#ctx0" brushRef="#br0" timeOffset="57259.33">25348 5257 19343 0,'-12'8'1728'0,"6"-4"-1392"16,-1-2-336-16,4 0 0 0,3 0 2512 0,0-2 432 15,2 3 96-15,2-3 16 0,2 0-1920 0,-6 0-384 0,0 0-80 0,0 0-16 16,73-5-832-16,-73 5-160 16,51-4-48-16,-51 4 0 0</inkml:trace>
  <inkml:trace contextRef="#ctx0" brushRef="#br0" timeOffset="57551.53">25630 5453 18431 0,'-2'5'1632'0,"-1"-4"-1312"0,3 2-320 0,1-3 0 0,1-3 2624 0,-1 3 464 16,1 3 96-16,2-3 16 15,2 2-1520-15,-6-2-288 0,0 0-64 0,0 0-16 0,0 0-352 0,62-22-80 16,-62 22-16-16,0 0 0 0,47-27-544 0,-47 27-128 16,0 0 0-16,0 0-16 0,48-29-48 0,-48 29 0 15,0 0 0-15,0 0 0 0,0 0 240 0,0 0 32 16,0 0 16-16,25 15 0 0,-26-5 0 0,-2 3 0 16,1 3 0-16,-2 0 0 0,0-1-112 0,1 2-32 15,-1-1 0-15,1-1 0 0,1-3-272 0,1 0 0 0,-1 1 0 0,2-6-19072 16</inkml:trace>
  <inkml:trace contextRef="#ctx0" brushRef="#br0" timeOffset="58353.5">26273 4615 12895 0,'-4'0'1152'0,"-1"0"-928"16,2 0-224-16,0 2 0 0,1 0 1680 0,-3 2 304 15,-4 0 48-15,-6 9 16 0,-5 9 448 0,-4 6 112 16,-1 7 16-16,0 6 0 0,2 4-432 0,2 6-80 15,2 5 0-15,4 1-16 0,4 3-1088 0,3-3-224 16,1-2-32-16,6-2-16 0,4-6-416 0,2-3-64 16,4-7-32-16,4-3 0 0,3-5-224 0,1-5 0 15,5-3 0-15,1-7-12080 16,-23-14-2384-16</inkml:trace>
  <inkml:trace contextRef="#ctx0" brushRef="#br0" timeOffset="61621.9">26331 4877 23951 0,'0'-3'2128'0,"3"2"-1696"16,0-1-432-16,1-1 0 0,0 2 944 0,2 1 96 0,-6 0 32 0,0 0 0 16,53-16 256-16,-53 16 48 15,59-9 16-15,-59 9 0 0,61-3-672 0,-61 3-128 0,53 6-16 0,-53-6-16 16,40 17-336-16,-28-6-64 16,-6 3-16-16,-6 4 0 0,-7 1-144 0,-5 3 0 0,-3 0 0 0,-4 1 128 15,-3 1-128-15,-2 2 0 0,-3 3 0 0,-1-4 128 16,2 1 320-16,0-2 48 0,4-1 16 15,3-5 0-15,4-2 192 0,5-3 64 0,5 0 0 0,3-3 0 0,4 1-496 0,2-1-80 16,3-4-32-16,3 0 0 16,-10-6-160-16,0 0 0 0,44 17 0 0,-44-17 0 15,0 0 0-15,58 6 0 0,-58-6 0 0,0 0 0 16,70-9-1520-16,-70 9-224 0</inkml:trace>
  <inkml:trace contextRef="#ctx0" brushRef="#br0" timeOffset="61773.26">26733 5196 11055 0,'-9'6'976'0,"4"-5"-784"0,2 2-192 0,0-1 0 0,2-2 2880 0,0 2 544 15,1 3 96-15,-3-2 32 0,1 7-928 0,-2 5-176 16,-1 1-32-16,1 3-16 0,2 0-1056 0,1 1-224 16,2-1-32-16,1-1-16 15,2-4-1072-15,1 1-448 0,4-3 16 0</inkml:trace>
  <inkml:trace contextRef="#ctx0" brushRef="#br0" timeOffset="62104.41">27166 4857 25791 0,'-11'0'2304'16,"0"-2"-1856"-16,2 2-448 0,4 0 0 0,4 0 1968 0,-7 0 288 0,-9 2 64 0,-11 2 16 16,-10 6-736-16,-1 5-128 0,3 2-48 0,4 8 0 15,5-1-720-15,4 6-128 0,6 1-48 0,6 0 0 16,5 1-192-16,7-3-32 0,4 1-16 0,7-4 0 16,4 0-160-16,5-3-128 0,3-2 192 0,2-5-192 15,-3-4 0-15,-23-12 0 0,55 16 0 0,-55-16 0 16,58 3 0-16,-58-3 0 0,0 0 0 0,70-21 0 15,-70 21-160-15,0 0 16 0,40-45 0 0,-40 45 0 16,7-38-176-16,-5 19-16 0,-6-3-16 0,-1 1 0 16,-4-3-432-16,-2 2-96 0,0 0-16 0,-4-3-16272 15</inkml:trace>
  <inkml:trace contextRef="#ctx0" brushRef="#br0" timeOffset="62353.33">27233 4602 11967 0,'1'0'1072'0,"-1"-1"-864"16,1 1-208-16,2 0 0 0,-1 0 3440 0,2 0 640 0,-4 0 128 0,0 0 16 15,0 0-1600-15,52 26-336 0,-28-4-64 0,2 7-16 16,-1 5-800-16,-1 7-144 0,-3 6-48 0,-5 4 0 15,-5 3-576-15,-5 3-128 0,-4 3-32 0,-5-3 0 16,-6-3-224-16,-3-3-32 0,-3-3-16 0,-4-2 0 16,-2-2-208-16,-2-4 0 0,-1-3 0 0,-2-5-18640 15</inkml:trace>
  <inkml:trace contextRef="#ctx0" brushRef="#br0" timeOffset="62757.26">27664 4918 14735 0,'-1'0'1312'0,"1"0"-1056"0,2-3-256 0,1 2 0 15,-1 1 1856-15,2-1 320 0,-4 1 64 0,0 0 16 16,0 0 16-16,53-14 0 0,-53 14 0 0,0 0 0 16,71-10-464-16,-71 10-80 0,0 0-32 0,80-6 0 15,-80 6-1056-15,63-4-224 0,-63 4-32 0,64-6-16 32,-64 6-736-32,66 0-144 0,-66 0-16 0,63-2-16032 0</inkml:trace>
  <inkml:trace contextRef="#ctx0" brushRef="#br0" timeOffset="62997.68">27725 5054 23039 0,'-11'4'1024'0,"7"-2"192"0,0-2-960 0,2 1-256 15,2 2 0-15,0-3 0 0,2 0 1808 0,3 0 320 16,-5 0 64-16,0 0 16 0,0 0-192 0,66 3-32 16,-66-3-16-16,58 0 0 0,-58 0-368 0,70-3-64 15,-70 3 0-15,87-6-16 16,-87 6-2048-16,95-8-416 0,-95 8-80 0,83-9-17280 0</inkml:trace>
  <inkml:trace contextRef="#ctx0" brushRef="#br0" timeOffset="65741.68">27080 4893 15663 0,'2'-2'1392'0,"0"0"-1120"0,1 2-272 0,-1 0 0 15,2 0 1200-15,-4 0 176 0,0 0 32 0,0 0 16 16,0 0 512-16,59 7 112 0,-59-7 0 0,0 0 16 16,50 29-784-16,-38-13-144 0,-2 5-48 0,-1 4 0 15,-3 3-720-15,-4 5-160 0,-1 1-16 0,-4 5-9824 32,-3-2-1952-32</inkml:trace>
  <inkml:trace contextRef="#ctx0" brushRef="#br0" timeOffset="91138.09">28987 4487 13823 0,'-2'-6'1216'0,"-1"1"-960"0,1 4-256 0,1-1 0 16,-1 2 1424-16,-1 0 240 0,-4 0 64 0,-4 0 0 15,-6 3 608-15,-4 8 128 0,-5 9 32 0,-1 5 0 0,-4 10-384 0,0 5-64 16,-1 9 0-16,1 5-16 16,4 3-784-16,3 2-160 0,4 1-16 0,6-6-16 15,2-3-592-15,6-4-112 0,5-6-32 0,2-6 0 16,5-6-320-16,4-7 128 0,1-6-128 0,6-5 0 31,0-1-608-31,-17-10-192 0</inkml:trace>
  <inkml:trace contextRef="#ctx0" brushRef="#br0" timeOffset="91505.57">29416 4674 17503 0,'-13'0'1552'0,"4"0"-1232"0,0-2-320 0,3-2 0 0,1 2 2688 0,2 0 496 0,-1 2 80 0,-5-2 32 16,-6-1-1440-16,-7 2-272 16,-4 5-64-16,-1 3-16 0,1 6-96 0,0 5-32 15,1 4 0-15,2 4 0 0,2 3-848 0,2 2-160 16,2 3-48-16,3-2 0 0,4 3-48 0,5-3-16 16,3-2 0-16,3-3 0 0,5-2-112 0,4-3-16 0,3-3-128 0,4-4 192 15,4-2-192-15,-21-13 0 0,49 10 0 0,-49-10 0 16,57-1-208-16,-57 1 16 0,55-13 0 0,-55 13 0 15,0 0-64-15,65-38-16 0,-65 38 0 16,35-41 0-16,-35 41-64 0,26-44-16 0,-26 44 0 0,16-53 0 16,-16 53-16-16,6-57 0 0,-7 28 0 0,-3 1 0 15,-1 2-112-15,-1 1-32 0,-3 0 0 0,1 6-10384 16,-1 0-2096-16</inkml:trace>
  <inkml:trace contextRef="#ctx0" brushRef="#br0" timeOffset="91715.9">29551 4950 20271 0,'-5'18'896'0,"3"-8"192"0,-1-1-880 0,2 1-208 16,1-4 0-16,0 0 0 0,0 2 896 0,0 4 128 15,0 9 16-15,-1 5 16 0,1 3-544 0,0-4-96 16,0 0-32-16,2-5 0 16,1-1-800-16,-1-7-160 0,3-2-48 0,0-2 0 0</inkml:trace>
  <inkml:trace contextRef="#ctx0" brushRef="#br0" timeOffset="92087.41">30043 4757 17615 0,'0'0'384'0,"0"0"64"0,0 0 32 0,-6-37 32 0,6 37-512 0,0 0 0 0,0 0 0 0,0 0 0 16,-2-38 2032-16,2 38 288 0,-10-33 64 0,0 21 16 15,-4 6 64-15,-3 5 16 0,-2 7 0 0,-2 5 0 16,0 5-944-16,-1 5-176 0,1 5-32 0,0 5-16 16,0 0-800-16,5 1-144 0,2 0-48 0,7-1 0 15,2-5-64-15,4-4-32 0,4-1 0 0,5-3 0 16,2-4-224-16,2-1 0 0,4-3 0 0,1-4 0 16,3 0 0-16,-20-6 0 0,44 0-192 0,-44 0 192 0,45-10-288 15,-45 10 48-15,0 0 16 0,57-28 0 0,-57 28 64 16,0 0 16-16,48-51 0 0,-48 51 0 0,0 0-48 0,23-59-16 15,-23 59 0-15,1-44 0 16,-1 44-384-16,-6-42-80 0,6 42-16 0,-10-44-16160 16</inkml:trace>
  <inkml:trace contextRef="#ctx0" brushRef="#br0" timeOffset="92303.59">30314 4385 5519 0,'0'8'496'0,"0"-1"-496"0,0-7 0 0,0 8 0 16,0-8 6512-16,4 8 1200 0,-2 0 240 0,3 5 48 15,4 9-5104-15,2 10-1024 0,3 9-208 0,-2 5-32 16,-1 3-832-16,-5 4-160 0,-2 2-48 0,-5 2 0 16,-5 0-256-16,-4-3-48 0,-4 3-16 0,-3-6 0 15,-3-6-128-15,-2-3-16 0,-2-5-128 0,-2-4 192 16,-1-5-368-16,0-3-80 0,0-2 0 0,-3-2-18912 15</inkml:trace>
  <inkml:trace contextRef="#ctx0" brushRef="#br0" timeOffset="93562.72">24805 6062 17503 0,'-1'-5'1552'0,"0"3"-1232"0,1 0-320 0,1-1 0 15,0 2 704-15,2 1 96 0,-1-5 16 0,3-1 0 16,-5 6 256-16,0 0 48 0,0 0 16 0,0 0 0 16,66-10 48-16,-66 10 16 0,36 16 0 0,-36-16 0 15,39 31-256-15,-19-15-48 0,0 5-16 0,-2 2 0 16,0-1-496-16,-6 0-80 0,-2 2-32 0,-4-1 0 0,-2-1-80 0,-6-2 0 15,-3-1-16-15,-2-3 0 16,-3 0 96-16,-1-1 32 0,-3-4 0 0,-2 0 0 16,-1-4-16-16,-2 0 0 0,1-4 0 0,1 0 0 15,2-6-128-15,0 0-32 0,1-1 0 0,2-5 0 0,1-1 16 0,2 0 0 16,3 0 0-16,2-2 0 16,3 2-144-16,1 2 0 0,3-2 0 0,0 0 0 0,3 1 0 0,-6 9 0 15,0 0 0-15,0 0 0 0,0 0 0 0,52-26-144 0,-52 26 144 16,0 0-160-1,0 0-736-15,57-10-160 0,-57 10-32 0,0 0-9040 0,63-1-1824 0</inkml:trace>
  <inkml:trace contextRef="#ctx0" brushRef="#br0" timeOffset="94003.4">25224 6175 6447 0,'-7'-2'576'0,"3"-1"-576"15,1 2 0-15,1-1 0 0,2-2 3072 0,2 2 512 0,0-1 112 0,2-1 16 16,-4 4-1760-16,0 0-352 0,0 0-64 0,39-42 0 16,-39 42-192-16,0 0-16 0,0 0-16 0,57-31 0 15,-57 31-576-15,0 0-112 0,0 0-32 0,56-18 0 0,-56 18-432 0,0 0-160 16,0 0 0-16,0 0 144 15,0 0-144-15,0 0 0 0,54-10 0 0,-55 10 0 16,0 2 0-16,-2 0 0 0,0 0 0 0,-1 4 0 16,-1-2 448-16,1 5 96 0,-1-3 32 0,3 1 0 0,-1 3 64 0,3 1 0 15,0 3 16-15,3 1 0 16,1 1-160-16,0 0-48 0,3 2 0 0,-1 2 0 0,1-1-144 0,1-1-48 16,0 2 0-16,0-1 0 15,-1-1-128-15,-1-2-128 0,-1 0 192 0,-2 0-192 0,-2-1 240 0,-2-4-64 16,-3 2-16-16,-2-3 0 0,-2 1-16 0,0-4 0 0,-2-1 0 15,-1 1 0-15,1-5-16 0,-2-1-128 16,0-1 192-16,0-1-64 0,3-5-128 0,1 0 0 16,0 0 0-16,2-4 0 0,1 0-176 0,4-3-112 15,2 2-32-15,3 0 0 16,-4 11-2368-16,0 0-496 0</inkml:trace>
  <inkml:trace contextRef="#ctx0" brushRef="#br0" timeOffset="94417.67">24684 6546 19343 0,'-6'3'1728'0,"0"-3"-1392"0,2 0-336 0,3 0 0 16,1-3 1504-16,-2 3 224 0,0-3 64 0,0-1 0 16,2 1-704-16,4-3-144 0,-4 6-32 0,0 0 0 0,0 0 496 0,82-22 80 15,-82 22 32-15,73-10 0 0,-73 10-368 0,103-5-80 16,-44 4-16-16,5 1 0 0,7-3-512 0,1 3-96 16,-2 0-32-16,-2 3 0 0,-2-3-416 0,-3 0 128 15,-5 1-128-15,-5 2 0 16,-4-1-384-16,-49-2-176 0,88 4-16 0,-88-4-10912 15,66 2-2176-15</inkml:trace>
  <inkml:trace contextRef="#ctx0" brushRef="#br0" timeOffset="95071.49">24841 6881 11055 0,'-15'0'976'0,"8"0"-784"16,-1-2-192-16,3 1 0 0,2-2 1568 0,0 2 272 16,1-4 48-16,-2-1 16 0,0-4-176 0,-1-2-48 15,4-2 0-15,4 2 0 0,-3 12-96 0,0 0-32 16,0 0 0-16,0 0 0 0,49-45-384 0,-49 45-80 16,0 0 0-16,56-6-16 0,-56 6-400 0,43 4-80 0,-43-4-16 0,42 10 0 15,-20-2-240-15,2 5-48 0,1-1-16 0,-2 4 0 16,-2 0-272-16,-4 3 128 0,-3-3-128 0,-4 0 0 15,-5 2 0-15,-4 1 0 0,-3-3 0 0,-5 0 0 16,0-2 144-16,-5 1-144 0,-2-2 0 0,-2 2 144 16,0-5 48-16,-3 2 0 0,-2-4 0 0,-1 0 0 15,1-4-192-15,1 1 0 0,3-4 0 0,-2-1 0 0,1-1 0 0,1-1 0 16,2-5 0-16,4-3 0 16,1 1 0-16,6-4 0 0,4 2 0 0,2 0 0 0,-2 11 0 0,0 0 0 15,0 0 0-15,35-50 0 16,-35 50 0-16,0 0 0 0,0 0 0 0,57-40 0 15,-57 40-224-15,0 0 32 0,0 0 0 0,70-20 0 16,-70 20-1600-16,0 0-320 0</inkml:trace>
  <inkml:trace contextRef="#ctx0" brushRef="#br0" timeOffset="95403.42">25529 6811 17503 0,'-14'0'1552'0,"5"-2"-1232"15,1-1-320-15,0 2 0 0,3 1 2448 0,2 0 432 16,-4 0 96-16,-2 0 16 0,-8 0-1392 0,-6 4-256 16,-2 2-64-16,-1 1-16 0,5 4 16 0,1 3 16 0,4 1 0 0,4 1 0 15,3 0-784-15,3 0-144 16,1 0-48-16,4 0 0 0,3-1-112 0,2-1-16 0,2 0-16 15,2-4 0-15,-1-1-176 0,4 1 0 0,4-3 144 0,4 2-144 16,3-3 0-16,-22-6 144 0,49 6-144 0,-49-6 0 16,0 0 0-16,66-6 0 0,-66 6 0 0,0 0 0 15,58-25 0-15,-58 25 0 0,0 0 0 0,0 0 0 16,43-53 0-16,-43 53 0 0,0 0 0 0,7-48 0 16,-9 34-560-1,-1-1-16-15,-2 2 0 0,-2-2 0 0,0 3-1568 0,-2-1-320 0</inkml:trace>
  <inkml:trace contextRef="#ctx0" brushRef="#br0" timeOffset="95574.99">25365 6888 27647 0,'-3'6'1216'0,"1"-6"256"0,1 0-1168 0,1 0-304 15,1 0 0-15,2 0 0 0,-1 0 608 0,3 0 64 16,4 0 16-16,-9 0 0 0,0 0-48 0,0 0 0 15,62-10 0-15,-62 10 0 16,0 0-2544-16,60-3-512 0,-60 3-96 0,47 3-32 0</inkml:trace>
  <inkml:trace contextRef="#ctx0" brushRef="#br0" timeOffset="95845.95">25667 6942 27647 0,'-9'5'1216'0,"4"-5"256"0,2 0-1168 0,0-2-304 0,3 2 0 0,2 0 0 16,0-3 512-16,0 2 32 0,-2 1 16 0,0 0 0 0,0 0 320 0,0 0 64 16,47-9 16-16,-47 9 0 15,25 6-448-15,-12-2-96 0,-4 2-16 0,0 0 0 0,-4 3-400 0,-2-1 0 16,-3 3 0-16,-4-1 0 16,-2-1 0-16,-3 4 0 0,-1-1 0 0,3-4 0 15,2-2 480-15,-3 0 16 0,0 3 0 0,-5 3 0 0,2-2 208 0,-1 0 64 16,2 2 0-16,2-2 0 0,4 0-384 15,2-1-80-15,5-3-16 0,2-3 0 16,3 1-288-16,2-1 0 0,-10-3 0 0,0 0 0 16,46 0 0-16,-46 0 0 0,0 0-192 0,61-10-11664 15,-61 10-2336-15</inkml:trace>
  <inkml:trace contextRef="#ctx0" brushRef="#br0" timeOffset="96242.33">26196 6293 21183 0,'-14'-3'944'0,"6"2"192"0,1 0-912 0,0 1-224 0,4 1 0 0,-1 3 0 16,0-3 1248-16,-3 4 208 0,-5 2 32 0,-6 8 16 0,0 1 752 0,-1 7 160 15,3-1 16-15,0 4 16 0,2 2-1040 0,1 3-224 16,3 0-32-16,2 1-16 0,2 0-688 0,4 1-144 16,2 0-32-16,4-5 0 15,2 1-272-15,2-3 0 0,4-4 0 0,2-1-144 16,4-4-1568-16,3-2-304 0</inkml:trace>
  <inkml:trace contextRef="#ctx0" brushRef="#br0" timeOffset="96711.94">26268 6480 20271 0,'-5'-4'896'0,"1"-1"192"0,1 1-880 0,1 1-208 0,4 0 0 0,0 1 0 15,1-2 1152-15,-3 4 176 0,0 0 32 0,0 0 16 16,42-36 0-16,-42 36 0 0,0 0 0 0,53-22 0 16,-53 22-256-16,0 0-48 0,55 0-16 0,-55 0 0 15,30 10-784-15,-20-3-144 0,-3 4-128 0,-4 3 144 16,-3-2-144-16,-5 4 0 0,-2 3 0 0,-3-1 0 0,-3 0 0 0,-2 3 0 16,-2 1 0-16,0-2 0 0,0 1 592 0,2-5 48 15,1 2 0-15,4-2 0 0,2-3 176 0,3-1 32 16,3-2 16-16,4 0 0 0,0 0-512 0,3-4-96 15,4 3-32-15,1-3 0 0,1-2-224 0,1-1 0 16,-12-3 0-16,0 0 0 16,47 9-720-16,-47-9-144 0,0 0-32 0,54-9-16192 0</inkml:trace>
  <inkml:trace contextRef="#ctx0" brushRef="#br0" timeOffset="96857.04">26653 6648 10127 0,'-13'12'896'0,"6"-6"-704"0,1-2-192 0,-1 1 0 15,5 0 3072-15,0 0 592 0,-2-1 112 0,-2 5 32 16,-3 8-1344-16,-2 4-272 0,-2 3-48 0,4-1-16 16,1 0-1264-16,3-2-256 0,4-2-48 0,1-2-15104 15</inkml:trace>
  <inkml:trace contextRef="#ctx0" brushRef="#br0" timeOffset="97153.74">27114 6504 26719 0,'-34'14'2368'0,"16"-10"-1888"0,-2 1-480 0,4 1 0 0,6-5 2208 0,3 1 352 15,-2 2 64-15,-7 2 0 0,-7 7-1568 0,-7 0-320 16,0 6-64-16,5-1-16 0,7 1-80 0,6-3 0 15,5 0-16-15,7-1 0 0,4-1-400 0,5-5-160 16,3 4 128-16,3-7-128 0,2 3 0 0,3-6 0 16,-20-3 0-16,41 4 0 0,-41-4 0 0,0 0 0 15,54-7 0-15,-54 7 0 0,0 0 0 0,48-31 0 16,-48 31 0-16,0 0 0 0,0 0 0 0,42-55 0 16,-42 55-160-16,0 0 160 15,18-47-976-15,-18 47-112 0,0 0 0 0,8-47-15808 0</inkml:trace>
  <inkml:trace contextRef="#ctx0" brushRef="#br0" timeOffset="97381.94">27210 6281 16575 0,'-1'3'1472'0,"1"-3"-1168"0,1 0-304 0,-1 0 0 0,0 0 2560 0,0 0 464 16,0 0 96-16,0 0 16 15,0 0-1840-15,57 9-352 0,-37 7-80 0,-3 6-16 0,-2 9 432 0,-4 1 64 16,-3 7 32-16,-5 4 0 16,-3 3-656-16,-3 3-128 0,-5-1-16 0,-3 2-16 15,-5 2-64-15,-4-3-16 0,-2 2 0 0,0-7 0 16,-2-3-800-16,4-9-176 0,4-3-16 0,3-7-16576 16</inkml:trace>
  <inkml:trace contextRef="#ctx0" brushRef="#br0" timeOffset="97663.31">27617 6512 36863 0,'-4'2'3264'0,"2"-2"-2608"0,3 0-528 0,-1 0-128 16,0 0 816-16,0 0 128 0,0 0 16 0,0 0 16 16,58-12-752-16,-58 12-224 0,62-6 0 0,-62 6 128 15,68-9-128-15,-68 9-192 0,71-5 64 0,-71 5-17744 16</inkml:trace>
  <inkml:trace contextRef="#ctx0" brushRef="#br0" timeOffset="97841.67">27585 6664 36863 0,'-5'2'3264'0,"3"-2"-2608"16,2 0-528-16,2-2-128 0,-2 2 672 0,0 0 96 15,0 0 32-15,0 0 0 0,57-14-624 0,-57 14-176 0,73-16 0 0,-73 16 0 16,88-18 0-16,-41 8-128 16,-47 10 0-16,94-21-17440 0</inkml:trace>
  <inkml:trace contextRef="#ctx0" brushRef="#br0" timeOffset="98113.8">28786 6220 17503 0,'-15'1'768'0,"7"-1"176"0,1 0-752 0,0 3-192 0,2-3 0 0,-2 2 0 0,0 3 2224 0,-7 4 400 16,-7 6 96-16,-10 4 16 15,-3 10-112-15,-1 2 0 0,1 1-16 0,0 2 0 0,6 1-1264 0,3 0-256 16,3 3-64-16,4-3 0 16,6 1-704-16,3-3-128 0,6-5-48 0,4-2 0 15,4-1-144-15,5-3 0 0,5-3-192 0,2-6-17936 16</inkml:trace>
  <inkml:trace contextRef="#ctx0" brushRef="#br0" timeOffset="98431.64">29301 6423 34095 0,'-23'0'1504'0,"12"0"320"0,-3-4-1456 0,3 4-368 15,2-2 0-15,2 2 0 0,-3-3 1120 0,-9 2 160 16,-8 1 16-16,-9 0 16 0,-3 6-704 0,-1 4-144 0,3 2-16 0,3 4-16 15,4 3-112-15,5 1 0 0,5 2-16 0,5-1 0 16,4 5-96-16,5-4-16 16,5 3 0-16,3-5 0 0,5-2-192 0,0 1 144 0,5-3-144 0,4 0 128 15,3 0-128-15,3-6 0 0,1-1 0 0,1-3 0 16,2-3-128-16,-26-3-16 0,57-3 0 0,-57 3 0 16,57-16-192-16,-57 16-48 0,47-31 0 0,-47 31 0 15,40-39-128-15,-40 39-48 16,32-47 0-16,-32 47 0 15,22-48-432-15,-22 48-96 0,12-49 0 0,-12 49-9632 0,5-45-1920 0</inkml:trace>
  <inkml:trace contextRef="#ctx0" brushRef="#br0" timeOffset="98621.45">29376 6729 35007 0,'-10'13'3120'0,"1"-3"-2496"16,4-4-496-16,4-4-128 0,0 2 880 0,-4 6 144 0,-4 6 48 0,-3 11 0 31,-2 7-1712-31,3-1-352 0,3-5-64 0,6-5-9824 16,3-5-1952-16</inkml:trace>
  <inkml:trace contextRef="#ctx0" brushRef="#br0" timeOffset="98937.41">29915 6512 35935 0,'-21'-1'1600'0,"8"-1"320"0,2 1-1536 0,1-3-384 0,3 4 0 0,-1-2 0 16,-1 2 944-16,-9-3 112 0,-8 2 32 0,-6 2 0 15,-3 4-624-15,2 3-112 0,3 2-32 0,7 4 0 16,4 0 0-16,7 1-16 0,5 3 0 0,4 0 0 16,6-1-144-16,3-1-32 0,4 0 0 0,2-3 0 15,4-1-128-15,4 2 0 0,2-6 0 0,3 2 0 16,1-4 0-16,1-2 0 0,-1-2 0 0,-26-2 0 0,47 0 0 16,-47 0-192-16,40-12 32 0,-40 12 16 0,0 0-128 0,44-32-32 0,-44 32 0 15,0 0 0 1,26-49-16-16,-26 49 0 0,0 0 0 0,11-67 0 15,-11 67-1200-15,3-57-240 0,-3 57-48 0,-2-63-14064 16</inkml:trace>
  <inkml:trace contextRef="#ctx0" brushRef="#br0" timeOffset="99131.73">30126 6094 9215 0,'0'0'816'0,"0"0"-656"0,0 0-160 0,0 0 0 16,0 0 3728-16,26 12 720 15,-26-12 144-15,30 26 16 0,-4 3-1232 0,1 9-256 0,-2 9-48 0,-4 6-16 16,-4 5-1712-16,-6 5-352 16,-6 3-64-16,-5 1-16 0,-5-1-432 0,-6 0-96 0,-6 3 0 15,-6-6-16-15,-3-2-16 0,-2-4 0 0,-5-4 0 0,-7 1 0 16,-6-3-352-16,-6-4-256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31 455 0 0,'-1'-2'221'0'0,"1"1"-1"0"0,-1 0 1 0 0,1 0-1 0 0,0 0 0 0 0,0 0 1 0 0,-1 0-1 0 0,1-1 1 0 0,0 1-1 0 0,0 0 0 0 0,0 0 1 0 0,0 0-1 0 0,0-1 1 0 0,1 1-1 0 0,-1 0 0 0 0,0 0 1 0 0,0 0-1 0 0,1 0 0 0 0,-1 0 1 0 0,1-1-1 0 0,-1 1 1 0 0,1 0-1 0 0,-1 0 0 0 0,2-1 1 0 0,-2 2-188 0 0,0 0 1 0 0,0 0 0 0 0,0 0 0 0 0,0 0-1 0 0,0 0 1 0 0,0 0 0 0 0,0 0-1 0 0,0-1 1 0 0,0 1 0 0 0,0 0 0 0 0,0 0-1 0 0,0 0 1 0 0,0 0 0 0 0,0 0-1 0 0,0 0 1 0 0,1 0 0 0 0,-1 0 0 0 0,0 0-1 0 0,0 0 1 0 0,0 0 0 0 0,0 0-1 0 0,0 0 1 0 0,0 0 0 0 0,0 0-1 0 0,0 0 1 0 0,0 0 0 0 0,0 0 0 0 0,0 0-1 0 0,0 0 1 0 0,0 0 0 0 0,0 0-1 0 0,1 0 1 0 0,-1 0 0 0 0,0 0 0 0 0,0 0-1 0 0,0 0 1 0 0,0 0 0 0 0,0 0-1 0 0,0 0 1 0 0,0 0 0 0 0,0 0 0 0 0,0 0-1 0 0,0 0 1 0 0,0 0 0 0 0,0 0-1 0 0,0 0 1 0 0,0 0 0 0 0,0 0 0 0 0,1 0-1 0 0,-1 0 1 0 0,0 0 0 0 0,0 0-1 0 0,0 0 1 0 0,0 0 0 0 0,0 1 0 0 0,0-1-1 0 0,0 0 1 0 0,0 0 0 0 0,0 0-1 0 0,2 6 1220 0 0,-1 9 280 0 0,1 115 5775 0 0,6 65-5594 0 0,-8-189-2118 0 0,1 15 479 0 0,-5-9-6596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4143 0 0,'0'0'18'0'0,"-1"0"0"0"0,1-1 0 0 0,0 1 0 0 0,0 0 0 0 0,-1 0 0 0 0,1 0 0 0 0,0 0 1 0 0,0 0-1 0 0,0 0 0 0 0,-1 0 0 0 0,1-1 0 0 0,0 1 0 0 0,0 0 0 0 0,0 0 0 0 0,0 0 0 0 0,-1 0 0 0 0,1-1 0 0 0,0 1 0 0 0,0 0 0 0 0,0 0 0 0 0,0 0 0 0 0,0-1 0 0 0,0 1 0 0 0,0 0 0 0 0,0 0 0 0 0,-1 0 0 0 0,1-1 0 0 0,0 1 0 0 0,0 0 0 0 0,0 0 0 0 0,0-1 0 0 0,0 1 0 0 0,0 0 0 0 0,0 0 0 0 0,0-1 0 0 0,0 1 0 0 0,0 0 0 0 0,1 0 0 0 0,-1 0 0 0 0,0-1 0 0 0,10-7 1831 0 0,15-3 1261 0 0,-18 7-2315 0 0,4 1 70 0 0,10 0 2972 0 0,37-2-3290 0 0,-44 3 358 0 0,1 2-500 0 0,45-1-153 0 0,-45 1-69 0 0,-4 0-14 0 0,47 0-29 0 0,-4 3-161 0 0,-43-3-242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1 919 0 0,'-1'0'249'0'0,"0"0"0"0"0,0 1 0 0 0,-1-1-1 0 0,1 0 1 0 0,0 1 0 0 0,0-1-1 0 0,0 1 1 0 0,0 0 0 0 0,0-1 0 0 0,0 1-1 0 0,1 0 1 0 0,-1 0 0 0 0,0-1-1 0 0,0 1 1 0 0,0 0 0 0 0,1 0 0 0 0,-1 0-1 0 0,0 0 1 0 0,1 0 0 0 0,-1 0-1 0 0,1 0 1 0 0,-1 1 0 0 0,-11 30 1570 0 0,10-26-1279 0 0,-75 269 6792 0 0,61-198-5934 0 0,-9 129 0 0 0,24-184-1311 0 0,1 1 0 0 0,4 26-1 0 0,-3-38-442 0 0,1 1 0 0 0,1-1 0 0 0,0 0 0 0 0,0 0-1 0 0,1 0 1 0 0,6 10 0 0 0,-1-4-5779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5 585 5983 0 0,'0'0'21'0'0,"0"0"0"0"0,0 0 0 0 0,-1 0 0 0 0,1 0 0 0 0,0 0 0 0 0,0 0 0 0 0,-1 0 0 0 0,1 0 0 0 0,0-1 0 0 0,0 1 0 0 0,0 0 0 0 0,0 0-1 0 0,-1 0 1 0 0,1 0 0 0 0,0-1 0 0 0,0 1 0 0 0,0 0 0 0 0,0 0 0 0 0,-1 0 0 0 0,1-1 0 0 0,0 1 0 0 0,0 0 0 0 0,0 0 0 0 0,0-1 0 0 0,0 1-1 0 0,0 0 1 0 0,0 0 0 0 0,0-1 0 0 0,0 1 0 0 0,0 0 0 0 0,0 0 0 0 0,0 0 0 0 0,0-1 0 0 0,0 1 0 0 0,0 0 0 0 0,0 0 0 0 0,0-1 0 0 0,0 1-1 0 0,0 0 1 0 0,0 0 0 0 0,0-1 0 0 0,0 1 0 0 0,0 0 0 0 0,1 0 0 0 0,-1 0 0 0 0,0-1 0 0 0,7-14 665 0 0,-6 12-476 0 0,25-52 1456 0 0,-18 40-1496 0 0,-2 4 153 0 0,-1 1-10 0 0,17-30-1 0 0,-17 30-28 0 0,2-2-117 0 0,35-63 54 0 0,-14 23-119 0 0,6-14-13 0 0,5-12 171 0 0,-9 20 371 0 0,11-17 2023 0 0,-44 81-1822 0 0,0 0 0 0 0,1 1 0 0 0,1-1 0 0 0,-1 1-1 0 0,-1 12 1 0 0,0 39-213 0 0,2-24-157 0 0,-5 48-70 0 0,-16 299-554 0 0,21-362-606 0 0,1-2-238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5063 0 0,'18'-11'5562'0'0,"-15"9"-5198"0"0,3 1 379 0 0,9-2 1560 0 0,50-10-1027 0 0,-52 11-669 0 0,62-7 128 0 0,-22 3-1773 0 0,-40 5-4522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7831 0 0,'-2'5'219'0'0,"0"-1"-1"0"0,0 0 0 0 0,1 1 0 0 0,0-1 0 0 0,0 1 0 0 0,0 0 0 0 0,0-1 1 0 0,0 1-1 0 0,1 8 0 0 0,1 2 931 0 0,4 26 0 0 0,-4-34-827 0 0,1-1-1 0 0,-1 1 0 0 0,2-1 0 0 0,-1 0 1 0 0,1 0-1 0 0,0 0 0 0 0,0-1 1 0 0,0 1-1 0 0,7 8 0 0 0,-9-13-315 0 0,0 0 0 0 0,0 1 0 0 0,0-1 0 0 0,1 0 0 0 0,-1 0 0 0 0,0 0 0 0 0,1 0 0 0 0,-1 0 0 0 0,0 0 0 0 0,1 0 0 0 0,-1 0 0 0 0,1-1 0 0 0,-1 1 0 0 0,1-1 0 0 0,0 1 0 0 0,-1-1 0 0 0,1 1 0 0 0,0-1 0 0 0,-1 0 0 0 0,1 0 0 0 0,0 0 0 0 0,-1 0 0 0 0,1 0 0 0 0,0 0 0 0 0,-1 0 0 0 0,1-1 0 0 0,0 1 0 0 0,-1 0 0 0 0,1-1 0 0 0,-1 0-1 0 0,1 1 1 0 0,0-1 0 0 0,-1 0 0 0 0,0 0 0 0 0,1 0 0 0 0,-1 0 0 0 0,1 0 0 0 0,-1 0 0 0 0,0 0 0 0 0,0 0 0 0 0,2-3 0 0 0,20-26-694 0 0,-22 28 546 0 0,4-7-234 0 0,13-28 289 0 0,-14 27-5 0 0,0 2 32 0 0,10-25 49 0 0,-14 31 67 0 0,-1 4 186 0 0,-13 39 2070 0 0,-86 391 1614 0 0,97-421-3997 0 0,1-4-192 0 0,1 0 1 0 0,-1 0 0 0 0,1 0-1 0 0,1 1 1 0 0,-1 7 0 0 0,3-6-6629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2759 0 0,'-1'0'159'0'0,"0"0"0"0"0,0 0 0 0 0,1 0 0 0 0,-1 0 0 0 0,0 0 0 0 0,0 0 0 0 0,0 0-1 0 0,0 0 1 0 0,0 0 0 0 0,1 1 0 0 0,-1-1 0 0 0,0 0 0 0 0,0 0 0 0 0,0 1 0 0 0,1-1-1 0 0,-1 0 1 0 0,0 1 0 0 0,1-1 0 0 0,-1 1 0 0 0,0-1 0 0 0,0 1 0 0 0,1-1 0 0 0,-1 1-1 0 0,1 0 1 0 0,-1-1 0 0 0,0 2 0 0 0,-16 21 1938 0 0,15-20-1932 0 0,-13 20 1385 0 0,2 0 0 0 0,1 1 0 0 0,-19 49 0 0 0,25-54-1090 0 0,1-1-1 0 0,1 1 1 0 0,0 0-1 0 0,1 0 0 0 0,1 0 1 0 0,1 26-1 0 0,2-39-402 0 0,-1-1 0 0 0,1 1 0 0 0,0-1 0 0 0,0 1 0 0 0,1-1 0 0 0,0 0 1 0 0,2 6-1 0 0,-3-9-218 0 0,0-1 0 0 0,-1 1 0 0 0,1 0 0 0 0,0-1 0 0 0,0 0 0 0 0,0 1 0 0 0,0-1 0 0 0,0 1 0 0 0,1-1 0 0 0,-1 0 0 0 0,0 0 0 0 0,1 0 0 0 0,-1 0 0 0 0,1 0 0 0 0,-1 0 0 0 0,1 0 0 0 0,-1 0 0 0 0,1-1 0 0 0,-1 1 0 0 0,1-1 0 0 0,0 1 0 0 0,-1-1 0 0 0,1 1 0 0 0,0-1 0 0 0,0 0 0 0 0,2 0 0 0 0,6-1-5357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5239 0 0,'8'23'2935'0'0,"-5"-10"-722"0"0,-1 0 0 0 0,1 25 0 0 0,-2-24-1715 0 0,0 0 0 0 0,5 18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74 5527 0 0,'-3'-7'240'0'0,"1"4"56"0"0,1 0-232 0 0,-1 1-64 0 0,0 1 0 0 0,2-1 816 0 0,0 0 152 0 0,-1-1 32 0 0,1-2 8 0 0,0 2-336 0 0,0 0-64 0 0,1 1-8 0 0,1 1-8 0 0,1 1-792 0 0,0 0-160 0 0,2 1-32 0 0,0 1-8 0 0</inkml:trace>
  <inkml:trace contextRef="#ctx0" brushRef="#br0" timeOffset="1">138 0 8287 0 0,'0'0'756'0'0,"5"14"627"0"0,1 13 308 0 0,-2 1-1 0 0,-1 0 1 0 0,-1 40-1 0 0,-3-42-1422 0 0,-1 1-1 0 0,-1 0 1 0 0,-2-1-1 0 0,0 1 1 0 0,-2-1-1 0 0,-15 38 1 0 0,22-63-381 0 0,0 0 1 0 0,-1-1 1 0 0,1 1-1 0 0,0 0 1 0 0,0-1 0 0 0,-1 1-1 0 0,1 0 1 0 0,0-1 0 0 0,-1 1-1 0 0,1-1 1 0 0,0 1-1 0 0,-1 0 1 0 0,1-1 0 0 0,-1 1-1 0 0,1-1 1 0 0,-1 1-1 0 0,1-1 1 0 0,-1 1 0 0 0,1-1-1 0 0,-1 0 1 0 0,-1 1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5063 0 0,'0'0'68'0'0,"0"0"0"0"0,1 0 0 0 0,-1 0 0 0 0,0 0 0 0 0,0 0 0 0 0,1 0 0 0 0,-1 0 0 0 0,0 1 0 0 0,1-1 0 0 0,-1 0 0 0 0,0 0 0 0 0,0 0 0 0 0,1 0 0 0 0,-1 0 0 0 0,0 0 0 0 0,0 0 0 0 0,1 1 0 0 0,-1-1 0 0 0,0 0 0 0 0,0 0 0 0 0,1 0 0 0 0,-1 1 0 0 0,0-1 0 0 0,0 0 0 0 0,0 0 0 0 0,1 1 0 0 0,-1-1 0 0 0,0 0 0 0 0,0 0 0 0 0,0 1 0 0 0,0-1 0 0 0,0 1 0 0 0,9 12 1285 0 0,-8-10-876 0 0,9 15 887 0 0,-1 1 0 0 0,-1 0 0 0 0,-1 0 0 0 0,9 39 0 0 0,-10-32-547 0 0,-2 1-1 0 0,-2 1 1 0 0,0 33-1 0 0,-4-18-299 0 0,-2 0 0 0 0,-2 0 0 0 0,-1 0-1 0 0,-22 66 1 0 0,12-60-224 0 0,-42 82 0 0 0,20-55-2387 0 0,38-73 1941 0 0,-8 13-7106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04:07.0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4330 10526 9215 0,'-2'-3'816'0,"-3"0"-656"16,1-1-160-16,3 4 0 0,-1-3 1056 0,-7-3 176 15,-1 0 48-15,-5 0 0 0,-8-7 96 0,-9 1 32 0,-1 5 0 16,0 3 0-16,1 4-320 0,1 4-64 16,2 6-16-16,4 2 0 0,2 2 64 0,5 3 16 15,3 3 0-15,4-2 0 0,6 2 48 0,4 1 16 16,4-1 0-16,5 0 0 0,4-2-432 0,3 1-80 15,2-1 0-15,3 2-16 0,1 1-416 0,1-5-80 16,1-4 0-16,-6 5-128 0,-2 1 464 0,-7-1-16 16,-4-2 0-16,-6 1 0 0,-6-3 208 0,-4-3 48 15,-4-1 0-15,-3 1 0 0,-3 1-128 0,-3 2 0 16,-1-3-16-16,-2 0 0 0,-4 0-368 0,2-4-192 0,5-3 192 0,2 0-192 16,2-1-144-16,0-2-144 0,2-2-32 0,4-4 0 15,3 0-640 1,3-1-128-16,2 0-16 0,4-2-14928 0</inkml:trace>
  <inkml:trace contextRef="#ctx0" brushRef="#br0" timeOffset="176.82">4370 10696 19343 0,'2'16'848'0,"0"-8"192"0,-1 1-832 0,1-3-208 15,0 0 0-15,0 0 0 0,1 4 1344 0,0 6 208 16,3 9 48-16,2 4 16 15,-1 9 160-15,-1-6 16 0,-1 1 16 0,-1-4 0 16,0-1-1136-16,-2-6-224 0,1-8-64 0,-2-4 0 16,0-2-1520-16,-1-5-304 0</inkml:trace>
  <inkml:trace contextRef="#ctx0" brushRef="#br0" timeOffset="521.86">4436 10460 19343 0,'-3'6'848'0,"2"-3"192"0,1 1-832 0,0-2-208 0,1-1 0 0,2 4 0 16,0-1 1040-16,2 2 176 0,4 6 16 0,4 6 16 16,5 9-224-16,-1-1-64 15,0 5 0-15,-1-1 0 0,-1 3-336 0,-2 2-80 16,-2-1-16-16,-3-4 0 0,-1-3-336 0,-1-1-192 16,-1-6 192-16,-2-2-192 0,0-2 240 0,-2-6-64 0,2-5-16 0,-2-1 0 15,0-2-160-15,-1 0 0 0,1-4 144 0,1-6-144 31,0-2-304-31,-1-2-128 0,2-2-16 0,0-5-16 0,1-2 144 0,1 2 48 0,1 3 0 0,0-3 0 16,-6 19 272-16,0 0 0 0,33-48-128 0,-33 48 128 16,0 0 0-16,0 0 0 0,63-34 0 0,-63 34 0 15,0 0 352-15,39 10 128 0,-28-4 32 0,-2 6 0 16,-2 4 640-16,-2-3 144 0,0 6 32 0,-2 3 0 16,-1 4-256-16,-2-1-48 0,2-3-16 0,-4-1 0 15,1-5-608-15,0 0-112 0,1-2-32 0,1-2 0 16,2-1-512-16,1-3-128 0,3-5 0 0,0 0-10848 15,1-3-2160-15</inkml:trace>
  <inkml:trace contextRef="#ctx0" brushRef="#br0" timeOffset="870.45">5158 10703 15663 0,'-7'-15'688'0,"4"7"144"0,-1 2-656 0,0 1-176 15,2 1 0-15,-2 1 0 0,0 3 1856 0,-3-4 352 16,-7 2 64-16,-3 2 16 0,-4 6 464 0,-1 4 80 15,2 2 32-15,0 4 0 0,3 0-1328 0,2 3-256 16,3 3-48-16,3 0-16 0,4 1-688 0,3-2-144 16,4-5-16-16,4 0-16 0,4 0-208 0,3-4-144 15,3-6 192-15,1 0-192 0,3 4 0 0,-20-10 0 16,49 4 0-16,-49-4 0 0,52-1 0 0,-52 1 0 16,53-6 0-16,-53 6 0 0,0 0 0 0,73-21 0 0,-73 21 0 0,0 0 0 15,60-26-160-15,-60 26-32 0,0 0-16 0,42-44 0 16,-42 44 16-16,0 0 0 0,0 0 0 0,28-54 0 15,-25 42 192-15,-5-4-176 0,-1-1 176 0,-4 5-160 16,0 3 160-16,-3 4-128 0,-1 4 128 0,-3 0-128 0,0 2 128 16,-4 4 0-16,2 1 0 0,-1 4 0 15,2 3 480-15,0-1 32 0,4 4 0 0,4 4 0 0,2 5-112 16,3-3-16-16,5-4 0 0,3 1 0 0,5 1-128 16,4-4-48-16,0-4 0 0,2-3 0 0,4-4-208 0,-21-5 0 15,62 2 0-15,-62-2-12432 16,80-10-2576-16</inkml:trace>
  <inkml:trace contextRef="#ctx0" brushRef="#br0" timeOffset="1554">6974 10580 19343 0,'-10'3'1728'0,"4"-3"-1392"0,5 0-336 0,1 0 0 15,1-3 896-15,-1 3 128 0,-1 0 0 0,0-2 16 16,-1 0-912-16,6 2-128 0,2-2 0 0,5-1-192 15,-11 3 672-15,0 0 144 0,61-4 16 0,-61 4 16 16,57-5 352-16,-57 5 64 0,67-4 16 0,-67 4 0 16,70-6-608-16,-70 6-112 0,64-8-32 0,-64 8 0 0,0 0-336 0,70-6 0 15,-70 6 0-15,0 0 0 0,0 0 0 0,0 0 128 16,0 0-128-16,0 0 128 0,0 0 336 0,0 0 80 16,0 0 16-16,0 0 0 0,22 10 304 0,-27-6 64 15,-1 2 16-15,0 3 0 0,-3-2-400 0,0 3-80 16,2 2-16-16,-2 3 0 0,1 2-128 0,-1 4-48 15,1-1 0-15,2 2 0 0,0 1-48 0,0 0-16 16,0 1 0-16,0 0 0 0,-2 2-48 0,2-1-16 16,0-5 0-16,0 1 0 0,1-5-144 0,-2 0 160 15,1-1-160-15,0-3 160 0,1-4-160 0,-1 0 0 16,2-4 0-16,-1-1 0 0,2-3 0 0,-4-3 0 16,2-3 0-16,1 0 0 0,-4-4 0 0,-1-3 0 0,1 0 0 15,-5-6 0-15,1-3 0 0,-3 0-144 0,-1-5 144 0,-1 1-160 16,0 0 32-16,-2-2 0 0,3 4 0 0,0 0 0 15,0 2-96-15,1 1-16 0,3 5 0 0,-1 0 0 32,2 2-560-32,1 2-112 0,0 3-32 0,4 0-15136 0</inkml:trace>
  <inkml:trace contextRef="#ctx0" brushRef="#br0" timeOffset="2465.38">7798 10194 21183 0,'-6'0'1888'0,"-2"0"-1504"16,4 0-384-16,6 0 0 0,-1 0 1024 0,-1-2 144 15,-1 1 32-15,-1 1 0 0,2-3-560 0,4-1-96 16,1 4-32-16,-5 0 0 0,0 0-368 0,0 0-144 16,0 0 0-16,67-8 144 0,-67 8-144 0,0 0 0 0,58 2 0 0,-58-2 0 31,0 0-432-31,54 19-16 0,-39-9 0 0,-4 6 0 0,-2 2 448 0,-3 5 0 0,-3 5 0 0,-2 2 0 15,0 3 1120-15,-2-1 256 16,-3 3 48-16,2 2 16 0,-1 1 224 0,2-3 32 0,0 0 16 0,1-3 0 0,3-1-800 16,1 1-144-16,2-3-48 0,2 2 0 15,0-2-464-15,2-1-80 0,0 1-32 0,-2-5 0 0,-1-1-144 16,-3-5 128-16,-3 2-128 0,-1-5 128 16,-3-2-128-16,-3-4 128 0,-2 1-128 0,-3-3 128 0,-4-2-128 0,-1-1 160 15,0-4-160-15,3 0 160 16,1 0-160-16,-2-4 0 0,-4-1 0 0,-1-4 0 0,2-4 0 0,2 1 0 15,3 1 0-15,3-7 0 0,4 2 688 16,5-1 208-16,5-4 32 0,-5 21 16 16,22-42-1744-16,-22 42-352 0,31-41-64 0,-31 41 0 0,40-41 720 0,-40 41 160 15,43-41 16-15,-43 41 16 16,0 0-352-16,64-44-80 0,-64 44-16 0,0 0-10304 16,65-26-2064-16</inkml:trace>
  <inkml:trace contextRef="#ctx0" brushRef="#br0" timeOffset="2835.17">8793 10134 17503 0,'-10'0'1552'0,"2"0"-1232"0,1 0-320 0,4 1 0 0,-1 1 1456 0,-5 5 224 16,-9 1 48-16,-12 12 16 0,-9 11 304 0,-6 14 64 15,3 9 16-15,4 5 0 16,2 8-208-16,4 4-32 0,2 0-16 0,8-1 0 0,2-4-1024 0,9-3-208 16,5-6-32-16,4-4-16 0,5-11-400 0,5-3-64 15,6-2-128-15,6-5 176 16,2-4-688-16,5-3-128 0,4-3-16 16,3-12-16752-16</inkml:trace>
  <inkml:trace contextRef="#ctx0" brushRef="#br0" timeOffset="3157.49">8969 10444 25791 0,'-15'-10'1152'0,"7"4"224"0,2-3-1104 0,4 3-272 0,2 3 0 0,1-1 0 0,2 0 832 0,1-5 128 15,-4 9 0-15,0 0 16 16,0 0 416-16,67-40 80 0,-67 40 0 0,55-4 16 15,-55 4-560-15,55 10-112 0,-31-2-32 0,-3 6 0 16,-1 1-480-16,-7 2-112 0,-3 2 0 0,-5 2-16 16,-5 1-176-16,-5 2 0 0,-6 3 0 0,-4 1 0 15,-3 1 0-15,-5-1 0 0,-1-2 0 0,-2 0 0 16,0-1 0-16,2-4 192 0,6-4-192 0,3-1 192 0,4-1 128 0,3-5 48 16,6-1 0-16,3 0 0 15,4 0-192-15,4-1-48 0,2-6 0 0,4 4 0 0,3 0-128 16,-18-6 0-16,45 7 0 0,-45-7 0 0,52 3-240 0,-52-3-16 15,54-10-16-15,-54 10 0 16,0 0-1584-16,77-18-320 0</inkml:trace>
  <inkml:trace contextRef="#ctx0" brushRef="#br0" timeOffset="3318.73">9471 10700 24879 0,'-11'20'1088'0,"4"-9"256"0,2-1-1088 0,1 0-256 15,1-4 0-15,1 0 0 0,-1 4 1984 0,-3 6 320 16,-1 11 80-16,-1 5 16 0,1 3-1440 0,3-5-272 0,1-2-64 0,5-4-16 16,3-4-608-16,2-7-128 15,3-1-32-15,4-3 0 0</inkml:trace>
  <inkml:trace contextRef="#ctx0" brushRef="#br0" timeOffset="3586.08">9981 10407 27647 0,'-16'-1'1216'0,"5"1"256"15,0 1-1168-15,0 2-304 0,4-1 0 0,-1 2 0 16,-3-1 1600-16,-8 9 272 0,-10 5 48 0,-11 10 16 16,-3 3-464-16,3 3-80 0,6 3-32 0,7-1 0 0,4 2-864 0,8-3-176 15,6-2-48-15,6-3 0 16,7-7-128-16,3 0-16 0,4-2-128 0,4-2 192 0,1-9-192 0,3-2 0 15,2-1 0-15,-21-6 0 16,43 1 0-16,-43-1 0 0,47-7 0 0,-47 7 0 0,0 0 0 0,61-35 0 16,-61 35 0-16,0 0 0 15,40-57 0-15,-40 57 0 0,14-49 0 0,-14 49 0 0,8-51-256 16,-8 51-80-16,6-61-32 0,-5 29-11536 16,1 1-2304-16</inkml:trace>
  <inkml:trace contextRef="#ctx0" brushRef="#br0" timeOffset="3836.51">10062 10194 6447 0,'4'-3'576'0,"-1"3"-576"0,1-3 0 0,1 3 0 16,-3 0 3136-16,2 3 528 0,-4-3 112 0,24 7 0 15,-2 8-176-15,6 7-32 0,3 10-16 0,-5 9 0 16,-4 4-1168-16,-4 5-224 0,-6 7-48 0,-6 0-16 16,-3 6-1312-16,-9-3-256 0,-6 0-48 0,-6-3-16 15,-4 4-144-15,-3-6-48 0,-1-10 0 0,-3-4 0 16,-1-6-272-16,-3-4 0 0,-2-6 0 0,1-3-19152 16</inkml:trace>
  <inkml:trace contextRef="#ctx0" brushRef="#br0" timeOffset="4718.78">10622 10596 27647 0,'1'3'2448'0,"2"-3"-1952"16,0 1-496-16,1-1 0 16,0 1 448-16,2 0 0 0,4 2 0 0,-10-3 0 0,42 7 352 0,-42-7 64 15,63 11 16-15,-63-11 0 16,69 8-528-16,-69-8-96 0,74 4-32 0,-74-4 0 16,73-2-1056-16,-73 2-224 0</inkml:trace>
  <inkml:trace contextRef="#ctx0" brushRef="#br0" timeOffset="4925.74">10650 10779 20271 0,'-6'3'1792'0,"1"0"-1424"0,3-3-368 0,2 0 0 15,1 0 1824-15,0 3 288 0,1-2 64 0,1 4 16 16,8-1-1008-16,-11-4-208 0,42 10-32 0,-42-10-16 15,68 2-240-15,-68-2-48 0,89-2-16 0,-89 2 0 16,106-6-624-16,-48 2-320 16,2-2 48-16,-2-3-14464 0</inkml:trace>
  <inkml:trace contextRef="#ctx0" brushRef="#br0" timeOffset="5288.34">11959 10241 17503 0,'-9'0'1552'0,"2"0"-1232"0,3 0-320 0,1 0 0 15,0 4 1472-15,-6-1 224 16,-8 6 48-16,-10 7 16 0,-9 9-32 0,-4 10-16 16,4 3 0-16,3 7 0 0,2 2-208 0,4 1-32 0,2 1-16 0,5 2 0 15,3 0-528-15,5-3-96 16,4 1-32-16,3-4 0 0,5-4-528 0,3-3-96 15,2-3-32-15,3-7 0 16,5 1-944-16,-1-7-192 0,3-2-32 0,1-2-15120 0</inkml:trace>
  <inkml:trace contextRef="#ctx0" brushRef="#br0" timeOffset="5588.22">12298 10487 13823 0,'-19'-6'1216'0,"7"1"-960"16,-2 2-256-16,3 0 0 16,3 2 3168-16,1 1 592 0,-4-3 112 0,-9 3 32 0,-10 0-1296 0,-9 4-256 15,-4 5-48-15,2 7-16 16,1 5-1072-16,6 5-192 0,5 2-64 0,4 2 0 16,7 1-608-16,4 0-128 0,4 3-32 0,7-5 0 0,5-1-64 0,4-2-128 15,7-3 176-15,0-5-176 0,6 1 128 0,1-7-128 16,3-1 0-16,3-2 0 0,4-3 0 0,-30-6 0 15,63 2 0-15,-63-2 0 0,57-12 0 0,-57 12 0 16,52-28 0-16,-52 28 0 0,40-41-176 0,-40 41 16 0,28-47 0 0,-28 47 0 16,17-47-80-16,-17 47-16 15,10-45 0-15,-9 23 0 16,-2-4-640-16,-2-1-128 0,0 5-16 16,-2-1-15264-16</inkml:trace>
  <inkml:trace contextRef="#ctx0" brushRef="#br0" timeOffset="5755.18">12399 10722 18431 0,'-6'10'1632'0,"0"3"-1312"0,3-10-320 0,2 2 0 16,-2-1 2608-16,0 6 448 0,-5 11 80 0,-4 9 32 15,-1 10-1824-15,2-1-352 0,1-6-80 0,7-4-16 16,2-6-1648-16,3-4-336 0,3-5-64 15,2-2 0-15</inkml:trace>
  <inkml:trace contextRef="#ctx0" brushRef="#br0" timeOffset="6066.1">12880 10543 23951 0,'-21'-5'2128'0,"9"-1"-1696"0,-1 0-432 0,3 0 0 0,3 2 1984 0,2 1 304 16,-3 0 64-16,-5-6 16 0,-8-3-1024 0,-6 2-192 15,-3 1-32-15,0 8-16 0,6 7-400 0,1 6-64 16,5 4-32-16,2 4 0 0,3 1-288 0,5 5-48 16,3-1-16-16,3 3 0 0,6-2-64 0,5-1-32 15,3-3 0-15,4-4 0 0,4-3-160 0,4-3 0 16,0 0 144-16,2-6-144 0,-1 1 0 0,-25-7 0 0,49 0 0 0,-49 0 0 15,0 0 0-15,62-15 0 0,-62 15 0 16,0 0 0-16,47-41 0 0,-47 41 0 0,0 0 0 0,23-57 0 16,-23 57 0-16,6-48 0 0,-6 48 0 15,-3-53 0-15,0 24-1168 16,-1 3-160-16</inkml:trace>
  <inkml:trace contextRef="#ctx0" brushRef="#br0" timeOffset="6270.48">13042 10178 24879 0,'9'6'1088'0,"-9"-6"256"0,0 0-1088 0,0 0-256 0,0 0 0 0,24 13 0 0,-24-13 2256 0,0 0 400 15,40 29 80-15,-12 0 16 16,3 12-1088-16,-4 3-192 0,-4 6-64 0,-6 0 0 16,-5 5-736-16,-5-1-160 0,-7 2-16 0,-7 1-16 0,-6 0-160 0,-7-3-48 15,-5 0 0-15,-4-2 0 0,-6-6-112 0,-3-3-32 16,3-8 0-16,-3-3-12800 15,-2-3-2576-15</inkml:trace>
  <inkml:trace contextRef="#ctx0" brushRef="#br0" timeOffset="7415.32">14319 10491 16575 0,'-6'6'1472'0,"1"0"-1168"16,3-2-304-16,-2 2 0 0,3-2 848 0,1-1 112 0,-4 9 32 0,-2 8 0 16,-2 4 288-16,3 0 64 15,3 3 16-15,2-2 0 0,4-5-368 0,3-2-80 0,3-2-16 0,5-3 0 16,1-3-704-16,-16-10-192 0,0 0 0 0,53 6 0 31,-53-6-320-31,0 0-160 0,0 0-32 0,61-25 0 0,-61 25-1104 0,0 0-240 0,0 0-32 0,45-38-16 31,-45 38 176-31,0 0 48 0,0 0 0 0,0 0 0 0,0 0 1424 0,30-44 256 0,-31 43 0 0,-2 1 176 0,0 3 1616 0,-1 0 320 16,0 4 64-16,1-4 0 16,0 6 64-16,2-2 0 0,0 2 0 0,1-2 0 0,2 2-832 0,2-3-144 15,1-2-48-15,1 0 0 16,1-2-704-16,2 1-128 0,-9-3-48 0,0 0 0 0,0 0-336 0,0 0 0 15,57-23 0-15,-57 23 128 0,0 0-416 0,0 0-80 16,44-43-16-16,-44 43-15024 16</inkml:trace>
  <inkml:trace contextRef="#ctx0" brushRef="#br0" timeOffset="7802.16">14741 10612 9215 0,'-9'9'816'0,"4"-7"-656"16,2-2-160-16,0 2 0 0,2-2 2256 0,1-2 432 0,1 2 64 0,2-2 32 15,0-2-992-15,2-2-208 0,-5 6-48 0,0 0 0 0,0 0-320 0,0 0-64 16,55-44 0-16,-55 44-16 16,0 0-688-16,0 0-144 0,50-44-32 0,-50 44 0 15,0 0-272-15,0 0 0 0,0 0-128 0,18-42 128 32,-23 40-480-32,-4 2 0 0,-1 0 0 0,-3 3 0 0,-1 6 480 0,-1 1 0 0,-2 2 0 0,0 4 0 15,0 3 1088-15,1 0 272 0,0 3 48 0,5 0 16 16,3-3 0-16,1 0 0 0,5 1 0 0,1-1 0 15,3-1-688-15,4-4-144 0,5 1-16 0,4-3-16 0,3-2-400 0,-18-10-160 16,47 9 128-16,-47-9-128 16,56-7-704-16,-56 7-208 0</inkml:trace>
  <inkml:trace contextRef="#ctx0" brushRef="#br0" timeOffset="9785.27">15740 10456 3679 0,'-2'0'320'0,"-1"0"-320"0,2 3 0 0,0-3 0 16,-1 0 592-16,0 1 48 15,-2 3 16-15,-2 1 0 0,-1 2 272 0,-1 2 48 16,2 1 16-16,0 5 0 0,2-4 304 0,2 4 64 15,-1 1 16-15,2 2 0 0,1 1 32 0,-1 1 0 16,2 1 0-16,-1-2 0 0,2 1-128 0,1-1-32 0,1-3 0 16,1-1 0-16,-1-3-544 0,3-2-96 0,0 0-32 0,-1-2 0 15,2-1-448-15,-1-2-128 0,1 0 0 0,-1-2 0 16,-1 0 0-16,0-3 0 0,-1-3 0 0,0 1 0 16,-1 1 0-16,0-2-160 0,-2-1 160 0,1 1 0 15,-2 0 0-15,0-1-128 0,0 2 128 0,1-2 0 16,-2 2 0-16,0-2 0 0,-2 2 176 0,1 2-176 15,0-3 384-15,-2 2-16 0,2 1-16 0,0 0 0 0,0 0 32 0,-1 0 0 16,1 1 0-16,1-1 0 16,-1 3-240-16,1-3-144 0,-1 0 192 0,1 2-192 15,-2-2 0-15,1 0 0 0,0 1 0 0,0 2 0 16,0-3 0-16,-1 2 0 0,1-2 0 0,0 0 0 16,0 2 0-16,-2-2 0 0,2 0 0 0,0 0 0 15,-1 0 0-15,1-2 0 0,0 2 0 0,1 0 0 0,-1 0 0 0,1-2 0 16,0 2 0-16,-2-3 0 0,2 2 0 0,0 1 0 15,0-2 0-15,0-1 0 0,-1 2 0 0,1 1 0 16,-1-3 0-16,0 3 0 0,1-1 400 0,-2 1-16 0,1 0-16 0,1 0 0 16,-1 0-128-16,1 0-32 15,-1 0 0-15,0 0 0 0,-1-2-208 0,1 2 128 0,0 0-128 0,0-3 0 16,-1 2 0-16,1-1 0 16,0-2 0-16,-2 1 0 0,2 0 0 0,0-1 0 0,-2-1 0 0,2 1 0 31,1 1-448-31,0-4 0 0,0 2 16 0,1 0 0 15,1 1 0-15,0-3 0 0,2 0 0 0,0-2 0 0,-4 9 208 0,0 0 32 16,0 0 16-16,0 0 0 0,32-48 176 0,-32 48-128 16,0 0 128-16,0 0-128 0,26-41 128 0,-21 31 0 15,0 2 0-15,-2-2 0 0,1 0 0 0,-3 1 0 0,-1 2 0 0,0 1 0 16,-1 1 0-16,-1-1 0 0,-1 2 128 16,-2 0-128-16,-1 0 320 0,-1-1 0 0,-1 4 0 0,-1-1 0 15,0 2 256-15,-3 2 64 0,0-2 0 0,0 4 0 16,1 0 0-16,-1 2 0 0,1 0 0 0,0 0 0 15,0 3-64-15,0 1 0 0,1 0 0 0,1-2 0 16,1 3-224-16,0 1-48 0,1-1-16 0,-1 1 0 16,4-1-128-16,0 0-32 0,0 2 0 0,2-1 0 15,2-2 0-15,1-1 0 0,1 0 0 0,2-2 0 0,0-1-128 16,2-2 0-16,4 0 0 0,1 0 0 16,1-3 0-16,-12-1-176 0,0 0 176 0,0 0-128 0,56-7-208 0,-56 7-48 15,0 0 0-15,0 0 0 16,0 0-128-16,56-38-48 0,-56 38 0 0,0 0 0 0,0 0 256 0,29-50 48 15,-29 50 16-15,0 0 0 0,0 0 96 0,19-41 16 0,-17 38 0 0,0-1 0 16,-1 2 128-16,-1 4 0 16,-1 2 0-16,-1-1 0 0,2 6 608 0,-1 3 48 0,1 1 16 15,0 0 0-15,0 6-32 0,0 3-16 16,-1 3 0-16,0 3 0 0,-1 2-320 0,-1 1-64 16,-2 4-16-16,-1-7 0 0,-1 0 0 0,-1 3 0 0,-5 2 0 0,0-5 0 15,-1 0-80-15,-2-2-16 0,-3-1 0 0,0-3 0 16,-1-2-128-16,1-4 0 0,2-1 144 0,0-6-144 15,-1-2 0-15,2-1 0 0,2-6 0 0,1 0 0 16,3-3-224-16,3-4-64 0,2-2-16 16,2-4 0-1,5-2-608-15,1-1-128 0,5 0-32 0,-8 16 0 0,22-44 176 0,-22 44 48 16,36-44 0-16,-36 44 0 16,47-38 32-16,-47 38 16 0,56-36 0 0,-56 36 0 0,59-34 416 0,-59 34 96 0,64-34 16 0,-64 34 0 15,61-29 272-15,-61 29 0 0,58-31-128 0,-58 31 128 0,53-31 0 0,-53 31 0 16,0 0 0-16,56-49 0 15,-56 49 0-15,0 0 0 0,29-44 0 0,-25 28 0 16,-1 4 0-16,-3-3 0 0,-3 4 0 0,1-2 0 16,-2 3 128-16,-2-1-128 0,0 1 176 0,-2 3-176 15,-1 1 336-15,2 1-32 0,0 3-16 0,-1 2 0 16,1 2 1232-16,-1 3 240 0,1 5 48 0,0-1 16 0,-1 5-1408 16,1 3-288-16,1 3-128 0,-1 1 128 0,2 5 384 15,2-1 80-15,0-2 16 0,3 2 0 0,3-3-288 0,2 1-48 16,3-2-16-16,3-5 0 0,4-3-256 0,1 0 0 15,2-5-176-15,-18-8 176 16,0 0-736-16,59 2-32 0,-59-2-16 0,0 0-15440 0</inkml:trace>
  <inkml:trace contextRef="#ctx0" brushRef="#br0" timeOffset="9972.67">16278 10081 8287 0,'-4'0'736'0,"1"0"-592"15,-1 2-144-15,1-1 0 0,2 4 3008 0,1-1 576 0,-1 3 128 0,-2 8 0 16,0 11-640-16,-2 12-128 16,0 14-16-16,1 0-16 0,0 2-1312 0,3-4-256 0,2 1-48 0,1-8-16 15,-1-3-768-15,1-1-144 0,2 0-48 0,-1-5 0 32,-1-5-1232-32,-1-7-256 0,0-2-48 0,-2-5-14432 0</inkml:trace>
  <inkml:trace contextRef="#ctx0" brushRef="#br0" timeOffset="10087.21">16133 10647 11055 0,'-7'-10'480'0,"3"4"112"0,2 2-464 0,0 0-128 0,4 2 0 0,-1-2 0 16,1 2 1312-16,5-2 240 0,-7 4 48 0,0 0 16 15,0 0-96-15,71-35-32 0,-71 35 0 0,57-18 0 16,-57 18-1120-16,63-15-240 0,-63 15-128 0,81-11 160 16</inkml:trace>
  <inkml:trace contextRef="#ctx0" brushRef="#br0" timeOffset="10362.02">17055 10481 15663 0,'-5'1'1392'0,"1"2"-1120"0,1-3-272 0,3 2 0 16,2-2 2128-16,-2 4 368 0,-2 0 80 0,1 2 16 15,1 6-1056-15,3 1-224 0,2 3-32 0,0 0-16 16,3 0-160-16,0 3-16 0,0-1-16 0,-2-2 0 16,1 0-496-16,-5-2-112 15,-2 1-16-15,-4-3 0 0,-1-2 0 0,-4-1-16 0,-4-2 0 0,-2-1 0 16,0 0-112-16,-2-3 0 0,-3-3-16 16,2-3 0-16,1 0-544 0,-1-4-96 0,2-1-32 0,1-2-10576 15,2-4-2112 1</inkml:trace>
  <inkml:trace contextRef="#ctx0" brushRef="#br0" timeOffset="10739.42">17255 10580 8287 0,'-4'-2'736'0,"0"0"-592"15,2-1-144-15,1 0 0 0,2 3 1680 0,-2-3 304 16,-2-2 64-16,-3-3 16 0,-1-4-480 0,-1 2-112 0,1 1 0 0,1 3-16 16,1 5-160-16,0 1-16 15,-1 4-16-15,1-1 0 0,0 6-240 0,0-2-32 0,1 6-16 0,2-3 0 16,-1 2-128-16,1 3-16 16,2-4-16-16,0 4 0 0,2-5-112 0,1 0 0 15,3 1-16-15,0-5 0 0,3-1-464 0,0 0-96 16,0-2 0-16,-9-3-128 0,0 0 0 0,0 0-272 15,0 0 16-15,0 0 16 16,56-22-720-16,-56 22-160 0,0 0-32 0,0 0 0 16,0 0 176-16,31-48 16 0,-28 42 16 0,1 0 0 0,0-1 544 0,-1 2 96 15,1 4 32-15,0-2 0 0,-2 3 560 0,2 3 112 0,-1-2 32 16,0 2 0-16,1 3 464 0,-2-2 112 0,3 5 16 0,-1-3 0 16,0 4-688-16,1-1-128 0,0 0-16 0,0 1-16 15,0-4-1376 1,0 0-272-16</inkml:trace>
  <inkml:trace contextRef="#ctx0" brushRef="#br0" timeOffset="11365.37">17435 10562 20271 0,'-2'-8'896'0,"1"6"192"0,1-2-880 0,0 0-208 0,0 3 0 0,0 0 0 16,0 1 1280-16,1-4 192 0,1 2 64 0,1-1 0 0,2 3 48 0,0 3 16 15,1-1 0-15,0 3 0 0,0 4-928 0,0-1-176 16,-1 5-48-16,0-2 0 15,-2 4-304-15,-1-3-144 0,1 2 128 0,-3 1-128 16,0-3 0-16,-1-1 0 0,-1 0 0 0,1-1 0 0,0-4 0 0,1-2 0 16,0 0 0-16,1-4 0 0,0-2-128 0,2 0-64 15,0-4-16-15,-3 6 0 16,0 0-624-16,0 0-128 0,0 0-32 0,30-42 0 16,-30 42-160-16,0 0-16 0,0 0-16 0,41-51 0 15,-41 51 400-15,0 0 80 0,0 0 0 0,40-43 16 0,-40 43 400 0,0 0 80 16,0 0 16-16,0 0 0 0,0 0 752 0,0 0 144 0,0 0 48 0,0 0 0 15,0 0 1104-15,0 0 208 16,45 0 48-16,-46 8 16 0,1-1-832 0,-1 2-160 0,0-2-48 16,-1 0 0-16,4 2-704 0,0-3-128 0,2 0-48 0,1 0 0 15,3-2-208-15,-1 0-288 16,-1-1 64-16,0 0 16 16,0-1-496-16,-1 2-112 0,0-4-16 0,-1 0 0 0,1 3 32 15,0-3 0-15,0-3 0 0,-1 3 0 0,-4 0 544 0,0 0 96 0,0 0 32 0,0 0 0 0,0 0 384 0,0 0 64 16,0 0 32-16,0 0 0 15,52-20 432-15,-52 20 96 0,0 0 16 0,0 0 0 16,0 0-400-16,51-11-80 0,-51 11-16 0,0 0 0 16,0 0-400-16,48 3 128 0,-48-3-128 0,0 0 0 15,0 0 0-15,40 6-176 0,-33-4 16 0,0-1 0 16,0 2-240-16,-2-3-48 0,1 2-16 0,-1-2 0 16,0 0 80-16,-1 0 0 0,-1-2 16 0,1-2 0 0,0 2 208 0,-4 2 160 15,0 0-208-15,0 0 80 0,0 0-16 0,0 0 0 16,0 0 0-16,13-48 0 15,-13 48-48-15,-1-19 0 0,0 10 0 0,0 2 0 0,-2-2 192 0,1 2 0 16,-2 2 0-16,0 1 0 0,1 4 896 0,-1 0 96 16,0 3 32-16,-1 3 0 0,0-2 304 0,2 5 64 15,-1 1 16-15,1 5 0 0,1-1-720 16,1 4-144-16,1 1-32 0,2-1 0 0,1 5-208 0,3-6-48 16,0 0-16-16,3-1 0 0,2-3-240 0,2-3 0 15,3-4 0-15,-16-6-18608 16</inkml:trace>
  <inkml:trace contextRef="#ctx0" brushRef="#br0" timeOffset="12022.26">18630 10520 12895 0,'-3'0'1152'15,"2"0"-928"-15,1 0-224 0,0 0 0 16,0 0 832-16,1 0 128 0,1 0 32 0,-1 3 0 0,1 3-96 16,2 7 0-16,1-1-16 0,1 2 0 0,0 4 512 0,2-2 96 15,0 3 32-15,1-3 0 0,-3-1-784 0,2-2-160 16,-1 0-16-16,-2-1-16 0,-1-6-304 0,-3 1-64 16,0-4-16-16,-3 0 0 0,1-3 80 0,-3-3 16 15,0 1 0-15,0-2 0 0,-1-2 0 0,1-3 16 16,0 2 0-16,0-3 0 0,2 0-272 0,0-1 128 15,2-1-128-15,0 12 0 0,0 0 0 0,0 0 0 16,21-45 0-16,-21 45 0 0,0 0 0 0,0 0 0 0,0 0 0 0,0 0 0 16,0 0 0-16,51-28-192 15,-43 28 192-15,-1 2-192 0,-7-2 192 0,0 0 128 16,0 0 0-16,36 9-128 0,-26-4 576 0,-10-5 0 16,0 0 0-16,39 15 0 0,-39-15 16 0,0 0 16 0,51 9 0 0,-51-9 0 15,0 0-400-15,61 3-80 0,-61-3 0 16,0 0-128-16,61-6-160 0,-61 6-144 0,0 0-16 0,51-15-16 31,-51 15-560-31,0 0-128 0,0 0 0 0,52-32-16 16,-52 32-16-16,0 0 0 0,0 0 0 0,26-42 0 0,-26 42 576 0,0 0 112 0,-1-31 32 0,-4 25 0 15,-3-1 960-15,-1 4 192 0,-4 0 32 0,0 6 16 16,-1 0 896-16,0 4 176 0,2-1 48 0,-2 6 0 16,1 0-576-16,-2 5-96 0,4 1-32 0,1 2 0 15,2 0-656-15,5-2-144 0,0 1-32 0,5-3 0 0,2 0-256 16,3-1-64-16,4-3-128 0,1-1 192 0,4 0-400 0,-16-11-96 15,39 13-16-15,-39-13-11680 16,49 5-2336-16</inkml:trace>
  <inkml:trace contextRef="#ctx0" brushRef="#br0" timeOffset="12227.15">19327 10570 15663 0,'-6'-6'688'0,"2"2"144"0,1 2-656 0,-1-2-176 15,3 4 0-15,0 0 0 0,-1 0 2304 0,0-2 416 16,-1 2 96-16,0 0 0 0,1 2-368 0,2 2-80 15,2 0 0-15,1 2-16 0,2 2-1600 0,1 5-320 16,1-3-64-16,-1 3-16 0,0 2-224 0,-2-1-128 16,-3 1 160-16,-1 1-160 0,-3-3 368 0,-4 2-32 15,-2-1 0-15,-2-3 0 0,-1-1 256 0,-3 0 48 16,-1-4 16-16,0-4 0 0,-1-2-464 0,-1-2-192 16,2-2 176-16,1-5-176 15,3 0-1024-15,2-4-288 0</inkml:trace>
  <inkml:trace contextRef="#ctx0" brushRef="#br0" timeOffset="12427.88">19476 10549 20271 0,'-3'5'1792'16,"1"-1"-1424"-16,1 0-368 0,-1-2 0 0,2 2 3136 0,-1 2 576 0,-1 6 96 0,-2 4 32 0,-1 9-1856 0,2 1-352 15,3-1-80-15,3-3-16 16,2-3-944-16,2-6-192 0,4 0-32 0,2-5-16 0,-13-8-352 0,0 0 144 15,48 6-144-15,-48-6 0 16,0 0 0-16,49-21 0 0,-49 21 0 0,0 0-192 16,40-42-528-16,-40 42-112 0,0 0 0 0,22-56-10736 15,-22 56-2128-15</inkml:trace>
  <inkml:trace contextRef="#ctx0" brushRef="#br0" timeOffset="12620.29">19816 10105 16575 0,'-9'19'1472'0,"4"-9"-1168"16,-1 0-304-16,2-2 0 0,2 2 3872 0,-1-2 720 15,1 6 144-15,-3 10 16 0,-1 16-2496 0,-3 10-496 16,0 8-96-16,3-2-32 0,2-4-1040 0,3-5-208 16,2-4-32-16,2-4-16 0,3-5-336 0,0-5 0 0,2-5 0 0,-1-1 128 31,2-7-1024-31,-1-4-192 0</inkml:trace>
  <inkml:trace contextRef="#ctx0" brushRef="#br0" timeOffset="12806.29">20035 10178 6447 0,'0'0'576'0,"0"0"-576"0,0 0 0 0,0 0 0 15,0 0 3504-15,0 0 592 0,8 6 112 0,-7 7 16 0,-2 7 304 0,-1 8 48 16,-3 7 16-16,-3 5 0 0,1 1-3024 0,-2 4-608 15,1 2-112-15,-1-3-16 16,2-2-576-16,0-5-96 0,0-2-32 0,3-9 0 16,1-5-608-16,0-1-128 0,1 2-32 0,0-6-17216 15</inkml:trace>
  <inkml:trace contextRef="#ctx0" brushRef="#br0" timeOffset="12925.78">19899 10659 23039 0,'-3'-7'1024'0,"2"1"192"0,1 1-960 0,1 1-256 16,0 2 0-16,2 0 0 0,1 0 1488 0,-4 2 256 15,0 0 48-15,0 0 16 0,53-25-16 0,-53 25 0 16,52-17 0-16,-52 17 0 16,63-22-1792-16,-63 22-400 0,71-21-64 0,-71 21-16 0</inkml:trace>
  <inkml:trace contextRef="#ctx0" brushRef="#br0" timeOffset="13465.3">21000 10442 11967 0,'-3'2'1072'0,"0"1"-864"16,3-3-208-16,0 1 0 0,0 1 1088 0,-1 1 160 15,-3 3 32-15,-2 5 16 0,-1 4 304 0,-3 3 64 16,0 2 16-16,0 0 0 0,-1 1 288 0,1-2 48 0,1-3 16 0,3 0 0 16,0-1-1088-16,2-4-224 15,3 0-32-15,1-4-16 0,4-1-544 0,1-2-128 0,3-1 0 0,-8-3 0 32,0 0-640-32,0 0-96 0,56-15-32 0,-56 15 0 15,0 0-640-15,56-32-144 0,-56 32-32 0,0 0 0 0,48-35 176 0,-48 35 16 16,0 0 16-16,48-42 0 0,-48 42 944 0,0 0 192 0,0 0 48 15,48-41 0-15,-48 41 416 0,0 0 96 0,4-4 0 0,-9 11 16 16,-1 0 1392-16,-3 5 288 0,1 2 48 0,-5 5 16 16,2 2-192-16,0-2-32 0,1 0-16 0,1 0 0 0,3-1-1152 0,2-1-240 15,6-2-32-15,4-2-16 16,5-4-1040-16,-11-9-192 16,37 13-64-16,-37-13-13760 0</inkml:trace>
  <inkml:trace contextRef="#ctx0" brushRef="#br0" timeOffset="13687.17">21395 10516 11055 0,'-15'0'976'0,"6"0"-784"0,1-3-192 0,0 3 0 0,5 0 3520 0,0 0 672 15,1 0 128-15,-3 0 32 16,-3 3-1488-16,0-2-304 0,1 2-48 0,4 3-16 0,3 0-1440 0,2 4-288 16,4 2-64-16,2 1-16 0,2 0-224 0,1 2-32 15,1 1-16-15,-2-2 0 0,-1 1-240 0,-6-3-48 16,-1-2-128-16,-5 0 192 0,-3 0-16 0,-8-2-16 15,-2-4 0-15,-5 0 0 0,-3-2-160 0,-4-2 128 0,0-4-128 0,-1 2 128 32,1-4-688-32,6-2-144 0,3 2-16 0,7-5-16720 15</inkml:trace>
  <inkml:trace contextRef="#ctx0" brushRef="#br0" timeOffset="14155.09">20929 10489 18431 0,'-3'0'1632'0,"2"0"-1312"15,1-2-320-15,1 2 0 0,2 0 448 0,-1 0 32 16,2-2 0-16,3 2 0 0,-7 0-176 0,0 0-48 0,0 0 0 0,73-4 0 15,-73 4-48-15,56 4-16 0,-56-4 0 0,65 7-9744 16</inkml:trace>
  <inkml:trace contextRef="#ctx0" brushRef="#br0" timeOffset="14398.14">22255 10459 21183 0,'-3'4'1888'16,"0"-3"-1504"-16,2 1-384 0,1 1 0 0,0 1 2320 0,0 2 400 15,-1 6 80-15,-2 4 16 0,1 10-1008 0,-2 5-192 16,3 0-32-16,-2-5-16 0,3 0-720 0,0-5-144 15,0-3-16-15,3-4-16 16,-1-5-992-16,2-6-208 0</inkml:trace>
  <inkml:trace contextRef="#ctx0" brushRef="#br0" timeOffset="14768.84">22321 10327 25791 0,'-7'0'1152'0,"3"-3"224"0,1 2-1104 0,2 0-272 0,2 1 0 0,1 0 0 16,0 1 0-16,2 3 0 0,2-1 0 0,4 4-144 31,0 1-560-31,1 6-96 0,1 1-32 0,-2 4 0 16,0 0-784-16,-1 0-176 0,-2 0-16 0,-2 4-16 16,0-5 800-16,-4 1 176 0,-1-2 16 0,-1-1 16 0,-1 1 1472 0,-3-4 304 0,1 0 48 0,-2-3 16 15,2-1 1104-15,-2 1 240 0,1-4 32 0,2-2 16 0,1-1-688 0,1 0-144 16,2-1-32-16,0-4 0 15,3 1-1200-15,-4 1-352 0,0 0 144 0,0 0-144 16,0 0-576 0,0 0-176-16,44-37-32 0,-44 37-16 0,0 0 272 0,0 0 48 0,44-41 16 0,-44 41 0 15,0 0 464-15,0 0 0 0,53-32 0 0,-53 32 160 16,0 0 1040-16,0 0 208 0,0 0 32 0,0 0 16 0,39 16 320 16,-35-6 64-16,-1-2 16 0,-1 5 0 0,2-4-1088 15,-1 4-192-15,1-3-64 0,1 0 0 0,1-2-512 0,1 2 0 16,1-4 0-16,-8-6 0 15,0 0-720-15,35 16-256 0,-35-16-48 0,0 0-16048 16</inkml:trace>
  <inkml:trace contextRef="#ctx0" brushRef="#br0" timeOffset="15185.16">23585 10371 20271 0,'-9'-4'1792'0,"3"2"-1424"0,2 2-368 0,0-2 0 16,1 2 2912-16,-5 0 512 0,-8 0 96 0,-10 2 32 15,-6 0-1360-15,-4 6-272 0,4 4-48 0,6 1-16 16,4 0-1152-16,6 2-224 0,5 1-48 0,6 0-16 15,4-1-192-15,3 1-32 0,5-2-16 0,2-2 0 16,3 0-176-16,3-3 0 0,4 1 0 0,-19-10 0 16,41 12-224-16,-41-12-32 0,43 4 0 0,-43-4 0 15,0 0-592-15,59-10-128 0,-59 10-32 0,0 0 0 16,51-25-480-16,-51 25-112 0,0 0 0 0,0 0-16 16,46-44 928-16,-46 44 192 0,0 0 48 0,0 0 0 15,0 0 928-15,0 0 192 0,33-41 32 0,-33 41 16 0,0 0 496 16,0 0 112-16,8 10 16 0,-7-1 0 0,1 3-624 15,-1 0-112-15,2 2-32 0,-1 2 0 0,1 0-384 0,-1 3-192 0,1-4 160 0,1-2-160 32,2 2-320-32,0-4-144 0,0 0-48 0,2-5-16576 15</inkml:trace>
  <inkml:trace contextRef="#ctx0" brushRef="#br0" timeOffset="15395.26">23962 10137 30399 0,'-3'9'2704'0,"2"-3"-2160"0,1-6-544 0,0 0 0 15,8 14 1984-15,-5-2 304 0,3 13 48 0,3 15 16 16,1 13-1584-16,-3 7-320 0,-2 2-64 0,-5-5-16 16,-3-3-112-16,-5-7-32 0,-4-5 0 0,-5-1 0 15,-4-4-32-15,-5-4 0 0,-2-5 0 0,1 0 0 16,1-3-192-16,3-3 144 0,-1-2-144 0,3-4 128 15,4-3-464 1,0-5-112-16</inkml:trace>
  <inkml:trace contextRef="#ctx0" brushRef="#br0" timeOffset="15566.16">24260 10416 37775 0,'-8'0'3360'0,"2"-3"-2688"16,4 2-544-16,2 1-128 0,0 0 544 0,0 0 80 0,0 0 16 0,0 0 0 31,0 0-3312-31,0 0-656 0,0 0-128 0,0 0-6320 16,0 0-1264-16</inkml:trace>
  <inkml:trace contextRef="#ctx0" brushRef="#br0" timeOffset="15665.27">24333 10466 13583 0,'-1'15'288'0,"-1"-9"64"0,1-2 16 0,1 0 32 0,0-4-400 0,-1 2 0 15,0 4 0-15,-1 4 0 0,-1 4 3392 0,0 2 608 0,1 1 112 0,1-1 32 16,-1-3-2560-16,2-2-512 0,0 0-112 16</inkml:trace>
  <inkml:trace contextRef="#ctx0" brushRef="#br0" timeOffset="17878.41">7200 11804 2751 0,'-1'0'256'0,"0"-1"-256"0,0 1 0 0,1 0 0 16,0 0 688-16,0 1 80 0,0 1 32 0,1-1 0 16,0 5 576-16,-1 0 112 0,1 7 32 0,1 3 0 0,0 3 992 0,-1 6 208 15,-1 1 32-15,2 3 16 0,-2 2-32 0,0 3-16 16,0 3 0-16,-2-2 0 0,2-5-960 0,-2 0-192 16,-1-1-32-16,-2-4-16 0,2-2-944 0,-2-2-192 15,1-5-48-15,0-6 0 16,1-6-1200-16,-1 2-240 0,2 3-48 0,-1-6-14384 0</inkml:trace>
  <inkml:trace contextRef="#ctx0" brushRef="#br0" timeOffset="18066.24">6933 11752 23951 0,'-6'4'1056'0,"4"-1"224"0,-1-3-1024 0,3 0-256 0,1 1 0 0,3-1 0 15,1 0 688-15,3 0 80 0,-8 0 0 0,0 0 16 16,69 2 368-16,-69-2 80 0,74 3 16 0,-74-3 0 16,83 4-688-16,-83-4-144 0,88 2-32 0,-88-2 0 31,87-5-1232-31,-87 5-256 0</inkml:trace>
  <inkml:trace contextRef="#ctx0" brushRef="#br0" timeOffset="19068.03">7602 11708 27647 0,'-8'14'1216'0,"3"-6"256"0,1 2-1168 0,2-3-304 15,2-2 0-15,1 3 0 0,0 3 688 0,0 11 80 16,0 14 0-16,1 11 16 0,-2 8 432 0,-2-6 64 15,0-8 32-15,-2-3 0 0,-1 0-480 0,-1-3-112 16,-1-3-16-16,2-3 0 0,1-5-512 0,3-5-192 16,1-7 144-16,1-5-144 15,3-3-704-15,2 1-240 0,1-1-32 0,1-4-16 16,-8 0-1072-16,0 0-224 0,0 0-32 0,0 0-16 16,39-48 816-16,-39 48 176 0,0 0 16 0,0 0 16 0,29-46 816 0,-23 40 176 15,0 2 16-15,-1 3 16 0,0-4 496 0,-1 4 112 16,0 5 0-16,-1-2 16 0,2 2 1264 0,-1-1 256 0,1 7 64 15,0-1 0-15,1-3-80 0,1 0-16 0,2 7 0 0,1-6 0 16,1 2-816-16,0-3-176 0,2 0-16 0,-1-5-16 16,-12-1-576-16,0 0-224 0,0 0 176 0,60-1-176 15,-60 1 0-15,0 0 0 0,0 0-208 0,56-17 64 32,-56 17-624-32,0 0-112 0,0 0-16 0,0 0-16 15,0 0-448-15,0 0-96 0,42-42-16 0,-43 33 0 0,0-2 128 16,-2-1 32-16,-2-1 0 0,-1 1 0 0,0 0 480 0,-3-1 80 0,1 3 32 15,0-2 0-15,1 4 720 0,-1 2 0 0,2 4 160 0,1 2-32 16,2 4 1264-16,-1 0 240 0,1 4 48 0,0 2 16 16,0 1 32-16,2 1 16 0,1 4 0 0,0 0 0 15,4 3-944-15,-1-5-192 0,4-2-32 0,-1-2-16 0,4 0-560 16,-1-2 0-16,3 0 0 0,0-3 0 16,2-2-864-16,-14-3-128 0,0 0-32 0,0 0 0 15,52-9-1216-15,-52 9-256 0,0 0-64 0,0 0 0 16,0 0-240-16,40-51-48 0,-40 51-16 0,0 0 0 15,0 0 1168-15,15-45 224 0,-15 34 64 0,0 0 0 0,1 2 1904 0,1 1 384 16,-1 3 80-16,1-1 0 0,0 1 672 0,0 1 128 16,2 2 32-16,-1 2 0 0,1 2-240 0,1 2-32 15,0 1-16-15,0 1 0 0,1-1-288 0,-1 3-48 16,1 1-16-16,1 2 0 0,-3 4-256 0,0-3-64 16,1-2-16-16,-2 3 0 0,-2-3 144 0,-1-1 48 15,-1 1 0-15,-2 2 0 0,-1 1-48 0,2-1 0 0,-1-5 0 16,1-4 0-16,1 0-448 0,1-6-112 0,0 0-16 0,1-4 0 15,-1 7-384-15,0 0 0 0,0 0 128 0,19-53-128 16,-19 53-176-16,0 0-64 0,26-48-16 0,-26 48 0 31,0 0-464-31,33-51-112 0,-33 51 0 0,0 0-16 16,0 0 176-16,43-47 32 0,-43 47 16 0,0 0 0 0,0 0 320 0,0 0 64 0,50-16 16 0,-43 16 0 16,0 3 224-16,0-2 0 0,-1 1 192 0,1 2-192 15,-1 2 448-15,2-2 0 0,1 2-16 0,-1 0 0 16,3 1-64-16,-1-1-16 0,3 0 0 0,-1 0 0 15,-1 0-208-15,0-2-144 0,0-1 192 0,0 0-192 16,1 1 0-16,-3-2 0 0,0 1 0 0,0-3 0 16,-2 0 0-16,-7 0 0 0,0 0 0 0,0 0 0 15,0 0-224-15,0 0 0 0,0 0 0 0,0 0 0 16,0 0-240-16,0 0-48 0,0 0-16 0,10-45 0 16,-15 39 0-16,-2-2 0 0,-2 4 0 0,-1-5 0 15,0 5 336-15,2 1 64 0,0 0 128 0,2 1-208 0,1 4 960 0,-1 1 192 16,1 3 32-16,1 4 16 0,-1 2 288 0,2 2 48 15,0 2 16-15,-1 2 0 0,3 2-656 0,0 1-128 16,3-2-32-16,3-2 0 0,2 0-320 0,2 0-64 16,4-5-16-16,2-5 0 0,-15-7-320 0,43 3-64 15</inkml:trace>
  <inkml:trace contextRef="#ctx0" brushRef="#br0" timeOffset="19375.16">9329 12022 26719 0,'-9'12'1184'0,"4"-8"240"0,0 1-1136 0,3-4-288 0,0 2 0 0,2-1 0 0,2 2 464 0,-1 0 48 16,0 6 0-16,1 4 0 16,2 5-512-16,-1 1 128 0,-2 1-128 0,1-1 0 0,0 2 384 0,-1-4 48 15,0 1 0-15,0-6 0 0,1 2-608 0,-1-8-112 16,0-4-32-16,3-6-12768 15</inkml:trace>
  <inkml:trace contextRef="#ctx0" brushRef="#br0" timeOffset="19528.78">9390 11914 17503 0,'-6'5'768'0,"2"-3"176"0,0 0-752 0,0-2-192 0,1 0 0 0,3 0 0 15,-1 0 1152-15,0 0 192 0,1 0 32 0,0 1 16 31,2 2-1904-31,3-1-384 0,3 2-80 0,3 0-16 16,1 2-1888-16,3 3-368 0,2-3-80 0,-1 4 0 0</inkml:trace>
  <inkml:trace contextRef="#ctx0" brushRef="#br0" timeOffset="19686.89">9531 12008 9439 0,'-3'14'192'0,"1"-12"64"0,1-2 0 0,1 0 16 0,-1 3-272 0,-3-2 0 0,-3 3 0 0,-4 1 0 16,-5 5 3392-16,0-2 608 0,1 2 128 0,2 0 32 15,6-1-1856-15,2-2-384 0,4 2-64 0,3 1 0 16,4 2-832-16,2 1-176 0,0 3-16 0,1-3-16 15,3 3-16-15,0 0 0 0,0-1 0 0,-2-2 0 0,-2-1-208 16,-3 0-32-16,-3-2-16 0,-5 0 0 16,-2-4-160-16,-3 0-48 0,-4-3 0 0,-1-3 0 15,-2-3-496-15,0-5-96 0</inkml:trace>
  <inkml:trace contextRef="#ctx0" brushRef="#br0" timeOffset="20272.39">10349 11945 12895 0,'1'4'1152'0,"0"2"-928"0,0-2-224 0,1 1 0 15,0 1 0-15,-1 2 0 0,3 4 0 0,0 10 0 16,1 9 528-16,-2 7 224 0,-1-2 32 0,-2-2 16 16,-4-2 544-16,-1-7 128 0,0-3 0 0,0-6 16 0,1-3-176 0,1-4-32 15,0-5-16-15,2-2 0 16,2-4-752-16,0-2-128 0,1-2-48 0,1-4 0 15,2 1-800-15,0-1-176 0,-5 10-16 0,0 0-16 16,30-48-288-16,-30 48-48 0,0 0-16 0,40-57 0 0,-40 57 512 0,0 0 112 16,45-50 16-16,-45 50 0 0,0 0 384 0,0 0 0 15,46-46 0-15,-37 41-128 0,-3 2 624 0,-1 3 128 16,0 3 16-16,0 1 16 0,-2-1 688 0,0 4 128 16,-1 1 16-16,1 6 16 0,-2-2-368 0,0 4-80 15,1-1-16-15,-4 2 0 0,2 1-528 0,-1-2-96 16,2 0-32-16,1-4 0 15,1 1-640-15,3-3-128 0,2-1-16 0,2-2-16 16,1-1-2032-16,3-3-416 0</inkml:trace>
  <inkml:trace contextRef="#ctx0" brushRef="#br0" timeOffset="20504.81">10809 12091 6447 0,'-5'-13'272'0,"1"6"80"0,0-1-352 0,2 2 0 15,-2 4 0-15,2 0 0 0,-1-1 2336 0,-3 2 400 0,-4-5 80 0,-2 4 0 16,-4-1 320-16,1 8 64 0,1 1 16 0,3 5 0 15,1 4-1392-15,2 1-288 0,3 0-48 0,1 3-16 16,5-1-736-16,2 1-160 0,3-3-16 0,2-2-16 16,4-2-352-16,1-2-192 0,2-1 192 0,0-3-192 15,2-3 0-15,-17-3 0 0,0 0 0 0,0 0 0 0,58-7 0 0,-58 7 0 16,0 0 0-16,0 0 0 16,0 0 0-16,21-52 0 0,-24 39 128 0,-2-6-128 0,0 3 0 0,-1 0 128 15,-1-3-128-15,2-1-10608 16,2 2-2192-16</inkml:trace>
  <inkml:trace contextRef="#ctx0" brushRef="#br0" timeOffset="21169.51">11753 11949 18431 0,'-24'6'1632'0,"10"-3"-1312"0,-1-2-320 0,5 1 0 16,4 1 976-16,2-2 128 0,0 2 32 0,-4 0 0 16,-2 4-336-16,-1 1-64 0,2 5-16 0,7 0 0 15,3 2-96-15,5-1-32 16,2 0 0-16,3 0 0 0,1 1 368 0,2-2 64 0,2 0 0 0,1-1 16 16,2 1-272-16,2-6-48 0,-1 2-16 15,-20-9 0-15,42 12-464 0,-42-12-112 0,0 0 0 0,52 1-128 16,-52-1 0-16,0 0 0 0,0 0 0 0,0 0 0 31,53-29-320-31,-53 29-80 0,0 0-16 0,0 0 0 16,18-44-1120-16,-15 32-208 0,-2 2-48 0,2 0-10768 0</inkml:trace>
  <inkml:trace contextRef="#ctx0" brushRef="#br0" timeOffset="21536.96">11980 11935 7359 0,'2'4'320'0,"-1"-1"80"0,2 0-400 0,-1 1 0 16,0-1 0-16,-1 3 0 0,1 0 1728 0,2 4 256 15,2 8 48-15,2 11 16 0,-1 5 224 0,-1 5 48 16,2 2 16-16,-3-2 0 0,0 4-880 0,-2-2-176 16,0-2-48-16,-1-5 0 0,-1-2-512 0,-1-4-96 15,-1-3-32-15,0-5 0 0,0-4-432 0,-2-1-160 16,0-5 0-16,0-1 144 16,-1-6-896-16,-1 0-176 0,2-6-32 0,-2-3-16 15,0-1-944-15,-1-8-192 0,-2 1-48 0,0-4 0 16,0-4-384-16,-1-6-80 0,3 2 0 0,0-6-16 15,1-1 896-15,4-3 176 0,0 4 32 0,1-3 16 0,3 1 1328 0,4-3 192 16,4 1 160-16,-11 36-32 0,27-63 992 0,-27 63 192 16,38-54 32-16,-38 54 16 0,45-40 208 0,-45 40 32 15,0 0 16-15,67-30 0 0,-67 30 432 0,0 0 96 0,45 7 16 16,-34 2 0-16,-1 1 240 0,-1 2 48 0,0 4 16 0,-6 3 0 16,0 1-672-16,-4-2-144 0,-3 4-32 0,-4-2 0 15,-1 1-704-15,-5-1-144 0,-1 1-16 0,-1-5-16 16,0 0-448-16,-1-3-96 0,1-3 0 0,2-4-16 31,3-4-560-31,3-3-128 0,5-4 0 0,4-1-16992 0</inkml:trace>
  <inkml:trace contextRef="#ctx0" brushRef="#br0" timeOffset="21987.45">12510 12010 2751 0,'-7'2'256'0,"2"-4"-256"0,0 0 0 0,2 0 0 0,2-1 4208 0,0 2 784 16,0-2 176-16,-2-4 16 0,0-1-3584 0,-5-5-704 15,1 0-160-15,-3 0-32 0,1 5 64 0,-1 2 16 16,2 2 0-16,-1 4 0 0,0 2-240 0,2 2-48 16,-1 2-16-16,1 2 0 0,0 4-208 0,0 3-32 15,2-2-16-15,2 3 0 0,-1 2 1008 0,0 2 208 16,3-6 32-16,1 2 16 0,0-2-1312 0,3-2-176 15,0 1-224-15,1-6 48 0,1 2 432 0,1-3 64 16,3-2 32-16,1-2 0 0,1 1-352 0,-11-3 0 16,0 0 0-16,0 0 128 0,0 0-128 0,60-15 0 15,-60 15 0-15,0 0 0 0,0 0-192 0,39-48-16 16,-39 48 0-16,0 0 0 16,20-60-448-16,-20 60-96 0,9-44-16 0,-6 17 0 0,-3 27-704 15,7-56-128-15,-4 25-48 0,0-4 0 16,0-2 192-16,1-1 48 0,-1 0 0 0,0 7 0 15,-1 5 672-15,2-3 144 0,2-5 16 0,-1 2 16 0,-5 32 256 0,11-50 48 0,-11 50 16 0,0 0 0 16,0 0 1072-16,0 0 192 0,2-14 64 0,-6 24 0 16,-1 6 1232-16,1 7 256 0,0 4 48 0,2 5 16 15,-1 3-1360-15,2 3-256 0,-1 5-64 0,-1 3-16 0,2 1-688 16,1-2-256-16,0-5 176 0,1-3-176 16,1-2 0-16,1-3-128 0,3-3-16 0,2-7-15344 15</inkml:trace>
  <inkml:trace contextRef="#ctx0" brushRef="#br0" timeOffset="22302.04">12880 11890 31327 0,'-20'0'1392'0,"9"0"272"0,0 1-1328 0,1 0-336 15,4 2 0-15,0 0 0 0,-1 0 1248 0,-5 3 176 16,-5 4 48-16,-4 2 0 0,-3 4-512 0,6 0-80 15,3 1-32-15,5-3 0 0,5-3-720 0,4 1-128 0,3-3 0 0,4-2 0 16,4-1 0-16,0 0 0 16,3-2 0-16,-1-4 128 15,-12 0-1104-15,0 0-224 0,0 0-32 0,56-4-16 16,-49 2-352-16,2-2-64 0,-9 4 0 0,0 0-16 16,0 0 672-16,0 0 144 0,55-29 32 0,-55 29 0 0,0 0 832 0,0 0 0 0,0 0 0 0,0 0 0 15,36 4 928-15,-32 5 160 0,0-2 16 0,-1 6 16 16,0-4-288-16,0 4-64 0,-1 2-16 0,0-4 0 15,-1 1-496-15,1-1-80 0,1-1-32 0,1-4 0 32,2 1-848-32,0-7-192 0,-6 0-16 0,0 0-13136 0</inkml:trace>
  <inkml:trace contextRef="#ctx0" brushRef="#br0" timeOffset="22488.14">13159 11547 14735 0,'0'0'640'0,"0"0"160"16,3 3-640-16,-4-2-160 0,-1 1 0 0,1 5 0 0,-3-1 3520 0,-1 10 656 16,-2 10 144-16,-4 12 32 0,-1 12-1664 0,0 1-320 15,1 3-64-15,3-5 0 0,1-1-1584 0,1-1-304 16,3-5-64-16,0-2-16 0,2-7-336 0,-2-4 0 16,5-6 0-16,-1-3 0 15,0-8-1776-15,0-2-272 0,1-3-48 0,-2-5-13424 16</inkml:trace>
  <inkml:trace contextRef="#ctx0" brushRef="#br0" timeOffset="22773.52">13027 11939 12895 0,'3'0'576'0,"-3"0"112"0,0 0-560 0,1 0-128 0,0 3 0 0,0-3 0 16,2 0 2224-16,0 3 400 0,2 1 96 16,4 2 16-16,2 0-160 0,2 1-16 0,1-1-16 0,1 0 0 15,-15-6-1360-15,32 7-272 0,-32-7-48 0,37 5-16 16,-37-5-848-16,0 0 0 0,60-6 0 0,-60 6 0 31,0 0-1456-31,55-18-208 0,-55 18-32 0,0 0-16 16,0 0 80-16,0 0 16 0,36-51 0 0,-38 41 0 0,-2 1 976 0,-3-1 208 0,-4 1 48 0,-4 2 0 15,-1 5 784-15,-2 4 176 0,1 2 16 0,0 5 16 16,-1 1 1216-16,1 2 240 0,2 4 48 0,2 0 16 16,2 0-80-16,2 4-32 0,5 1 0 0,3-1 0 15,2-2-1152-15,4 1-224 0,3 1-64 0,1-2 0 16,4 1-432-16,-1-3-144 0,1-1 0 0,1-2 0 15,1-4 0-15,1 1 0 0,-16-10 0 0,36 6-12000 16,-36-6-2400-16</inkml:trace>
  <inkml:trace contextRef="#ctx0" brushRef="#br0" timeOffset="22915.2">13639 11914 21183 0,'-16'5'944'0,"7"-3"192"0,2-2-912 0,2-2-224 16</inkml:trace>
  <inkml:trace contextRef="#ctx0" brushRef="#br0" timeOffset="23070.43">13607 12065 1839 0,'-9'8'160'0,"4"-3"-160"0,2-2 0 0,0 0 0 16,3-2 1600-16,0 2 272 0,0 0 64 0,0 0 16 15,0 0-1632-15</inkml:trace>
  <inkml:trace contextRef="#ctx0" brushRef="#br0" timeOffset="23622.39">14949 11787 18431 0,'1'0'1632'0,"0"0"-1312"0,2-2-320 0,-1 2 0 31,1 2-896-31,-1-2-240 0,4 4-48 0,2 4-16 0,0 6 896 0,0 6 304 0,-3 8-192 0,-3 6 192 0,-3 4 1456 0,1 0 384 16,1 6 80-16,0-4 0 0,2 2 0 0,3-1 0 15,3-2 0-15,3-7 0 0,3-4-416 0,2-6-96 16,3-3 0-16,1-4-16 0,-21-15-944 0,42 10-192 16,-42-10-48-16,0 0 0 0,56-16-208 0,-56 16 0 15,0 0 0-15,39-45 0 0,-39 45 0 0,20-41 0 16,-20 41-128-16,17-47 128 0,-17 47-336 0,15-53-16 16,-9 23 0-16,-1 0 0 15,-1-1-1088-15,0 1-224 0,-2-1-32 0,1 5-16 16,-2-1-832-16,0 7-160 0</inkml:trace>
  <inkml:trace contextRef="#ctx0" brushRef="#br0" timeOffset="23803.51">15473 11970 18431 0,'-3'29'816'0,"2"-13"160"0,0 3-784 0,0-4-192 15,1-5 0-15,0 0 0 0,-1 9 1216 0,-2 13 192 0,-1 21 32 16,-2 14 16-16,0 3 304 0,0-7 64 0,0-7 16 0,2-8 0 15,0-7-1456-15,2-9-384 0,1-11 0 0,-1-2 0 32,1-2-1792-32,0-2-480 0,0-9-96 0,-2 0-8736 0</inkml:trace>
  <inkml:trace contextRef="#ctx0" brushRef="#br0" timeOffset="23958.58">15406 12300 4607 0,'11'-42'192'0,"-11"42"64"0,13-38-256 0,-13 38 0 0,0 0 0 0,0 0 0 16,26-47 1376-16,-26 47 224 0,33-43 64 0,-33 43 0 15,51-52 1104-15,-51 52 240 0,0 0 32 0,63-40 16 16,-63 40-48-16,0 0-16 0,47 12 0 0,-36 1 0 16,-5-1-1264-16,-3 1-240 0,-6 3-48 0,-6 0-16 15,-4-1-848-15,-4 1-160 0,-3 0-32 0,-1 0-16 0,1-3-560 0,3-1-96 16,1-6-32-16,4-3-16608 16</inkml:trace>
  <inkml:trace contextRef="#ctx0" brushRef="#br0" timeOffset="24370.14">15848 12081 24879 0,'-9'-8'1088'0,"4"4"256"0,0-2-1088 0,1 0-256 15,1 4 0-15,0 0 0 0,1-1 768 0,-4 0 80 16,-3-3 32-16,-3-1 0 0,-2 4 176 0,2 3 32 0,-1 3 16 0,3 4 0 15,2 2-704-15,1 4-144 0,1 2-16 0,5 1-16 16,1 0-64-16,1 0-16 0,3-1 0 0,2-2 0 16,3 0 112-16,1-1 32 0,1-2 0 0,-1 0 0 15,2-1-288-15,-12-9 128 0,25 6-128 0,-25-6 0 16,0 0-192-16,0 0-128 0,0 0-48 0,54-35 0 31,-54 35-592-31,0 0-128 0,20-53-32 0,-20 53 0 16,9-47-416-16,-9 47-96 0,5-42-16 0,-4 13 0 0,-2-4 240 0,-2-5 64 15,1-1 0-15,-1-1 0 0,2 4 1344 0,0-4 0 0,1 1 256 0,1-2-16 16,3 6 656-16,-1 4 128 0,-3 31 16 0,7-41 16 16,-7 41-160-16,0 0-16 0,0 0-16 0,0 0 0 15,0 0 768-15,13 12 160 0,-13 13 16 0,-2 6 16 16,-1 3-544-16,1 5-96 0,-1 6-32 0,1-1 0 0,1 1-832 0,2-1-192 16,0 0-128-16,5-3 192 15,3-3-688-15,3-4-128 0,4-4-16 0,2-3-15248 16</inkml:trace>
  <inkml:trace contextRef="#ctx0" brushRef="#br0" timeOffset="24671.97">16164 11971 14735 0,'-13'-1'1312'0,"4"1"-1056"15,0-2-256-15,2 2 0 0,2 0 2688 0,2 0 464 16,-1 0 112-16,-5 2 0 0,-2 2-800 0,-5 0-160 15,-3 2-48-15,4 0 0 0,3 3-976 0,1-2-192 0,3 2-32 0,3-3-16 16,3 0-768-16,3 1-144 0,2 2-128 0,3-5 144 31,1 2-496-31,2-2-96 0,2-2-32 0,-11-2 0 16,0 0-416-16,0 0-64 0,0 0-32 0,59-10 0 16,-59 10-496-16,0 0-112 0,0 0 0 0,0 0-16 15,56-18 592-15,-56 18 128 0,0 0 32 0,0 0 0 0,0 0 864 0,0 0 0 0,36 12 0 0,-35-6 0 16,2 5 1024-16,-3 0 128 0,-2 2 32 0,2 0 0 15,2 0-112-15,-1 0-32 0,1 0 0 0,2-3 0 16,1-2-640-16,0-1-128 0,1-1-16 0,-6-6-16 16,0 0-1616-16,0 0-320 0</inkml:trace>
  <inkml:trace contextRef="#ctx0" brushRef="#br0" timeOffset="24890.63">16504 11557 11967 0,'-1'3'1072'0,"0"-3"-864"16,0 0-208-16,1 1 0 0,0 1 3264 0,0 2 592 15,0 2 128-15,-2 7 32 0,1 3-1488 0,-1 11-288 16,-2 7-64-16,0 2-16 0,-2 5-1024 0,0 1-208 16,-2 1-32-16,2 2-16 0,-1-4-464 0,1-3-96 0,1-1 0 0,0-2-16 15,0-7-432-15,0-2-96 16,1-7-16-16,0-3 0 15,1-4-2000-15,-1-4-384 0,0-2-96 0,-1-1-11264 0</inkml:trace>
  <inkml:trace contextRef="#ctx0" brushRef="#br0" timeOffset="25186.94">16343 11980 15663 0,'-2'-6'688'0,"1"2"144"0,0 2-656 0,1-1-176 0,0 2 0 0,0 1 0 16,0 0 2160-16,1 0 400 0,2 0 64 0,2 1 32 15,2-1-160-15,3 3-16 0,-10-3-16 0,0 0 0 16,45 6-1376-16,-45-6-256 0,39 4-64 0,-39-4-16 15,45 2-512-15,-45-2-112 0,50 0 0 0,-50 0-128 16,52-5 0-16,-52 5 0 0,0 0 0 0,64-14 0 16,-64 14-704-16,0 0-112 0,0 0-16 0,0 0 0 15,48-32 128-15,-48 32 0 0,0 0 16 0,-2-22 0 16,-3 16 384-16,-3 1 80 0,0 1 16 0,-1 4 0 16,-3 3 704-16,-3 0 144 0,1 6 16 0,1-2 16 0,0 6 656 0,2-1 128 15,0 4 16-15,1-1 16 0,3 2-608 0,-1 4-128 16,2 2-32-16,4-1 0 0,0-4-336 15,4 2-80-15,3-4-16 0,3-1 0 0,5-2-288 0,3-4 0 16,5-1 0-16,4-3 0 16,-25-5-320-16,58 0-160 0,-58 0-32 0,60-13-17760 15</inkml:trace>
  <inkml:trace contextRef="#ctx0" brushRef="#br0" timeOffset="25537.45">16911 11981 31327 0,'-15'-1'1392'0,"7"-1"272"0,-1-1-1328 0,3 2-336 0,2 1 0 0,2 0 0 16,-2 1 1248-16,-4-1 176 0,-1 3 48 0,-5 0 0 15,-1 3-352-15,3 3-64 0,1 1-16 0,1 0 0 16,5 2-720-16,1 1-128 0,4-1-48 0,1 0 0 16,3-2-144-16,2 0 0 0,3 0 0 0,-1-1 0 15,0-6 0-15,1 2 0 0,4-1 128 0,2 0-128 16,-15-4 0-16,0 0 0 0,48-8 0 0,-48 8 0 15,0 0-384-15,46-31 0 0,-46 31 0 0,0 0 0 16,32-59-1200 0,-32 59-240-16,16-48-48 0,-16 48-16 0,13-51-1056 0,-13 51-192 0,6-63-64 0,-6 63 0 15,5-72 1456-15,-2 33 272 0,2-2 64 0,-1 0 16 16,1 3 1984-16,-5 38 400 0,15-79 80 0,-15 79 16 16,13-60-80-16,-13 60-16 0,0 0 0 0,0 0 0 0,0 0 864 15,-8-20 160-15,-2 37 32 0,0 6 16 0,-2 10 512 0,-3 6 112 16,2 3 0-16,1 1 16 0,1 2-1696 0,1 3-352 15,1 5-64-15,3-2-16 0,3-1-352 0,3 0-80 16,1-6-16-16,5-3-12912 16,3-5-2576-16</inkml:trace>
  <inkml:trace contextRef="#ctx0" brushRef="#br0" timeOffset="26470.78">18021 11775 7359 0,'-6'7'656'0,"3"-2"-528"16,0-4-128-16,1 2 0 0,-1 0 800 0,2 2 128 15,-2-1 32-15,0 6 0 0,-2 6 496 0,-3 6 96 16,1 3 32-16,-2 1 0 0,2-1-192 0,3-3-48 16,2-1 0-16,2-7 0 0,1-4-512 0,1-2-128 15,5 0 0-15,1-2-16 0,1-4-688 0,-9-2-176 16,0 0-16-16,0 0 0 15,61-10-832-15,-61 10-160 0,0 0-32 0,0 0-16 16,64-38 80-16,-64 38 32 0,0 0 0 0,0 0 0 16,0 0 368-16,53-37 80 0,-47 33 16 0,-2 4 0 0,-2 0 656 0,-2 2 272 0,0 0-16 0,-1 0 0 15,-1 2 1600-15,-1 0 320 0,1 2 64 0,0 0 16 16,2-2-400-16,0 2-96 0,3 0-16 0,2 1 0 16,2-1-400-16,2-3-64 0,0 2-32 0,3-3 0 15,-12-2-480-15,0 0-80 0,53 6-32 0,-53-6 0 16,0 0-448-16,62 2-80 0,-62-2-128 0,0 0 176 15,62-3-176-15,-62 3 0 0,0 0 0 0,64-15 0 16,-64 15-256-16,0 0-48 0,0 0 0 0,50-29 0 16,-50 29-832-1,0 0-160-15,0 0-48 0,7-38 0 0,-9 28 16 0,-3-2 0 0,-2-1 0 16,-1 1 0-16,-1 2 736 0,-2-2 144 0,-1 2 16 0,-1 0 16 16,-2 4 592-16,-1 0 112 0,1 3 32 0,1-1 0 15,0 4 848-15,0 4 176 0,3 0 48 0,1 1 0 16,2 5-144-16,0-3-32 0,5 4 0 0,0-1 0 0,3 2-496 0,3 2-96 15,3 2-32-15,1-1 0 0,2 3-16 0,1-4-16 16,1 1 0-16,4 1 0 0,3-2-272 0,2 0-48 16,2-1-16-16,-1-3 0 0,-21-10-224 0,49 12 0 15,-49-12 0-15,49 0 0 16,-49 0-960-16,0 0-192 0,68-16-48 0,-68 16 0 16,0 0-1952-16,54-31-400 0,-54 31-80 0,0 0-16 15,0 0-256-15,42-44-48 0,-42 44-16 0,0 0 0 16,14-35 2000-16,-13 23 400 0,1 2 80 0,-2 1 16 0,0 3 2624 0,-3 5 512 15,-1-2 128-15,-1 6 0 0,0 0 1680 0,-1 3 336 16,1 1 64-16,-1 3 16 0,0 3-688 0,1 2-128 16,3-1-16-16,0-3-16 0,1-1-1280 0,0 0-256 15,2 2-48-15,3 0-16 0,1 1-848 0,2-4-160 0,3-2-48 0,-10-7 0 32,0 0-848-32,0 0-176 0,53 0-48 0,-53 0-15952 0</inkml:trace>
  <inkml:trace contextRef="#ctx0" brushRef="#br0" timeOffset="26578.96">18819 11646 14735 0,'-7'3'640'0,"2"-1"160"0,1-2-640 0,2 0-160 0,0 0 0 0,2 0 0 16,2 0 512-16,0 1 80 0</inkml:trace>
  <inkml:trace contextRef="#ctx0" brushRef="#br0" timeOffset="26938.39">18969 11839 12895 0,'-21'11'1152'0,"8"-7"-928"0,-2-2-224 0,6 2 0 0,4-1 2688 0,1-2 480 16,-1 1 96-16,-4 2 32 0,-2 2-1312 0,-1 0-272 16,1 3-48-16,5-2-16 0,4 2-1008 0,4-5-208 15,2 2-48-15,4-4 0 0,2 2-384 0,-10-4 0 16,0 0-192-16,0 0 192 15,53 0-704-15,-53 0-32 0,0 0 0 0,0 0 0 16,54-16 160-16,-54 16 48 0,0 0 0 0,0 0 0 0,0 0 384 0,0 0 144 16,0 0 0-16,30-41-144 0,-31 38 528 0,0 0 128 15,-3 3 0-15,0 3 16 0,-1 1 736 0,3 5 144 0,-1 1 16 16,1 5 16-16,1-2-672 0,1 6-144 0,0 0-32 0,1 0 0 16,0 6-336-16,1 1-64 0,1 1 0 0,-1-1-16 15,2-1-176-15,-3-2 0 0,-1 2 144 0,-2-5-144 16,-2 1 240-16,-2-2-32 0,-4-6 0 0,-1-1 0 15,-1-2 128-15,-4-1 32 0,-3-5 0 0,-1-2 0 16,0-2-192-16,2-2-48 0,1-4 0 0,-1-4 0 16,5-4-384-16,-1-3-64 0,5-6-32 0,2 0-11152 15,3-2-2224-15</inkml:trace>
  <inkml:trace contextRef="#ctx0" brushRef="#br0" timeOffset="27287.53">19291 11458 27647 0,'-9'8'2448'0,"0"0"-1952"15,5-4-496-15,3-2 0 0,-2 2 2368 0,-1 5 384 16,-6 11 80-16,-5 8 16 0,-3 10-2016 0,2 7-416 16,4-2-80-16,2-2-16 0,5-2-320 0,1-1 0 15,3-6 0-15,-1-1 0 0,1 0-256 0,2-8-112 16,0-1-16-16,1-3-16 15,0-3-944-15,1-5-176 0,1-1-32 0,0-6-16 16,0-2-576-16,1-2-112 0,-2-2-32 0,1-2 0 16,0-2-32-16,-4 6-16 0,0 0 0 0,0 0 0 15,22-41 1184-15,-22 41 256 0,0 0 32 0,0 0 16 0,30-48 848 0,-30 48 288 16,0 0 0-16,0 0 0 0,0 0 832 0,39-41 160 0,-33 41 48 16,-2 6 0-16,0 4 528 0,-1 2 96 0,0 2 32 0,-2 5 0 15,2-1-208-15,-1 1-48 0,1 0 0 0,-1 4 0 16,1-5-944-16,-1 1-192 0,0-2-32 0,2-2-16 31,0-5-1056-31,0-4-224 0,-1 0-32 0,2-3-13312 0</inkml:trace>
  <inkml:trace contextRef="#ctx0" brushRef="#br0" timeOffset="27465.04">19604 11484 11055 0,'-1'0'976'15,"-1"3"-784"-15,0 0-192 0,1 0 0 16,0 0 3392-16,0 4 640 0,-3 5 128 0,-2 10 32 16,-2 7-1392-16,0 7-288 0,-2 7-48 0,1-1-16 0,2 1-1344 0,1-2-272 15,1-3-48-15,0-2-16 0,2-2-768 0,-1-5 0 16,2-2-144-16,-1-4 16 16,1-3-1904-16,1-8-368 0</inkml:trace>
  <inkml:trace contextRef="#ctx0" brushRef="#br0" timeOffset="27771.81">19432 11809 15663 0,'0'-3'688'0,"2"0"144"0,-1 1-656 0,1 0-176 15,1 2 0-15,-1-2 0 0,3 2 880 0,-5 0 144 16,0 0 16-16,0 0 16 0,62-10 336 0,-62 10 64 0,48-2 16 16,-48 2 0-16,46 0-1040 0,-46 0-208 0,43 2-32 0,-43-2-16 31,0 0-496-31,44 12-80 0,-37-8-32 0,-3-1 0 0,-3 0 432 0,-4 4 304 0,0-4-48 0,-5 3-16 15,-2 1 1264-15,-1-1 256 0,-1 4 48 0,-2-4 16 16,2 0-416-16,1 1-96 0,1 2-16 0,5-3 0 16,1 2-640-16,3-2-128 0,2 0-16 0,3 3-16 15,3-2-496-15,2 4 128 0,2 2-128 0,-1 0 0 16,1 2 0-16,-2 1 0 0,-3-3 128 0,-1 0-128 16,-2-1 224-16,-3 5 0 0,-3-5 0 0,-2 0 0 15,-4 1 240-15,-4-3 48 0,-3-3 16 0,-4-1 0 16,0-1-272-16,-3-1-64 0,-3-7-16 0,-1 0 0 15,4-1-624-15,1-7-128 0</inkml:trace>
  <inkml:trace contextRef="#ctx0" brushRef="#br0" timeOffset="28239.94">20458 11870 25791 0,'-2'0'2304'16,"2"0"-1856"-16,2 0-448 0,-1 0 0 0,1 0 800 0,2 0 64 15,2 0 16-15,4 0 0 0,-10 0-112 0,0 0 0 16,61 6-16-16,-61-6 0 0,53 6-496 0,-53-6-112 16,65 8-16-16,-65-8 0 15,74 6-1216-15,-74-6-256 0,72 2-64 0,-72-2-11456 16</inkml:trace>
  <inkml:trace contextRef="#ctx0" brushRef="#br0" timeOffset="28463.03">20388 11935 6447 0,'-18'12'576'0,"8"-7"-576"0,0-2 0 0,3 0 0 16,4-2 2640-16,2 1 432 0,0-2 64 0,-3 3 32 15,0 1-1312-15,2-1-256 0,3 4-48 0,3-4-16 16,3 3-512-16,4-1-128 0,-11-5 0 0,0 0-16 16,66 14 208-16,-66-14 32 0,73 6 16 0,-73-6 0 15,102 3-384-15,-41-3-80 0,4 0-16 0,-3-3 0 16,-2 6-784-16,-8 0-176 0,-5 0-16 0,-2 0-14016 16</inkml:trace>
  <inkml:trace contextRef="#ctx0" brushRef="#br0" timeOffset="29266.27">20401 11803 17503 0,'-7'4'1552'0,"1"0"-1232"0,4-2-320 0,2-2 0 16,1 3 2176-16,-1-2 384 0,0 4 80 0,1 2 16 16,5 2-1072-16,7 1-224 0,-13-10-32 0,44 15-16 15,-44-15-464-15,66 16-80 0,-66-16-32 0,89 13 0 16,-40-7-368-16,0 1-80 0,-49-7-16 0,87 8 0 15,-87-8-1488-15,92 8-320 0</inkml:trace>
  <inkml:trace contextRef="#ctx0" brushRef="#br0" timeOffset="30807.6">21621 11787 8287 0,'-2'0'736'15,"-1"0"-592"-15,2 0-144 0,1 0 0 0,0 0 1024 0,-1 0 160 16,-1 0 32-16,0 4 16 0,-2 2-256 0,1 1-48 15,0 6-16-15,-1 3 0 0,2 5 352 0,-2 1 64 16,0 7 16-16,0 1 0 0,-1-1-288 0,0-1-48 16,0 1-16-16,-1-3 0 0,1-4-384 0,-2 0-80 15,2-3-16-15,0-6 0 0,1-1-272 0,1-3-64 16,-1-2-16-16,3-1 0 0,0-5-160 0,1-1 0 16,0-1 0-16,2-4 0 0,1 1-192 0,1-3 0 15,0-2-16-15,1 0 0 0,0 0-112 0,2-1-32 16,-1-3 0-16,0 1 0 0,-6 12 160 0,0 0 16 15,21-38 16-15,-21 38 0 0,0 0 160 0,0 0 0 16,25-39-144-16,-20 33 144 0,-2 0 0 0,0 2 0 0,-2-1 0 16,0 2 0-16,1-1 256 0,-2 1 0 0,1 2 16 0,-1-1 0 15,0 2 64-15,-1-4 16 0,1 4 0 0,-2 0 0 16,2-3-352-16,-1 3 128 0,0-2-128 0,0 1 0 16,1 1 0-16,-2 0 0 0,1 0 0 0,1 0 0 15,-1 0 0-15,1 0 0 0,-1 0 0 0,1-3 0 16,-2 3 0-16,2 0 0 0,0 0 0 0,0-3 0 15,2 3 0-15,-2-3 0 0,0-1-144 0,1 1 144 16,1 0-144-16,0-1 144 0,0-2-192 0,1 1 192 16,-1 0-848-16,2 0-64 15,-2-1-16-15,2 3-6176 0,1-1-1248 0</inkml:trace>
  <inkml:trace contextRef="#ctx0" brushRef="#br0" timeOffset="34529.28">21664 11566 14735 0,'-2'-3'1312'0,"-1"1"-1056"0,3 1-256 0,2 1 0 16,0 0 352-16,-1-3 16 0,2 1 0 0,2-3 0 15,1 2-368-15,1-1 0 0,-7 4 0 0,0 0-4720 16,0 0-976-16</inkml:trace>
  <inkml:trace contextRef="#ctx0" brushRef="#br0" timeOffset="34921.03">21808 11832 26719 0,'-10'12'1184'0,"5"-6"240"15,1 0-1136-15,1 1-288 0,1-3 0 0,2 1 0 0,-1-1 752 0,0 8 80 16,-2 5 32-16,1-1 0 0,-2 5-32 0,0 1-16 16,0-2 0-16,-1-1 0 0,2-1-528 0,1-5-96 15,-1-3-32-15,2-1 0 0,1-5-160 0,0-2 0 16,2-2 0-16,1-4-176 15,1 2-480-15,1-7-112 0,1 2 0 0,0-6-16 16,0 4-16-16,2-6 0 0,-8 15 0 0,0 0 0 16,28-53 160-16,-28 53 16 0,25-40 16 0,-25 40 0 15,0 0 32-15,34-53 0 0,-34 53 0 0,0 0 0 0,0 0 320 0,0 0 64 16,0 0 0-16,0 0 16 0,0 0 960 0,0 0 192 16,0 0 48-16,0 0 0 0,44 22 624 0,-46-3 128 15,0 3 16-15,-1 0 16 0,1 0-848 0,-2 1-160 16,2 1-32-16,-2 2-16 0,3-5-496 0,0 2-80 15,3-4-32-15,-1-4 0 0,3 1-416 0,1-6-96 0,2 0-16 16,1-4 0 0,-1 1-1952-16,3-5-400 0</inkml:trace>
  <inkml:trace contextRef="#ctx0" brushRef="#br0" timeOffset="35056.58">22102 11908 7359 0,'-2'-1'320'0,"-1"1"80"0,1 0-400 0,0 0 0 0,1 0 0 0,0 1 0 16,0 2 2144-16,-2-1 352 0,-2 6 64 0,0 2 0 15,2 2 0-15,-1 3-16 0,0 2 0 0,2 0 0 16,1 1-1392-16,1 0-256 0,0 1-64 0,1-3-16 16,1-1-608-16,2-5-208 0,1-1 144 0,1-2-8672 15,2-5-1744-15</inkml:trace>
  <inkml:trace contextRef="#ctx0" brushRef="#br0" timeOffset="35206.68">22110 11747 10127 0,'-7'-4'448'0,"4"1"96"0,0-1-544 0,1 2 0 16,0 2 0-16,2-3 0 0,0 2 432 0,2-1-32 15,-1-2 0-15,3-2 0 16,2 0-1248-16,-6 6-256 0,0 0-48 0,0 0-16 0</inkml:trace>
  <inkml:trace contextRef="#ctx0" brushRef="#br0" timeOffset="35404.57">22359 11385 11055 0,'-11'10'976'0,"5"-4"-784"0,0 0-192 0,2-2 0 16,3 2 2432-16,0 1 448 0,1 0 96 0,-2 8 16 16,0 11-1408-16,1 11-288 0,1 11-48 0,1 3-16 15,1 2-288-15,3 1-64 0,0 0-16 0,0-4 0 16,0-2-400-16,-2-2-80 0,-2-4 0 0,0-7-16 15,-1-1-784 1,-2-8-160-16,-1-1-16 0,1-9-8144 0,-2-1-1632 0</inkml:trace>
  <inkml:trace contextRef="#ctx0" brushRef="#br0" timeOffset="35639.56">22259 11825 10127 0,'1'-3'448'0,"1"0"96"0,-1 1-544 0,1 1 0 16,1-2 0-16,-1 3 0 0,3-4 1216 0,4-1 128 15,-9 5 16-15,0 0 16 0,56-19 416 0,-56 19 96 16,0 0 16-16,68-10 0 0,-68 10-464 0,0 0-96 16,61 0 0-16,-61 0-16 0,0 0-720 0,51 16-144 15,-35-6-16-15,-1 2-16 0,-3 3-112 0,-3-2 0 16,-3 6-16-16,-5 1 0 0,-2 2 352 0,-3 3 80 16,-2-3 16-16,-1 3 0 0,-1-3-16 0,1 0 0 15,-2-3 0-15,2 1 0 0,0-2-288 0,0-2-48 0,2-3-16 16,2-5 0-1,0 0-800-15,2-6-160 0,1-2-48 0,1-5-14800 0</inkml:trace>
  <inkml:trace contextRef="#ctx0" brushRef="#br0" timeOffset="35775.25">22624 11563 11055 0,'-10'3'480'0,"5"-2"112"0,1 1-464 0,2-2-128 0,1 3 0 0,1-3 0 15,1 1 0-15,1 4 0 0,2-1 0 0,1 6 0 16</inkml:trace>
  <inkml:trace contextRef="#ctx0" brushRef="#br0" timeOffset="36121.06">22795 11841 13823 0,'-13'0'1216'0,"2"0"-960"15,5 0-256-15,6 0 0 0,-1 0 1728 0,-4 3 288 16,-8-3 64-16,-5 4 16 0,-6 2-592 0,1 1-112 16,4 2-32-16,3 0 0 0,5 3-592 0,2-1-128 15,4 0-32-15,3 0 0 0,3 0-480 0,2-1-128 16,3 0 0-16,3-4 0 0,0 3 0 0,3-5 0 16,1 0 0-16,-13-4-128 15,0 0-320-15,0 0-64 0,69-13-16 0,-69 13 0 16,0 0-1040-16,57-32-208 0,-57 32-32 0,0 0-16 15,50-48 240-15,-50 48 48 0,0 0 16 0,33-50 0 16,-33 50 832-16,0 0 176 0,15-38 16 0,-14 28 16 0,0 1 1712 0,-1 6 352 0,0 3 64 0,-2 0 16 16,1 3 848-16,-3 6 176 0,-1 1 48 0,1 2 0 15,1 1-752-15,-2 3-128 0,1 6-48 0,2 0 0 16,-1 3-1040-16,3-1-224 0,1 0-32 0,2 1-16 16,3-5-496-16,3-2-192 0,2-4 16 0,2-3 0 31,2-1-1536-31,-15-10-304 0,0 0-64 0,53 2-11872 0</inkml:trace>
  <inkml:trace contextRef="#ctx0" brushRef="#br0" timeOffset="36292.78">23126 11446 4607 0,'1'-9'400'0,"0"5"-400"0,1 1 0 0,-2 3 0 0,0 0 2432 0,0 1 384 15,-2 4 96-15,1 2 16 0,0 8 1168 0,-3 9 256 16,-2 10 32-16,1 7 16 0,-1 9-2096 0,1 1-432 15,3 3-80-15,0-4 0 0,2-8-1280 0,4 4-240 16,1 0-48-16,4 0-16 16,1-4-592-16,1-8-128 0</inkml:trace>
  <inkml:trace contextRef="#ctx0" brushRef="#br0" timeOffset="37171.78">24057 11620 5519 0,'0'6'496'0,"0"-3"-496"15,-1 0 0-15,1 0 0 0,0 1 1344 0,-1-3 160 16,1 4 32-16,-2 2 16 0,0 4 672 0,-1 5 128 16,0 4 16-16,-2 3 16 0,0-1-400 0,1-1-96 15,-1 1-16-15,3-3 0 0,-1 0-880 0,2-3-176 16,1 1-48-16,1-3 0 0,3-1-512 0,2-6-128 16,3-1 0-16,1-3-128 15,-10-3-336-15,0 0-176 0,0 0-48 0,57-16 0 16,-57 16-1376-16,0 0-288 0,59-31-48 0,-59 31-16 15,0 0 80-15,57-22 16 0,-57 22 0 0,0 0 0 16,0 0 944-16,0 0 192 0,41 12 32 0,-40-6 16 0,-2 4 1936 0,-2-3 384 0,2 5 80 16,-3-3 16-16,2-1 1328 0,-2 1 272 0,2-1 48 15,0-3 16-15,2 0-880 0,2-1-160 0,0-2-48 0,2 0 0 16,2 0-976-16,3-4-208 0,-9 2-32 0,0 0-16 16,0 0-528-16,0 0-96 0,63-20-128 0,-63 20 176 15,0 0-176-15,0 0 0 0,68-31-192 0,-68 31 192 31,0 0-1312-31,49-30-144 0,-49 30-16 0,0 0-16 16,0 0-928-16,46-41-176 0,-46 41-32 0,0 0-16 16,0 0 352-16,20-38 80 0,-18 32 16 0,-1 0 0 0,-1-1 1712 0,0 2 352 0,-1 2 128 0,1-1 0 15,0 0 1216-15,1 2 368 0,2-2 64 0,1-1 16 16,-1 2-336-16,2-1-64 0,0 0-16 0,-5 4 0 16,0 0-544-16,0 0-128 0,0 0 0 0,0 0-16 15,51-39-352-15,-51 39-64 0,0 0-16 0,0 0 0 16,0 0-128-16,37-43 0 0,-33 35 0 0,-4 0 0 0,0 2 0 0,-3 0 0 15,-2 0 0-15,-1 0 0 0,0 2 368 0,-3 2 32 16,-1 2 16-16,-1 0 0 0,-1 0 768 0,-2 3 160 16,2 2 16-16,-3 1 16 0,1 4 160 0,0 0 16 15,-4 5 16-15,0 2 0 0,0 4-608 0,1-2-112 16,2 3-16-16,4-2-16 0,4-2-368 0,2 1-64 16,2 1 0-16,6-2-16 0,2 1-240 0,2-3-128 15,4 0 160-15,3-4-160 0,3 1 0 0,2-3 0 0,-2 0 0 16,-17-10 0-1,41 8-528-15,-41-8-112 0,51 0 0 0,-51 0-16 16,0 0-1568-16,77-21-304 0,-77 21-64 0,0 0-16 16,73-36-992-16,-73 36-208 0,0 0-32 0,52-43-5040 0</inkml:trace>
  <inkml:trace contextRef="#ctx0" brushRef="#br0" timeOffset="37289.92">24806 11749 3679 0,'7'-37'160'0,"-7"33"32"0,0 4-192 0,0 0 0 0,0 0 0 0,0 0 0 16,0 0 1856-16,-2 0 336 0,1 1 64 0,0 4 16 15,-2 3 544-15,2 1 128 0,0 6 0 0,0-1 16 16,0 2-1008-16,-1 1-208 0,2 1-32 0,0-1-16 15,3-1-800-15,-1-4-176 0,2 2-16 0,0-5-16 32,2-2-944-32,0-3-176 0,0-3-32 0,2-2-12880 0</inkml:trace>
  <inkml:trace contextRef="#ctx0" brushRef="#br0" timeOffset="37435.19">24852 11478 9215 0,'-4'0'816'15,"1"0"-656"-15,0 0-160 0,2 0 0 0,2 0 1648 16,-1 0 288-16,-1 0 64 0,-1 0 16 16,2 0-2816-16,3 0-560 0,5 4-112 0,3 1-32 0</inkml:trace>
  <inkml:trace contextRef="#ctx0" brushRef="#br0" timeOffset="37787.31">25012 11655 9215 0,'-19'6'816'0,"8"-4"-656"0,0 0-160 0,2 0 0 16,3-2 2912-16,2 0 544 16,-1 0 128-16,-3 0 0 0,-5 1-1872 0,-3 2-384 15,1-1-80-15,4 0-16 0,4 2-608 0,3 0-128 0,3-1-32 0,3 3 0 16,5-2-464-16,0 2 0 0,-7-6 0 0,0 0 0 16,0 0 0-16,48 10 0 0,-48-10 0 0,0 0 0 31,0 0-688-31,55 0-16 0,-55 0-16 0,0 0 0 15,0 0-112-15,0 0 0 0,55-19-16 0,-55 19 0 0,0 0 416 0,0 0 96 0,0 0 16 0,0 0 0 16,0 0 320-16,0 0 0 0,0 0 0 0,0 0 128 16,35 21 944-16,-35-7 176 0,1 4 32 0,-1 1 16 15,0 3 256-15,0 4 48 0,0 0 16 0,1 2 0 16,-2 0-400-16,0 0-96 0,1 2-16 0,-3 1 0 16,1-7-288-16,-2 2-64 0,-1-5-16 0,-2 2 0 15,-2-4-320-15,-1 0-64 0,-1-3-16 0,-1-4 0 16,-2-2-208-16,1-1-128 0,-5-3 160 0,1-2-160 0,1-4 0 15,0-5 0-15,0 0 0 0,2-6 0 16,1-3-976-16,2-2-144 0,1-5-32 0,1-2-15424 16</inkml:trace>
  <inkml:trace contextRef="#ctx0" brushRef="#br0" timeOffset="38137.62">25312 11276 26719 0,'-10'9'1184'0,"4"-7"240"0,1 5-1136 0,1-1-288 16,2-2 0-16,1 2 0 0,-2 1 1296 0,1 8 208 15,-2 8 32-15,-2 11 16 0,1 4-528 0,0 3-96 0,0-3-32 0,1-1 0 16,-1-1-624-16,0-1-128 0,2 0-16 0,-2-5-128 16,0-1 0-16,1-3 0 0,-1-1 0 0,2-6 0 15,0 0-224-15,-1-7-48 0,3-2-16 0,0-1 0 31,2-5-256-31,0-3-48 0,3-2-16 0,1-3 0 16,-5 4-400-16,0 0-80 0,0 0 0 0,0 0-16 16,49-50 304-16,-49 50 64 0,0 0 16 0,41-38 0 0,-41 38 512 0,0 0 208 0,0 0-176 0,55-26 176 15,-55 26 0-15,0 0 0 0,28 10 208 0,-20-3-64 16,-2 2 848-16,-1 3 160 0,0 5 48 0,-2 1 0 16,0 1-16-16,-2 0 0 0,-1 1 0 0,1-1 0 15,-1-1-752-15,0-2-160 0,0-3-16 0,3-1-16 16,-1-4-704-16,3-2-144 0,0-4-32 0,3-2-14560 15</inkml:trace>
  <inkml:trace contextRef="#ctx0" brushRef="#br0" timeOffset="38319.62">25682 11362 5519 0,'0'0'240'0,"0"0"64"0,0 0-304 0,0 0 0 15,25-40 0-15,-24 40 0 0,0 0 2608 0,2 0 464 16,2 0 80-16,-2 4 32 0,1 6 432 0,-3 6 96 15,-2 9 0-15,-1 5 16 0,-2 4-1856 0,-1 5-368 16,1 2-80-16,-1 4-16 0,0-3-896 0,2 1-176 16,-1-5-32-16,1-2-16 0,2-1-288 0,0-4-256 0,1-5 64 0,-1-5 0 31,-1-5-1680-31,0-6-336 0</inkml:trace>
  <inkml:trace contextRef="#ctx0" brushRef="#br0" timeOffset="38620.79">25534 11692 6447 0,'-3'-3'576'0,"2"1"-576"0,1 1 0 0,0 1 0 16,0 0 2560-16,1-3 384 0,2 3 96 0,0-4 16 16,-3 4-384-16,0 0-80 0,0 0-16 0,63-16 0 15,-63 16-1264-15,58-12-256 0,-58 12-48 0,71-9-16 16,-71 9-992-16,68-7 0 0,-68 7-256 0,61-3 48 16,-61 3-928-16,48 7-176 0,-48-7-32 0,34 7-16 15,-21-1 528-15,-7-1 128 0,-2 1 0 0,-6-2 16 16,-4 2 1440-16,-2 0 272 0,-6 1 64 0,-1-1 16 15,-2 1 1168-15,-1-1 224 0,0 1 64 0,-1 1 0 0,3 2-1056 16,3-2-208-16,3 1-32 0,2 3-16 0,5-2-864 0,3 2-160 16,1 0-32-16,3 2-16 0,2 1-176 0,0 1 0 15,1 2 0-15,1-2 128 0,-2 0-128 0,0 1 160 16,-2-3-160-16,-3 2 160 0,-1-4 0 0,-4-1 0 16,-3-1 0-16,-3-3 0 0,-3-2-160 0,-4-1 192 15,0-7-192-15,-3-3 192 0,2-1-448 0,-1-8-64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7367 0 0,'-9'6'656'0'0,"4"-3"-528"0"0,0 0-128 0 0,2-1 0 0 0,-2 0 2784 0 0,3-1-1784 0 0,-1 1-8 0 0,-2-1-8 0 0,2 1 0 0 0,2-2 352 0 0,2-2-1112 0 0,1 1-32 0 0,1-1 0 0 0,0-1-448 0 0,2 0-96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7 783 5063 0 0,'-6'11'747'0'0,"6"-11"-723"0"0,0 0 1 0 0,0 0-1 0 0,0 0 1 0 0,0 0-1 0 0,0 0 1 0 0,0 0-1 0 0,0 0 1 0 0,0 0-1 0 0,0 0 1 0 0,0 0-1 0 0,0 1 1 0 0,0-1-1 0 0,0 0 1 0 0,0 0-1 0 0,0 0 1 0 0,0 0-1 0 0,0 0 1 0 0,0 0-1 0 0,0 0 1 0 0,1 0-1 0 0,-1 0 1 0 0,0 0-1 0 0,0 0 1 0 0,0 0-1 0 0,0 0 1 0 0,0 0-1 0 0,0 0 1 0 0,0 0-1 0 0,0 0 1 0 0,0 0-1 0 0,0 0 1 0 0,1 0-1 0 0,-1 0 1 0 0,0 0-1 0 0,0 0 1 0 0,0 0-1 0 0,0 0 1 0 0,0 0-1 0 0,0 0 1 0 0,0 0-1 0 0,0 0 0 0 0,0 0 1 0 0,0 0-1 0 0,1 0 1 0 0,-1 0-1 0 0,0 0 1 0 0,0 0-1 0 0,0 0 1 0 0,0 0-1 0 0,0 0 1 0 0,0 0-1 0 0,0 0 1 0 0,0-1-1 0 0,18-9 1362 0 0,-16 8-1601 0 0,0 1 993 0 0,10-8-436 0 0,33-27-18 0 0,-33 27 127 0 0,-1-2-250 0 0,34-34-23 0 0,-25 23-102 0 0,21-29-52 0 0,0-4 45 0 0,-6 0 31 0 0,-23 38-59 0 0,17-32 158 0 0,-22 37-163 0 0,19-38 152 0 0,2-12 205 0 0,-22 50-321 0 0,0 2 49 0 0,-2-1-1 0 0,6-16 1 0 0,9-26 333 0 0,-18 49-434 0 0,21-72 658 0 0,-21 68-493 0 0,1 0 1 0 0,-1 0-1 0 0,0 0 1 0 0,-1 1 0 0 0,0-1-1 0 0,0 0 1 0 0,-1 0-1 0 0,0 0 1 0 0,-2-9 0 0 0,3 16-126 0 0,0 1 0 0 0,-1-1 0 0 0,1 0 0 0 0,0 0 0 0 0,-1 0 0 0 0,1 0 0 0 0,0 1 0 0 0,-1-1 0 0 0,1 0 0 0 0,-1 0 0 0 0,1 1 0 0 0,-1-1 0 0 0,1 0 0 0 0,-1 1 0 0 0,0-1 0 0 0,1 1 0 0 0,-1-1 0 0 0,0 1 0 0 0,0-1 0 0 0,1 1 1 0 0,-1-1-1 0 0,0 1 0 0 0,0 0 0 0 0,0-1 0 0 0,-1 1 0 0 0,1 0 23 0 0,-1 0 1 0 0,1 0-1 0 0,-1 0 0 0 0,1 1 1 0 0,0-1-1 0 0,-1 0 0 0 0,1 1 1 0 0,0-1-1 0 0,-1 1 1 0 0,1 0-1 0 0,0-1 0 0 0,0 1 1 0 0,-1 0-1 0 0,0 1 1 0 0,-4 3 191 0 0,0 1 0 0 0,0 0 0 0 0,1 0 0 0 0,-7 10 1 0 0,-5 11 11 0 0,1 0 1 0 0,-14 35-1 0 0,-19 63 336 0 0,39-99-466 0 0,-44 140 590 0 0,45-127-648 0 0,1 1 1 0 0,-4 54 0 0 0,12-85-90 0 0,-1 0 0 0 0,1-1 0 0 0,1 1 1 0 0,0 0-1 0 0,0-1 0 0 0,4 14 1 0 0,-4-18-12 0 0,1 0 1 0 0,-1 0 0 0 0,1 0-1 0 0,0 0 1 0 0,1 0-1 0 0,-1-1 1 0 0,1 1 0 0 0,-1-1-1 0 0,1 1 1 0 0,0-1 0 0 0,0 0-1 0 0,1 0 1 0 0,-1-1 0 0 0,7 5-1 0 0,-4-4-42 0 0,0 0 0 0 0,0 0 0 0 0,0-1 0 0 0,0 0-1 0 0,0 0 1 0 0,1 0 0 0 0,6 0 0 0 0,-11-1-101 0 0,10-4-328 0 0,37-9 347 0 0,-37 9 11 0 0,0-6-303 0 0,36-29 217 0 0,-36 29-7 0 0,-1-2-250 0 0,29-35 202 0 0,-30 34-1 0 0,-1 2-10 0 0,24-33-45 0 0,-25 32-17 0 0,-3 1-7 0 0,18-29 21 0 0,-18 29 88 0 0,0 0-138 0 0,-1 2 328 0 0,1-4 20 0 0,1 1 1 0 0,-2-1-1 0 0,6-19 1 0 0,-23 75 3000 0 0,9-12-2408 0 0,-2 55 0 0 0,4-40-524 0 0,0-32-44 0 0,2-8-9 0 0,-1 0 0 0 0,1 0 0 0 0,-1 0 1 0 0,2 0-1 0 0,-1 0 0 0 0,3 8 0 0 0,-3-15 0 0 0,0 0 1 0 0,0 1-1 0 0,0-1 0 0 0,0 0 0 0 0,0 0 0 0 0,0 0 1 0 0,0 0-1 0 0,0 0 0 0 0,0 0 0 0 0,0 1 0 0 0,0-1 1 0 0,0 0-1 0 0,0 0 0 0 0,0 0 0 0 0,1 0 0 0 0,-1 0 1 0 0,0 0-1 0 0,0 0 0 0 0,0 0 0 0 0,0 0 0 0 0,0 1 1 0 0,0-1-1 0 0,0 0 0 0 0,1 0 0 0 0,-1 0 0 0 0,0 0 0 0 0,0 0 1 0 0,0 0-1 0 0,0 0 0 0 0,0 0 0 0 0,1 0 0 0 0,-1 0 1 0 0,0 0-1 0 0,0 0 0 0 0,0 0 0 0 0,0 0 0 0 0,0 0 1 0 0,0 0-1 0 0,1 0 0 0 0,-1 0 0 0 0,0 0 0 0 0,0 0 1 0 0,0 0-1 0 0,0-1 0 0 0,7-5-39 0 0,4-9-147 0 0,10-27-471 0 0,-20 39 418 0 0,4-6-257 0 0,13-28 240 0 0,-14 27 0 0 0,1 1 14 0 0,16-31 55 0 0,-16 30 24 0 0,0 1 3 0 0,15-28 15 0 0,-15 27 54 0 0,2 1 15 0 0,22-28 50 0 0,-28 36 20 0 0,0-1 0 0 0,0 1-1 0 0,0 0 1 0 0,0 0 0 0 0,0-1 0 0 0,0 1 0 0 0,1 0 0 0 0,-1 0 0 0 0,0 0 0 0 0,1 0 0 0 0,-1 0 0 0 0,1 1 0 0 0,2-2 0 0 0,-4 2 15 0 0,1 0 0 0 0,-1 0 0 0 0,1 0 0 0 0,-1 0 0 0 0,1 0 0 0 0,-1 0 0 0 0,1 0 0 0 0,-1 0 0 0 0,1 0 0 0 0,-1 1 0 0 0,1-1 0 0 0,-1 0-1 0 0,1 0 1 0 0,-1 0 0 0 0,1 1 0 0 0,-1-1 0 0 0,1 0 0 0 0,-1 1 0 0 0,0-1 0 0 0,1 0 0 0 0,-1 1 0 0 0,0-1 0 0 0,1 0 0 0 0,-1 1 0 0 0,0-1 0 0 0,1 1 0 0 0,1 4 119 0 0,0-1 1 0 0,-1 0 0 0 0,1 0 0 0 0,-1 1-1 0 0,0-1 1 0 0,1 8 0 0 0,-1-6 74 0 0,3 24 440 0 0,-1 1 1 0 0,0 39 0 0 0,-4-43-489 0 0,2 1 0 0 0,2 0 1 0 0,7 36-1 0 0,-10-62-103 0 0,1 1 1 0 0,0-1-1 0 0,0 1 0 0 0,0-1 1 0 0,0 0-1 0 0,0 1 0 0 0,2 1 1 0 0,5 1-1233 0 0,-7-5 837 0 0,0 0 0 0 0,-1 0 0 0 0,1 0-1 0 0,0 0 1 0 0,-1 0 0 0 0,1 0 0 0 0,-1 0-1 0 0,1-1 1 0 0,0 1 0 0 0,-1 0-1 0 0,1-1 1 0 0,0 1 0 0 0,-1 0 0 0 0,1-1-1 0 0,-1 1 1 0 0,2-1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 1839 0 0,'0'0'134'0'0,"0"-1"-52"0"0,-14 14 3526 0 0,3 1-2779 0 0,1 1 0 0 0,1 1 0 0 0,1-1 0 0 0,0 2 0 0 0,-7 22-1 0 0,10-28-463 0 0,-37 99 1927 0 0,6 2 0 0 0,-27 134 0 0 0,57-214-1931 0 0,1 0 0 0 0,-1 43 0 0 0,6-63-360 0 0,0 0 0 0 0,1 0-1 0 0,0 0 1 0 0,1 0 0 0 0,1-1-1 0 0,0 1 1 0 0,0 0 0 0 0,1-1 0 0 0,8 16-1 0 0,-10-22-201 0 0,1-1-1 0 0,0 0 1 0 0,0 0-1 0 0,5 5 1 0 0,8 6-4574 0 0,-2-5-899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0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0 579 7831 0 0,'28'-26'2784'0'0,"-27"25"-1664"0"0,9-10-720 0 0,28-29-33 0 0,-28 30-140 0 0,-3 0-61 0 0,1-2-113 0 0,26-38 194 0 0,2-8-157 0 0,-1-1-34 0 0,2-8 14 0 0,-7 7 70 0 0,-11 20-13 0 0,-14 30-6 0 0,1-2 22 0 0,20-36 94 0 0,-20 36 327 0 0,-1 3-238 0 0,0-1-170 0 0,14-24 732 0 0,-22 43 10 0 0,0-1 0 0 0,0 1 0 0 0,1 0 0 0 0,-1 13 0 0 0,-1 0-406 0 0,-7 31 4 0 0,-9 43-147 0 0,-12 161 1 0 0,31-214-1021 0 0,1-26-5161 0 0,0-7-956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2759 0 0,'1'0'120'0'0,"-1"0"0"0"0,1 0 0 0 0,-1 1 0 0 0,1-1 0 0 0,-1 0 0 0 0,1 0 0 0 0,-1 0 0 0 0,1 0 0 0 0,-1 1 0 0 0,1-1 0 0 0,-1 0 0 0 0,1 0 0 0 0,0 0 0 0 0,-1 0-1 0 0,1 0 1 0 0,-1 0 0 0 0,1-1 0 0 0,0 1 0 0 0,22-2 7599 0 0,-8 1-7366 0 0,45-3 2575 0 0,-13 2-2501 0 0,-35 2-137 0 0,0-1-30 0 0,37-1-72 0 0,17-3-722 0 0,-49 3-258 0 0,-3 0-4910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0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3679 0 0,'0'0'209'0'0,"-1"0"-1"0"0,0 1 1 0 0,0-1-1 0 0,0 0 0 0 0,1 0 1 0 0,-1 1-1 0 0,0-1 1 0 0,0 0-1 0 0,1 1 1 0 0,-1-1-1 0 0,0 1 0 0 0,1-1 1 0 0,-1 1-1 0 0,0-1 1 0 0,1 1-1 0 0,-1-1 0 0 0,1 1 1 0 0,-1 0-1 0 0,1-1 1 0 0,-1 1-1 0 0,1 0 0 0 0,-1 0 1 0 0,1-1-1 0 0,0 1 1 0 0,-1 0-1 0 0,1 0 1 0 0,0-1-1 0 0,-1 3 0 0 0,-3 29 1433 0 0,3-19-894 0 0,-29 196 4095 0 0,-12 90-3446 0 0,42-296-1391 0 0,0 0 1 0 0,0-1 0 0 0,0 1 0 0 0,0 0 0 0 0,0 0 0 0 0,1-1 0 0 0,0 4 0 0 0,-1-6-9 0 0,0 1 0 0 0,0-1 1 0 0,0 0-1 0 0,1 0 0 0 0,-1 1 1 0 0,0-1-1 0 0,0 0 0 0 0,0 0 1 0 0,0 1-1 0 0,0-1 0 0 0,1 0 1 0 0,-1 0-1 0 0,0 1 0 0 0,0-1 1 0 0,0 0-1 0 0,1 0 0 0 0,-1 0 1 0 0,0 1-1 0 0,1-1 0 0 0,-1 0 0 0 0,0 0 1 0 0,0 0-1 0 0,1 0 0 0 0,-1 0 1 0 0,1 1-1 0 0,-1-2-20 0 0,1 1 1 0 0,0 0-1 0 0,-1 0 1 0 0,1 0-1 0 0,-1-1 0 0 0,1 1 1 0 0,0 0-1 0 0,-1-1 1 0 0,1 1-1 0 0,-1-1 0 0 0,1 1 1 0 0,-1 0-1 0 0,0-1 1 0 0,1 1-1 0 0,-1-1 0 0 0,1 1 1 0 0,0-2-1 0 0,6-10-707 0 0,0-1 0 0 0,0 0 0 0 0,8-23 1 0 0,-8 18 63 0 0,-6 14 77 0 0,4-6 11 0 0,19-49-534 0 0,-11 29 744 0 0,-10 22 75 0 0,2-2 18 0 0,24-50 15 0 0,-28 58 1968 0 0,11 3-1116 0 0,-12-1-592 0 0,13 0 397 0 0,22 3 0 0 0,-34-2-352 0 0,0-1 0 0 0,0 1 0 0 0,0-1 1 0 0,0 1-1 0 0,0-1 0 0 0,-1 1 0 0 0,1 0 1 0 0,0-1-1 0 0,0 1 0 0 0,0 0 1 0 0,0 0-1 0 0,-1-1 0 0 0,1 1 0 0 0,0 0 1 0 0,-1 0-1 0 0,1 0 0 0 0,-1 0 0 0 0,1 0 1 0 0,-1 0-1 0 0,1 0 0 0 0,-1 0 0 0 0,0 0 1 0 0,0 0-1 0 0,1 0 0 0 0,-1 1 0 0 0,0-1 1 0 0,0 0-1 0 0,0 0 0 0 0,0 0 1 0 0,0 0-1 0 0,0 0 0 0 0,-1 2 0 0 0,1 4 238 0 0,6 115 2069 0 0,-5-72-2318 0 0,14 91 1 0 0,-12-131-4444 0 0,-1-2-1501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43 8783 0 0,'1'0'49'0'0,"-1"-1"0"0"0,0 0-1 0 0,0 0 1 0 0,0 1 0 0 0,0-1-1 0 0,0 0 1 0 0,0 1 0 0 0,-1-1-1 0 0,1 0 1 0 0,0 1 0 0 0,0-1-1 0 0,0 0 1 0 0,-1 1 0 0 0,1-1-1 0 0,0 0 1 0 0,-1 1 0 0 0,1-1-1 0 0,0 1 1 0 0,-1-1 0 0 0,1 0-1 0 0,-1 1 1 0 0,1-1-1 0 0,-1 1 1 0 0,0-1 0 0 0,0 1 148 0 0,-1-1 0 0 0,1 1 0 0 0,-1 0 0 0 0,0-1-1 0 0,1 1 1 0 0,-1 0 0 0 0,1 0 0 0 0,-1 0 0 0 0,0 0 0 0 0,-2 1 0 0 0,-3 1 181 0 0,0 0 0 0 0,0 0 1 0 0,0 0-1 0 0,0 1 0 0 0,1 0 0 0 0,-1 0 1 0 0,1 1-1 0 0,0-1 0 0 0,0 1 0 0 0,0 1 1 0 0,0-1-1 0 0,1 1 0 0 0,-6 7 0 0 0,1-1-55 0 0,0 0-1 0 0,1 1 1 0 0,1 0-1 0 0,0 0 1 0 0,-10 21 0 0 0,14-23-177 0 0,0 0 0 0 0,0 0 0 0 0,1 0 1 0 0,1 1-1 0 0,0-1 0 0 0,0 1 0 0 0,1 0 1 0 0,0-1-1 0 0,2 19 0 0 0,-1-25-127 0 0,0 0 0 0 0,1 1 0 0 0,0-1 0 0 0,0 0 0 0 0,0 0 0 0 0,0 0 0 0 0,0 0 0 0 0,1 0 0 0 0,0 0 0 0 0,0-1 0 0 0,0 1 0 0 0,0-1 0 0 0,0 1 0 0 0,1-1 0 0 0,0 0 0 0 0,0 1 0 0 0,0-1 0 0 0,0-1 0 0 0,0 1 0 0 0,0 0 0 0 0,1-1 0 0 0,-1 0 0 0 0,1 0 0 0 0,0 0 0 0 0,-1 0 0 0 0,1 0 0 0 0,5 1 0 0 0,-6-3-19 0 0,0 1 0 0 0,0-1 0 0 0,-1 0 0 0 0,1 1 0 0 0,0-1 0 0 0,5-1 0 0 0,2 0 0 0 0,1 0 0 0 0,-1-1 0 0 0,0 0 0 0 0,12-5 0 0 0,-8 1-4 0 0,-1 0-1 0 0,18-12 1 0 0,-30 17 1 0 0,1 1 0 0 0,-1-1 0 0 0,0 0 1 0 0,0 1-1 0 0,0-1 0 0 0,-1 0 0 0 0,1 1 0 0 0,0-1 1 0 0,0 0-1 0 0,0 0 0 0 0,0 0 0 0 0,-1 0 0 0 0,1 0 1 0 0,0 0-1 0 0,-1 0 0 0 0,1 0 0 0 0,-1 0 0 0 0,1-1 1 0 0,16-35-22 0 0,-11 18-19 0 0,-2-7-200 0 0,-2 1 1 0 0,0-1-1 0 0,-2 0 0 0 0,-5-48 1 0 0,4 67-178 0 0,-1 1 0 0 0,0-1 0 0 0,0 1 1 0 0,0 0-1 0 0,-1 0 0 0 0,1 0 1 0 0,-1 0-1 0 0,-1 1 0 0 0,1-1 1 0 0,-1 1-1 0 0,0 0 0 0 0,-8-8 1 0 0,3 5-4987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3223 0 0,'-9'0'789'0'0,"12"-1"-40"0"0,17-2 1751 0 0,-8 1 1522 0 0,-1 1-3403 0 0,31-2-19 0 0,-31 2 32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3679 0 0,'-2'0'270'0'0,"-1"1"0"0"0,1-1 0 0 0,0 1 0 0 0,-1 0 0 0 0,1-1 0 0 0,0 1 0 0 0,0 0 0 0 0,0 0 0 0 0,0 1 0 0 0,0-1 0 0 0,0 0 0 0 0,-3 3 0 0 0,-22 22 1461 0 0,24-24-1546 0 0,-15 19 435 0 0,1 1 1 0 0,0 1 0 0 0,2 0 0 0 0,1 1-1 0 0,0 0 1 0 0,2 1 0 0 0,1 1-1 0 0,1 0 1 0 0,1 0 0 0 0,2 1-1 0 0,0 0 1 0 0,2 0 0 0 0,1 1 0 0 0,-1 44-1 0 0,5-61-486 0 0,0 0-1 0 0,1-1 0 0 0,1 1 1 0 0,5 19-1 0 0,-5-24-618 0 0,0 0 0 0 0,1-1 0 0 0,-1 1 0 0 0,1-1-1 0 0,6 9 1 0 0,4 1-5471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5063 0 0,'0'1'64'0'0,"0"-1"-1"0"0,0 1 0 0 0,0 0 0 0 0,0 0 0 0 0,0-1 0 0 0,0 1 0 0 0,1 0 1 0 0,-1 0-1 0 0,0 0 0 0 0,0-1 0 0 0,1 1 0 0 0,-1 0 0 0 0,0-1 1 0 0,1 1-1 0 0,-1 0 0 0 0,1-1 0 0 0,-1 1 0 0 0,0 0 0 0 0,1-1 0 0 0,0 1 1 0 0,-1-1-1 0 0,1 1 0 0 0,-1-1 0 0 0,1 1 0 0 0,1 0 0 0 0,3 4 377 0 0,4 5 88 0 0,71 80 3657 0 0,-68-78-3872 0 0,1-1-1 0 0,0 0 0 0 0,1-1 1 0 0,0 0-1 0 0,18 8 1 0 0,0-2-4043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08:35.7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8159 1010 11967 0,'-4'-9'1072'15,"2"1"-864"-15,3 3-208 0,1 2 0 16,1 0 720-16,0-2 112 0,0 1 0 0,3-10 16 16,-6 14 160-16,27-43 16 0,-27 43 16 0,0 0 0 0,71-48 160 0,-71 48 16 15,60-6 16-15,-60 6 0 0,59 3-128 0,-59-3-16 16,59 19-16-16,-27-7 0 0,0 6-336 0,-5 0-64 15,-8-2-16-15,-5-1 0 0,-5 1-160 0,-1 3-48 16,-4 3 0-16,-6 6 0 0,-4 7 0 0,-5-3-16 0,-3-1 0 0,0-2 0 16,-4-6 64-16,0-1 16 15,0-3 0-15,0-4 0 0,-3-5-192 0,2-2-16 0,-1-4-16 16,3-3 0-16,2-1-80 0,2-1-16 16,0-5 0-16,2 0 0 0,0-4-192 0,2 1 0 15,3-1 0-15,1-2 0 0,4 4 0 0,1 0 0 16,3-2 0-16,0 0 0 0,5 1 0 0,-8 9 0 0,0 0 0 15,0 0 0-15,0 0 0 0,69-37 0 16,-69 37-128-16,0 0 128 16,72-20-704-16,-72 20-96 0</inkml:trace>
  <inkml:trace contextRef="#ctx0" brushRef="#br0" timeOffset="538.63">8772 878 16575 0,'-11'-3'736'0,"6"2"160"0,0 1-720 0,3-2-176 15,0 2 0-15,2-3 0 0,0 2 1040 0,2-4 176 16,1 1 48-16,2-2 0 0,3-1 80 0,-8 7 0 16,0 0 16-16,0 0 0 0,0 0-352 0,71-23-80 15,-71 23-16-15,0 0 0 0,66-5-528 0,-66 5-96 16,0 0-32-16,58-1 0 0,-58 1-256 0,0 0 0 15,0 0 0-15,47 6 0 0,-42-2 0 0,-1 2 0 16,-3 0 0-16,-1 4 0 0,-4 0 240 0,1 3 32 0,-2-5 16 0,1 3 0 16,-1 1 256-16,0 4 48 0,-1 1 16 15,0 4 0-15,1 1 64 0,1 0 16 0,0-3 0 0,3 1 0 16,0 1-176-16,2 1-48 0,0-2 0 0,2-2 0 16,0-4-112-16,0 1-32 0,2-2 0 0,0 2 0 15,-2 1-176-15,0-3-144 0,-2-3 192 0,-1-2-192 16,-1 2 192-16,-3-4-64 0,1-2 0 0,-4-1-128 15,-1 0 192-15,-3-5-64 0,-1-2 0 0,1 0-128 16,0-2 128-16,1 0-128 0,2-3 0 0,-1-1 0 16,2 1 0-16,-1-5 0 0,2-1 0 0,2-1-144 15,3 1-1312-15,2 2-256 0,4-2-48 0,-5 15-14112 16</inkml:trace>
  <inkml:trace contextRef="#ctx0" brushRef="#br0" timeOffset="3552.97">7987 1437 17503 0,'-10'1'1552'0,"6"1"-1232"0,3-2-320 0,1 0 0 15,1 0 1216-15,1 2 192 0,-1-1 48 0,0 3 0 0,3-1-32 16,3 1 0-16,8 2 0 0,-15-6 0 15,51 10 48-15,-51-10 0 0,79 5 0 0,-79-5 0 0,106-2-400 0,-42-1-80 16,9 2-16-16,7-3 0 16,2-2-400-16,2 0-96 0,-3-3-16 0,-4 2 0 15,-6 1-336-15,-4-3-128 0,-5 5 0 0,-62 4 0 32,104-10-320-32,-104 10-144 0,73-6-48 0,-73 6 0 15,54-2-1568-15,-54 2-320 0</inkml:trace>
  <inkml:trace contextRef="#ctx0" brushRef="#br0" timeOffset="3971.54">8271 1722 10127 0,'-6'-3'448'0,"2"-1"96"0,1-1-544 0,1-1 0 16,4 2 0-16,-1 0 0 0,3 2 1264 0,-1-2 144 15,4-4 16-15,-7 8 16 0,0 0 352 0,0 0 64 16,58-39 0-16,-58 39 16 0,0 0-304 0,70-3-64 0,-70 3-16 0,53 12 0 16,-53-12-400-16,60 23-96 15,-34-7-16-15,-5 2 0 0,-3 2-480 0,-7 2-112 0,-3 3 0 0,-7-3-16 16,-5 3-368-16,-3-3 144 0,-3-2-144 15,-4-2 0-15,1-4 128 0,-2-2-128 0,-1-2 0 0,0-1 0 16,-2-3 0-16,0 0 0 0,-7-3 0 0,2-2 0 16,4-2 0-16,2-2 0 0,2-1 0 0,1-4 0 15,1-1 0-15,3-1 0 0,1-2-160 0,4-2 160 0,3 2 0 16,2-1 0-16,2 4 0 0,3-1 0 16,3 0 704-16,-1 4 192 0,0-1 64 0,3 2 0 15,2 4-2128-15,0-1-432 16,0 4-64-16,2-1-32 0,1 2-288 0,0 1-64 0</inkml:trace>
  <inkml:trace contextRef="#ctx0" brushRef="#br0" timeOffset="4507.2">8896 1607 13823 0,'-8'0'1216'16,"1"2"-960"-16,2 0-256 0,1 2 0 15,1-2 752-15,-4 4 96 0,-4 1 32 0,-6 6 0 16,-5 6 320-16,-3 6 64 0,1 1 16 0,3-1 0 16,4 3-272-16,6-5-48 0,5 2-16 0,5-7 0 15,6 1-336-15,3-3-64 0,3-4-16 0,4-2 0 0,2-3-528 0,-17-7 0 16,0 0 0-16,64 6 0 16,-64-6 0-16,0 0 0 0,69-13 0 0,-69 13 0 0,0 0 0 0,67-31 0 15,-67 31 0-15,0 0 0 0,45-42 0 0,-45 42 0 0,0 0 0 0,21-40 160 16,-17 27 208-16,-3-2 32 15,-2 2 16-15,-1-3 0 0,-1 3-208 0,-1 1-32 16,-2 0-16-16,-1-1 0 16,-1 2-624-16,0 2-128 0,-1 3-32 0,-1 0-11664 15</inkml:trace>
  <inkml:trace contextRef="#ctx0" brushRef="#br0" timeOffset="4690.91">8742 1760 9215 0,'-6'7'816'0,"4"-5"-656"0,1 1-160 0,1-3 0 15,2 0 1152-15,0 0 208 0,2 0 48 0,4-3 0 16,-8 3-560-16,0 0-96 0,0 0-32 0,66-9 0 16,-66 9-720-16,0 0-368 0,75-7 48 0,-75 7 0 15</inkml:trace>
  <inkml:trace contextRef="#ctx0" brushRef="#br0" timeOffset="6899.87">9764 1286 15663 0,'0'0'1392'0,"0"0"-1120"15,1 0-272-15,2 0 0 0,-2 0 944 0,2-3 128 16,2 3 16-16,-5 0 16 0,0 0 208 0,0 0 32 0,66-3 16 0,-66 3 0 15,53 0-352-15,-53 0-80 0,64 0-16 0,-64 0 0 16,71 0-528-16,-71 0-128 0,72 0 0 0,-72 0-16 16,61 0-496-16,-61 0-112 15,0 0-16-15,66 2-7872 16,-66-2-1600-16</inkml:trace>
  <inkml:trace contextRef="#ctx0" brushRef="#br0" timeOffset="7120.7">9817 1447 18431 0,'-11'6'816'0,"5"-5"160"0,1 2-784 0,2-1-192 0,2-2 0 0,2 0 0 15,0 0 1376-15,3 0 224 0,1-2 64 0,4-1 0 16,2 2 896-16,-11 1 192 0,0 0 48 0,63-3 0 15,-63 3-2304-15,68-3-496 0,-68 3 0 0,90-7 0 16,-90 7 0-16,91-3 0 0,-91 3 128 0,101-9-15424 16</inkml:trace>
  <inkml:trace contextRef="#ctx0" brushRef="#br0" timeOffset="17404.68">8963 2088 15663 0,'-2'-2'1392'0,"2"1"-1120"0,2-1-272 0,-1 1 0 15,0-1 688-15,1 1 80 0,2-6 0 0,1-1 16 16,-5 8 368-16,0 0 80 0,0 0 16 0,42-55 0 16,-42 55-96-16,0 0 0 0,48-43-16 0,-48 43 0 15,0 0-352-15,0 0-64 0,62-42-16 0,-51 36 0 16,-1 2 192-16,-1 4 16 0,-3 0 16 0,-2 4 0 0,-2 0-48 0,0 2-16 15,-2 9 0-15,-2-2 0 16,0 7-160-16,-1-2-16 0,1-1-16 0,-1 1 0 0,0 3-336 0,-1 1-64 16,1 4-16-16,1-1 0 15,2-1-256-15,2-3 0 0,3-5-208 0,4-8-17216 16</inkml:trace>
  <inkml:trace contextRef="#ctx0" brushRef="#br0" timeOffset="18543.7">10812 951 11967 0,'-2'2'1072'0,"1"-1"-864"0,-1 2-208 0,1-1 0 15,1 2 1344-15,-1 0 208 0,-1 6 48 0,-3 6 16 16,-3 9-96-16,-2 5-32 0,-1 9 0 0,-1 4 0 15,-2 3-464-15,2 1-80 0,2 0-32 0,2-6 0 16,4-7-576-16,1-2-112 0,4-3-32 0,3-4 0 16,3-6-192-16,2-4 176 0,1-1-176 0,1-8 160 15,-1 0-160-15,2-2 0 0,-12-4 0 0,0 0-176 16,0 0-336-16,66-12-64 0,-66 12 0 0,0 0-7120 16,0 0-1424-16</inkml:trace>
  <inkml:trace contextRef="#ctx0" brushRef="#br0" timeOffset="18728.61">10924 1271 16575 0,'-6'11'1472'0,"1"-3"-1168"16,2-3-304-16,2-2 0 0,0 1 1776 0,-2 5 288 15,-2 7 64-15,-3 8 16 0,-4 6-448 0,3 7-96 0,0 2 0 0,1-1-16 16,5-1-1008-16,2-2-192 15,2-3-32-15,2-4-9440 16,4-6-1904-16</inkml:trace>
  <inkml:trace contextRef="#ctx0" brushRef="#br0" timeOffset="19071.02">11390 1081 26719 0,'-14'-3'1184'0,"6"2"240"0,-1 1-1136 0,3 0-288 0,1 1 0 0,2 2 0 0,0-1 672 0,-2 4 80 16,-4 2 16-16,-6 7 0 16,-3 7 64-16,-6 7 32 0,-1 11 0 0,-1 5 0 0,5 2-304 0,4-3-64 15,6-3-16-15,6-3 0 0,4-3-176 0,3-7-48 16,4-2 0-16,4-3 0 0,4-5-256 0,2-6 0 15,3 1 128-15,2-6-128 16,-21-7 0-16,47 6 0 0,-47-6-128 0,0 0 128 0,69-12 0 16,-69 12-144-16,0 0 144 0,63-38 0 0,-63 38 0 0,0 0 0 15,46-61 0-15,-46 61-128 0,22-51 128 0,-22 51 0 0,12-56 0 0,-8 27-128 16,-3 2 128-16,-1-2 0 16,-2 3 0-16,-2 4 0 0,2 7-304 0,-3 2-16 15,-2-3-16-15,-4 0-14800 0</inkml:trace>
  <inkml:trace contextRef="#ctx0" brushRef="#br0" timeOffset="19252.78">11329 1277 22111 0,'-1'5'1968'0,"2"-4"-1584"16,1 2-384-16,0-3 0 0,0 0 2080 0,2 0 336 0,2 0 64 0,4 2 16 15,-10-2-1504-15,0 0-288 0,50 7-64 0,-50-7-16 16,0 0-496-16,60-3-128 0,-60 3 0 0,0 0-14784 16</inkml:trace>
  <inkml:trace contextRef="#ctx0" brushRef="#br0" timeOffset="19569.55">11522 1666 22111 0,'-4'2'1968'0,"3"-2"-1584"16,2-2-384-16,1 0 0 0,1 0 1184 0,0-1 160 15,1 2 16-15,2-5 16 0,-6 6-736 0,0 0-128 16,0 0-48-16,58-47 0 0,-58 47 224 0,47-43 32 15,-47 43 16-15,0 0 0 0,57-52-528 0,-57 52-208 0,0 0 176 0,0 0-176 16,46-47 0-16,-40 43 0 16,-3 2 0-16,-1 4 0 0,-2 4 672 0,-2 2 96 15,0 6 0-15,-1 3 16 0,1-5 176 0,0 4 48 16,-2 3 0-16,0 4 0 0,0 8-656 0,2-3-128 16,-1-2-32-16,2-5 0 15,2-1-656-15,2-4-144 0,1-1-32 0,1-5-15936 0</inkml:trace>
  <inkml:trace contextRef="#ctx0" brushRef="#br0" timeOffset="19999.86">11799 799 9215 0,'1'-3'816'15,"2"-1"-656"-15,-1 2-160 0,0 1 0 0,0-2 1984 0,3 1 384 16,-5 2 64-16,0 0 0 0,0 0-400 0,61-20-96 16,-61 20-16-16,0 0 0 0,74-6-448 0,-74 6-112 0,0 0-16 0,46 12 0 15,-39-6-960-15,-3 2-192 16,-3 3-32-16,-5-1-16 0,-1 0-144 0,-3 2 160 15,-2-2-160-15,-1-1 160 0,-3 1-160 0,2-3 0 16,-1-2 0-16,2-1 0 0,0-1-192 0,2 0-32 16,2-3 0-16,2 0 0 0,1-3 224 0,3 2 0 15,1 1-160-15,1 0 160 0,4 0 0 0,0 0-144 0,1 0 144 0,1 4 0 16,-1-2 0-16,1 3 224 16,2 1-16-16,-2 1 0 0,2 1 688 0,-2 2 144 15,1 3 32-15,-1-1 0 0,-1 4 80 0,-2-2 32 16,-3 0 0-16,-2 2 0 0,-3-3-448 0,-1-3-96 0,-2 2 0 15,-2 0-16-15,-2 1-272 0,-5-1-48 0,-2-2-16 0,-2-2 0 16,-3-4-288-16,2-4 0 0,3 0 0 0,1-6-18384 16</inkml:trace>
  <inkml:trace contextRef="#ctx0" brushRef="#br0" timeOffset="20818.59">12269 1413 911 0,'-9'5'0'0,"4"-4"0"0,1 2 0 0,1-3 0 16,2 0 3520-16,1 0 640 0,0 0 112 0,1 0 16 15,2 0-2224-15,1 0-448 0,3 0-80 0,4 0-32 16,-11 0-48-16,0 0-16 0,0 0 0 0,58 2 0 16,-58-2-560-16,0 0-112 0,80-2-32 0,-80 2 0 15,86-8-736-15,-86 8-368 0,102-8 48 0,-102 8-12544 16</inkml:trace>
  <inkml:trace contextRef="#ctx0" brushRef="#br0" timeOffset="21171.5">12808 1487 24879 0,'-6'4'1088'0,"4"-1"256"0,0-3-1088 0,2 0-256 15,3 0 0-15,-1-3 0 0,1 3 560 0,2-4 48 0,-5 4 16 0,0 0 0 16,0 0 160-16,55-37 48 16,-55 37 0-16,0 0 0 0,66-50-496 0,-66 50-80 15,47-39-32-15,-47 39 0 0,47-38-224 0,-47 38 0 16,53-41 0-16,-53 41 0 0,54-41 0 0,-54 41-128 0,50-38 128 0,-50 38 0 16,0 0 0-16,58-47 0 0,-58 47-128 0,0 0 128 15,43-37 0-15,-43 37-192 0,0 0 192 0,0 0-160 16,0 0 336-16,0 0 64 0,8 6 16 0,-13 4 0 15,-1 7 768-15,-3 3 144 0,0 5 48 0,-2 1 0 16,0 8-672-16,-1 1-128 0,-1 3-32 0,2 0 0 0,1-4-256 0,3 1-128 16,2-3 0-16,1-2 128 15,4-3-768-15,3-5-144 0,2 0-48 0,1-6-14848 16</inkml:trace>
  <inkml:trace contextRef="#ctx0" brushRef="#br0" timeOffset="21498.69">13800 1036 18431 0,'-17'3'1632'0,"7"-3"-1312"0,0 0-320 0,1 1 0 0,4 1 1936 0,0-2 320 15,-1 3 64-15,-6 3 16 0,-8 5-224 0,-7 4-64 16,-5 7 0-16,-3 3 0 0,-1 7-784 0,1 0-176 15,2 5-16-15,5-1-16 0,4 1-592 0,4-2-112 16,8-3-32-16,3-4 0 0,7-3-176 0,3-3-144 0,4 1 192 0,4-1-192 16,3-3 0-16,4-3 0 15,0-4 0-15,0-2 0 0,2-1 0 0,-18-9-192 0,35 9 48 0,-35-9 16 32,0 0-288-32,57-6-48 0,-57 6-16 0,0 0 0 15,0 0-16-15,55-41 0 0,-55 41 0 0,0 0 0 0,10-44 224 0,-14 28 32 16,-2 0 16-16,-5 1 0 0,-3 3 224 0,-3 2 0 0,-3 0 0 15,-2 4 0-15,-2 2-384 0,-1 1 0 0,-1 6 16 16,4-3 0 0,2 4-1040-16,3-3-192 0,4 4-64 0,3-4-11440 0</inkml:trace>
  <inkml:trace contextRef="#ctx0" brushRef="#br0" timeOffset="21948.88">14218 1081 23951 0,'-3'-4'1056'0,"1"0"224"0,1 2-1024 0,-2 2-256 15,2 0 0-15,-1 0 0 0,-1 0 1152 0,-2 2 192 0,-4 2 16 0,-4 2 16 16,-6 6 480-16,-4 5 80 16,-4 2 32-16,-2 6 0 0,1 3-944 0,2 3-192 0,0 2-48 0,4 1 0 15,4-2-416-15,5-1-96 16,3 1-16-16,5-1 0 0,5-1-128 0,3-3-128 0,0-9 144 0,2 0-144 16,4-3 0-16,2-1 0 0,0 0 0 0,4-4 0 15,2-2 0-15,1-2 0 0,-18-6 0 0,0 0 0 16,52 5 0-16,-52-5 0 0,0 0 0 0,54-19 0 15,-54 19 0-15,0 0 0 16,61-50 0-16,-61 50 0 0,34-45-128 0,-34 45 128 0,23-47 0 0,-23 47 0 16,13-56-176-16,-10 29 176 0,-3 0-160 0,-1 1 160 15,-1 7-128-15,-2-3 128 0,-2 0 0 0,-4 1-144 16,0 4 144-16,-2 1 0 0,-2 3 0 0,-2 2 0 16,0 4-320-16,0 3 32 0,0 1 0 0,2 3 0 15,4-2-992-15,2 4-208 0,0 1-48 0,3-2-13872 16</inkml:trace>
  <inkml:trace contextRef="#ctx0" brushRef="#br0" timeOffset="22128.96">14065 1369 30399 0,'-9'8'1344'0,"6"-5"288"0,1-3-1312 0,1 1-320 16,1-1 0-16,2 0 0 0,1 0 624 0,2-1 48 0,-5 1 16 0,0 0 0 15,0 0-240-15,63-19-64 16,-63 19 0-16,0 0 0 16,65-22-864-16,-65 22-176 0,0 0-48 0,67-25 0 0</inkml:trace>
  <inkml:trace contextRef="#ctx0" brushRef="#br0" timeOffset="22398.68">14346 1530 22111 0,'-6'6'1968'0,"3"-4"-1584"0,1-2-384 15,4 0 0-15,-1 0 2208 0,0 0 352 0,-1 0 80 0,0 1 16 16,1 2-1504-16,3-3-288 0,1 0-64 0,1-4-16 16,-6 4-208-16,0 0-64 0,0 0 0 0,51-34 0 15,-51 34-368-15,0 0-144 0,0 0 0 0,57-44 144 16,-57 44-144-16,0 0 0 0,0 0 0 0,0 0-176 0,0 0 320 0,0 0 64 15,45-3 16-15,-46 15 0 16,-1 4 496-16,-2 6 112 0,2-9 0 0,-2 3 16 0,0 3-496 0,-1 5-96 16,1 2-32-16,0 2 0 15,1 1-224-15,1-3-240 0</inkml:trace>
  <inkml:trace contextRef="#ctx0" brushRef="#br0" timeOffset="23718.75">15750 1444 5519 0,'4'-6'496'0,"-1"2"-496"16,-1 1 0-16,-1 3 0 0,0 0 592 0,2-3 32 16,2-1 0-16,1 2 0 0,0 2 640 0,0 4 128 0,-2 8 16 15,-3 9 16-15,-2 5 560 0,-4 5 128 16,-3 7 0-16,0 4 16 0,0 2-592 0,-2-4-128 0,2-1-32 15,0-5-8288-15,2-4-1664 0</inkml:trace>
  <inkml:trace contextRef="#ctx0" brushRef="#br0" timeOffset="23972.05">15859 1181 14735 0,'-13'0'1312'0,"6"0"-1056"0,0 0-256 0,0 0 0 0,5 0 2000 0,1 0 352 15,-1 0 64-15,0 0 16 16,-3 0-1728-16,0 3-352 0,1 0-64 0,2 1-16 15,2 2-2000-15,-1 4-384 0</inkml:trace>
  <inkml:trace contextRef="#ctx0" brushRef="#br0" timeOffset="24573.21">17005 935 13823 0,'3'-6'1216'16,"-1"-1"-960"-16,0 5-256 0,0 1 0 0,0 1 800 0,2-3 112 16,2-1 32-16,-6 4 0 0,0 0 400 0,0 0 64 15,59-32 32-15,-59 32 0 0,0 0-128 0,55 4-32 16,-55-4 0-16,34 16 0 0,-15-4-416 0,-3 5-96 16,-2 1 0-16,-2-1-16 0,-3 4-480 0,-2 2-80 15,-2 1-32-15,-5-1 0 0,-2-1-160 0,-3 0 0 16,-4-3 144-16,-3 0-144 0,-3-4 368 0,-1-4 0 15,0 1 0-15,-2-6 0 0,3 0 352 0,1-5 80 16,-4-2 16-16,1-2 0 0,2 0-240 0,4-3-64 16,1-1 0-16,3-2 0 0,1 0-304 0,2-4-64 15,4 4-16-15,2-4 0 0,3 0-128 0,4-2 0 16,-9 15 0-16,0 0 0 0,44-45 0 0,-44 45 0 16,0 0-128-16,68-38 128 0,-68 38-320 0,0 0 16 15,77-25 0-15,-77 25 0 16,0 0-1472-16,77-10-288 0</inkml:trace>
  <inkml:trace contextRef="#ctx0" brushRef="#br0" timeOffset="25039.27">17460 904 20383 0,'-11'-4'448'0,"5"0"80"0,1 2 32 0,1-2 16 16,3 2-448-16,1-1-128 0,1 0 0 0,0-1 0 0,2-6 1328 0,3 1 240 15,-6 9 48-15,0 0 16 0,0 0-608 0,54-44-128 16,-54 44-32-16,0 0 0 0,61-25-400 0,-61 25-80 16,0 0 0-16,63-14-16 0,-63 14-368 0,0 0 0 15,0 0 0-15,63-8 128 0,-63 8-128 0,0 0 0 16,0 0 0-16,0 0-128 0,15 12 128 0,-22-6 0 15,-2 0 0-15,-2 2 0 0,0 1 0 0,-3 0 128 16,2 4-128-16,-1-3 176 0,3 2 80 0,1 0 0 16,1 3 16-16,3-1 0 0,1 1-272 0,1 5 128 15,2 4-128-15,-1 5 0 0,2-10 224 0,0 4-64 0,2 8-16 0,-1 5 0 16,1-9 160-16,-1-1 16 16,3 2 16-16,-3-2 0 0,2 1 16 0,-3-3 0 15,-1-1 0-15,-2-3 0 0,-1-4 32 0,-2-3 16 16,0-4 0-16,-1 0 0 0,1-5 96 0,-1-4 16 0,2-3 0 15,-1 0 0-15,2-6-256 0,2-1-32 0,1 0-16 0,1-2 0 16,2-4-208-16,3 0 0 0,1 0 0 0,-6 16 0 16,24-45 0-16,-24 45-208 0,34-44 64 0,-34 44 16 31,0 0-896-31,50-46-192 0,-50 46-16 0,0 0-9456 0,48-36-1872 0</inkml:trace>
  <inkml:trace contextRef="#ctx0" brushRef="#br0" timeOffset="25304.24">16875 1424 23039 0,'-8'2'1024'0,"4"-4"192"0,1 2-960 0,3-2-256 15,2 2 0-15,0-3 0 0,2 2 896 0,3-1 144 16,-7 2 32-16,0 0 0 0,68-16 624 0,-68 16 128 16,94-14 32-16,-34 8 0 0,5 1-400 0,6 1-80 15,2-2-16-15,2 2 0 0,5-1-816 0,2 2-160 16,-3-1-48-16,-7 0 0 0,-12-2-336 0,-60 6 0 16,97-6 0-16,-97 6-17648 0</inkml:trace>
  <inkml:trace contextRef="#ctx0" brushRef="#br0" timeOffset="25788.97">16985 1703 19343 0,'-11'-5'848'0,"6"1"192"0,1 0-832 0,2 1-208 15,2 0 0-15,2-1 0 0,1 2 448 0,2-2 32 16,2-4 16-16,-7 8 0 0,0 0 416 0,0 0 96 15,70-39 16-15,-70 39 0 0,56-8 64 0,-56 8 32 16,60 4 0-16,-60-4 0 0,55 17-624 0,-27-5-128 16,-2 2-32-16,-3 4 0 0,-2-2-336 0,-5 3 0 15,-3 0 0-15,-7 0 128 0,-4 0-128 0,-4-1 0 16,-7-1 128-16,-2 1-128 0,-5-2 208 0,-3 0-16 16,-2 0-16-16,-1-6 0 0,0-1 144 0,1-3 48 15,1-3 0-15,0-3 0 0,0 0-128 0,2-3-32 16,-1-2 0-16,2-1 0 0,2-2-208 0,4 0 128 0,4 0-128 15,4-2 0-15,2 4 256 0,3-3-64 0,3 1 0 0,-5 8 0 16,0 0-192-16,0 0 0 0,49-36 128 0,-49 36-128 16,0 0 0-16,0 0 0 0,65-25-144 0,-65 25 144 31,0 0-1248-31,59-10-160 0,-59 10-16 0,0 0-12112 0</inkml:trace>
  <inkml:trace contextRef="#ctx0" brushRef="#br0" timeOffset="26221.02">17693 1615 14735 0,'-7'-6'640'0,"4"4"160"0,-1 0-640 0,0-2-160 16,2 4 0-16,-1 0 0 0,0 0 784 0,-4 0 128 0,-2 1 32 0,-6 4 0 16,-6 3 144-16,-3 2 16 15,1 5 16-15,-1 3 0 0,3 2-160 0,1 0-16 0,4 3-16 0,3-1 0 16,3 2-32-16,4-2-16 15,4 0 0-15,4-3 0 0,4 0 16 0,2-6 0 0,5 2 0 0,2-5 0 16,1 0-496-16,2-2-80 0,-18-8-32 0,36 9 0 16,-36-9-288-16,0 0 0 0,60-2 0 15,-60 2 0-15,0 0 0 0,74-26 0 0,-74 26 0 0,0 0 0 16,48-46-128-16,-48 46 128 0,0 0 0 0,23-45-144 16,-18 33 144-16,-2-2 0 0,-3-4 0 0,-1-1 0 31,-3 2-384-31,-1-2-112 0,-1 3-16 0,-2 2 0 0,0 0-1472 0,-2-1-320 0</inkml:trace>
  <inkml:trace contextRef="#ctx0" brushRef="#br0" timeOffset="26520.65">17522 1761 17503 0,'1'5'768'0,"-1"-2"176"0,0 0-752 0,1-3-192 15,1 1 0-15,0-1 0 0,2 0 1920 0,1 3 336 16,2-3 80-16,-7 0 16 0,0 0-416 0,47 2-80 0,-47-2 0 0,0 0-16 16,71-1-1248-16,-71 1-240 0,50-5-48 0,-50 5-15088 15</inkml:trace>
  <inkml:trace contextRef="#ctx0" brushRef="#br0" timeOffset="27584.58">17780 2011 16575 0,'0'-2'1472'0,"2"0"-1168"0,-1-1-304 0,0 2 0 0,0 1 384 0,2-4 32 15,1 2 0-15,2-4 0 0,-6 6 464 0,0 0 80 0,0 0 32 0,40-39 0 16,-40 39-224-16,0 0-64 16,0 0 0-16,0 0 0 0,59-27-224 0,-51 26-48 15,1 1-16-15,-3 4 0 0,-1-2 48 0,-1 2 16 16,-2 2 0-16,-1 1 0 0,-2 2-224 0,0 1-64 0,-1 0 0 0,-1-1 0 16,1 0-192-16,-1 1 0 0,-1 1 0 0,1 2-160 31,-1-3-832-31,1 0-160 0,2-2-48 0,1 0-10000 0</inkml:trace>
  <inkml:trace contextRef="#ctx0" brushRef="#br0" timeOffset="27771.24">17730 2145 12895 0,'-3'0'1152'0,"2"2"-928"0,1-2-224 0,1-2 0 15,-1 2 2128-15,3-2 384 0,2 1 80 0,1-1 16 16,-6 2-880-16,0 0-160 0,0 0-32 0,67-10-16 16,-67 10-688-16,0 0-128 0,76-3-16 0,-76 3-16 15,60-3-896-15,-60 3-176 0</inkml:trace>
  <inkml:trace contextRef="#ctx0" brushRef="#br0" timeOffset="29102.99">18402 1225 14735 0,'-2'0'1312'0,"2"-2"-1056"16,2 2-256-16,0 0 0 0,0 0 1024 0,1 0 128 16,1-3 48-16,3 2 0 0,-7 1-592 0,0 0-112 15,0 0-32-15,59-10 0 0,-59 10-160 0,0 0-48 0,68-8 0 0,-68 8 0 16,0 0-512-16,84-9-96 15,-84 9-32-15,63-5-8848 0</inkml:trace>
  <inkml:trace contextRef="#ctx0" brushRef="#br0" timeOffset="29308.96">18457 1318 15663 0,'-13'6'688'0,"7"-3"144"0,1-1-656 0,2-1-176 0,1 2 0 0,2-3 0 16,3 0 1456-16,-1-3 256 0,4 2 48 0,4 0 16 0,-10 1-656 0,0 0-128 15,0 0-32-15,82-14 0 16,-82 14-64-16,62-10 0 0,-62 10-16 0,76-9 0 16,-76 9-624-16,85-9-128 0,-85 9-128 0,89-4-12768 15</inkml:trace>
  <inkml:trace contextRef="#ctx0" brushRef="#br0" timeOffset="31472.08">19346 1513 15663 0,'-9'4'1392'16,"4"-1"-1120"-16,3-1-272 0,4-4 0 15,-1 2 1200-15,-1 0 176 0,0 0 32 0,0-3 16 0,0 2-96 0,3-2-32 16,2 0 0-16,2-3 0 0,-7 6-352 0,0 0-80 16,0 0-16-16,61-45 0 0,-61 45-368 0,47-33-80 15,-47 33-16-15,52-42 0 0,-52 42-256 0,53-50-128 16,-53 50 0-16,56-51 128 0,-56 51-128 0,54-52 0 15,-54 52 0-15,46-49 0 0,-46 49 0 0,36-38 0 16,-36 38 0-16,31-35 0 0,-31 35 0 0,0 0 0 16,30-42-128-16,-25 31 128 0,-2 5 0 0,-2 2 0 15,-2 3 0-15,-2 2 0 0,0 5 560 0,-2 4 80 16,-3 5 0-16,1 1 16 0,-3 9-272 0,0 1-48 16,-1 2-16-16,-1 4 0 0,-2 5-320 0,0 4 0 15,2 0 0-15,1-3 128 0,5-2-128 0,1-5 0 16,2-2 0-16,5-5 0 15,0-4-1056-15,4-4-128 0,4-1-32 0,1-3-12416 0</inkml:trace>
  <inkml:trace contextRef="#ctx0" brushRef="#br0" timeOffset="31801.07">20237 1087 16575 0,'-8'-4'736'0,"2"2"160"0,-2-2-720 0,3 1-176 0,1 3 0 0,1 0 0 16,-2 3 1280-16,-4-3 240 0,-4 4 32 0,-8 4 16 16,-7 5 96-16,-1 3 32 0,-2 6 0 0,0 4 0 15,0 2-544-15,1 3-96 0,2 1-32 0,1 3 0 16,4-3-240-16,5-1-48 0,4-2-16 0,3-3 0 0,5-2-400 16,2-1-64-16,4-5-32 0,4 1 0 15,2-3-224-15,3-3 0 0,2 2 0 0,2-5 0 0,4 0-128 0,-17-10 128 16,0 0 0-16,56 18 0 0,-56-18-368 0,0 0 48 15,0 0 0-15,73-12 0 16,-73 12-320-16,0 0-48 0,0 0-16 0,46-44 0 16,-40 29 128-16,-2-3 32 0,-2 1 0 0,-3 0 0 0,-4-2 208 0,-1 4 32 15,0 4 16-15,-1 3 0 0,-3-2-80 0,-3 4-16 16,0 2 0-16,-2 1 0 16,1 3-544-16,-1 3-112 0</inkml:trace>
  <inkml:trace contextRef="#ctx0" brushRef="#br0" timeOffset="32248.48">20658 1128 17503 0,'-11'-7'1552'0,"3"4"-1232"0,2 0-320 0,0 0 0 0,3 0 672 0,1 1 80 16,-1 2 16-16,-1-2 0 0,-5 0 368 0,-5 2 80 0,-2 2 0 0,-5 8 16 15,0 3-144-15,-2 3-48 16,-1 8 0-16,-1 2 0 0,1 5-224 0,0 4-48 15,3 0-16-15,3 0 0 0,3 0-240 0,4-4-32 16,3-3-16-16,3 1 0 0,4-3-192 0,4-1-32 0,2-6-16 0,2 2 0 16,3-5-96-16,3 0 0 15,3-2-128-15,4 1 192 0,-20-15-192 0,45 18 0 0,-45-18 0 16,0 0 0-16,62 4-144 0,-62-4 144 16,0 0 0-16,61-28-144 0,-61 28 144 0,0 0 0 15,44-47 0-15,-44 47 0 0,27-51 0 0,-15 20 0 0,1-2 0 0,-2-2-128 0,-1-2 128 16,-3 0 0-1,1 4 0-15,-4-1 0 0,0 6-400 0,-3 2 0 0,-1 1 0 16,-2 2 0 0,-3 1-1584-16,-2 4-320 0,-1 4-64 0,-2 2-16 0</inkml:trace>
  <inkml:trace contextRef="#ctx0" brushRef="#br0" timeOffset="32420.84">20449 1390 26719 0,'-3'6'1184'0,"3"-5"240"0,0 2-1136 0,2-3-288 0,0 0 0 0,2 0 0 0,1 0 272 0,-5 0 0 15,0 0 0-15,0 0 0 0,73-10-272 0,-73 10 0 16,62-10 0-16,-62 10 0 16,64-12-2080-16,-64 12-416 0</inkml:trace>
  <inkml:trace contextRef="#ctx0" brushRef="#br0" timeOffset="32728.74">20799 1494 30399 0,'-9'7'1344'0,"5"-7"288"0,2 3-1312 0,1-3-320 15,2 0 0-15,0-3 0 0,2 3 336 0,2 0 0 0,1 0 0 0,-6 0 0 16,0 0-336-16,0 0 0 0,44 6 0 0,-33 0 0 15,-2 1 0-15,0 3 128 0,-2 2-128 0,-3 0 128 16,-2 1-304-16,-3-1-48 0,-1 2-16 0,-5-2 0 16,-1 2 0-16,-3 0 0 0,0 0 0 0,-3-2 0 15,0 1 432-15,0-1 64 0,-1 0 32 0,1 1 0 16,2-6 672-16,3 2 144 0,2-3 32 0,3 0 0 16,3 0-304-16,2-2-48 0,4 0-16 0,2-2 0 15,2 2-400-15,-9-4-96 0,0 0-16 0,0 0 0 0,59 9-96 0,-59-9-32 16,0 0 0-16,65 1 0 15,-65-1-128-15,53-1 0 0,-53 1 0 0,55-3-11712 16,-55 3-2240-16</inkml:trace>
  <inkml:trace contextRef="#ctx0" brushRef="#br0" timeOffset="38169.21">1380 7960 14735 0,'-14'-1'1312'0,"2"-2"-1056"16,3-1-256-16,4 2 0 0,2-2 384 0,-6-1 0 15,-8-2 16-15,-12-6 0 0,-5 0 64 0,-3-4 16 16,3 3 0-16,7 2 0 0,3 2 352 0,3 1 64 0,3 5 0 0,2 2 16 16,1 1-112-16,1 2-32 15,2 1 0-15,0 2 0 0,1 2 80 0,1 3 16 16,1-3 0-16,0 4 0 0,1 2-32 0,0 4-16 16,2 4 0-16,0 1 0 0,1 1-160 0,-1 4-16 15,1 3-16-15,0 5 0 0,0 5-112 0,2 2-32 0,1 2 0 16,1 1 0-16,1 7-224 0,3 2-64 15,0 2 0-15,2 2 0 0,1 2-192 0,1 5 144 16,0-1-144-16,-1 7 128 0,-1 0-128 0,-1 2 0 0,-2 1 0 16,-1 0 0-16,-1 2 128 0,-2 2 0 0,1 4 0 0,-1-15 0 15,1-10 144-15,0 12 32 0,0 23 0 0,1 20 0 16,1 13-176-16,1 2-128 0,1-3 144 0,0-8-144 16,2-5 0-16,2-9 128 0,0-2-128 0,-1-7 0 0,2-7 176 15,-1-1-16-15,2-5 0 0,1-3 0 16,-3-8 96-16,2-5 0 0,1-7 16 0,-1-2 0 15,-1-7-272-15,-1-3 128 0,1-3-128 0,-3-3 0 16,0-1 224-16,0-4-64 0,-2-4-16 0,2-4 0 16,-1-4 16-16,1-5 0 0,1-2 0 0,0-4 0 15,0-2-160-15,2-5 0 0,0 0 0 0,1-3 0 0,1-2 0 0,1-2 0 16,2-2-144-16,-13 6 144 16,0 0-1392-16,0 0-160 0</inkml:trace>
  <inkml:trace contextRef="#ctx0" brushRef="#br0" timeOffset="40169.05">13060 7940 10127 0,'0'1'896'0,"0"-1"-704"16,2 0-192-16,0 3 0 0,2-3 1072 0,0 0 176 16,3 0 32-16,-7 0 16 0,0 0-192 0,61 0-32 15,-61 0-16-15,68-6 0 0,-68 6-208 0,82-4-32 16,-82 4-16-16,94-6 0 0,-94 6-208 0,104-7-32 0,-104 7-16 0,109-2 0 15,-109 2-144-15,100 0-16 16,-100 0-16-16,76 5 0 0,-76-5-160 0,58 10-16 0,-58-10-16 0,0 0 0 16,54 16 208-16,-54-16 64 15,0 0 0-15,22 25 0 0,-18-15 208 0,-4 2 48 0,-2 0 16 16,-2 4 0-16,0-3 32 0,-1 3 0 0,0 2 0 16,0 5 0-16,-2 3-304 0,1 4-48 0,-2 9-16 0,2 2 0 15,3 3-96-15,-1 7-32 0,1 0 0 0,2 12 0 16,1 7 208-16,4 12 48 0,3-1 0 0,1 6 0 15,3-3 16-15,1 5 16 0,4 9 0 0,2-3 0 16,-1 0-208-16,0-1-32 0,-2-2-16 0,0-6 0 16,-2 2-32-16,0 0 0 0,-5-3 0 0,0-5 0 0,-4-2-128 0,-3-1-128 15,-2-4 192-15,-2-1-192 16,1-3 224-16,-3 1-64 0,-1-4-16 0,-2-5 0 16,1-5-144-16,-3-2 128 0,0 3-128 0,-1-3 128 0,0-3 32 0,0-1 0 15,-2-3 0-15,1 2 0 0,-1-5-16 0,-1-1 0 16,-4 2 0-16,0-4 0 0,-3 0-16 0,0-3 0 0,0-2 0 15,0-2 0-15,2 0-128 0,1-2 0 16,0-1 144-16,1-3-144 0,2-2 0 0,0-1 0 0,2-2 0 0,-1 0 0 16,2-2 0-16,-2-5 0 15,0-1-160-15,3-2 160 16,0-4-720-16,0-5-48 0,0-3 0 0,-1-2-17504 16</inkml:trace>
  <inkml:trace contextRef="#ctx0" brushRef="#br0" timeOffset="40971.58">7188 8174 8287 0,'-2'1'736'16,"0"1"-592"-16,1 2-144 0,1 1 0 15,0 1 848-15,-1 5 144 0,0 8 32 0,-3 13 0 16,0 15 800-16,-1 16 160 0,-1 13 48 0,1 10 0 15,1 18 16-15,0 15 16 0,0 8 0 0,3 15 0 0,2 14-464 16,1 4-80-16,1-8-32 0,0 0 0 16,2 0-656-16,-1-4-128 0,0-9-16 0,-2-6-16 0,0 2-192 0,-1-11-32 15,0-4-16-15,-1-6 0 0,1-3 0 0,-1-10 0 16,-1-3 0-16,0-9 0 0,0-5-112 0,-4-7 0 16,-3-7-16-16,0-8 0 0,-1-11-144 0,0-7-32 15,-1-3 0-15,-2-9 0 0,1-7-384 0,0-6-64 0,-2-6-32 0,1-10-16704 16</inkml:trace>
  <inkml:trace contextRef="#ctx0" brushRef="#br0" timeOffset="41748.8">1343 9504 13823 0,'-12'0'1216'0,"3"0"-960"0,5 0-256 0,5-2 0 0,1 2 1264 0,-1 0 208 16,-2-4 32-16,-1 2 16 15,2-1-1024-15,8 2-208 0,-8 1-32 0,0 0-16 0,69-6-32 0,-69 6 0 16,92-3 0-16,-37 3 0 16,10 3 400-16,6-3 80 0,11 0 16 0,12 0 0 15,16 0-320-15,9 0-48 0,2 0-16 0,10 0 0 16,7 0-192-16,7 1-128 0,7-1 128 0,4 2-128 16,-15 1 336-16,16 1 0 0,16 2 0 0,6-2 0 0,-1 4 336 15,0-2 64-15,3 1 16 0,21-4 0 16,14 1 144-16,8-2 16 0,2 0 16 0,-1-2 0 0,1-2-608 15,4 0-112-15,3-2-16 0,4 2-16 0,8-4-176 0,-11-1 0 16,-25 4 0-16,25-3 0 0,15 2 0 16,2-2 0-16,-3-1 0 0,-5 4 0 0,-4-2 0 0,1 1 0 15,1 3 0-15,-1 1 128 0,-3 0 272 0,-7 1 48 16,-7 2 16-16,-7-2 0 0,-7 4 96 0,-6-4 16 16,-6 1 0-16,-13 1 0 0,-15 1-288 0,-3-2-48 15,-4 2-16-15,-12-2 0 0,-13 2-224 0,-10-4 0 0,-6 1 0 16,-8-1 0-16,-7 0-224 0,-4-3-96 15,-2 1 0-15,-10-3-16 16,-5-2-1360-16,-10 1-272 0,-14 0-48 0,2-4-12032 0</inkml:trace>
  <inkml:trace contextRef="#ctx0" brushRef="#br0" timeOffset="53879.61">1432 9163 26719 0,'-1'4'2368'0,"-1"-1"-1888"15,2 0-480-15,2-3 0 0,-1 0 832 0,0 0 80 0,2 1 16 0,2 2 0 16,2-3-320-16,-7 0-64 0,0 0-16 0,0 0 0 15,72-54 0-15,-72 54 0 0,50-51 0 0,-50 51 0 16,61-73-208-16,-61 73-32 0,69-88-16 0,-69 88 0 16,57-83-272-16,-57 83 0 0,48-82 0 0,-48 82 0 15,39-78 0-15,-39 78 0 0,27-64 0 0,-27 64 0 16,16-44 0-16,-12 31 0 0,-3 5 0 16,-2 4 0-16,-2 4 768 0,0 6 64 0,-5 3 0 15,1 7 0-15,-2 4-48 0,0 5 0 0,1 9 0 0,-1 2 0 0,-1 5-496 16,0 2-96-16,0 1-32 0,2 3 0 0,0 2-160 0,2-1 0 15,2 1 0-15,1-8 0 0,1-6 0 0,2-1-192 16,2-2 0-16,0-7 16 16,1-3-1792-16,0-5-352 0</inkml:trace>
  <inkml:trace contextRef="#ctx0" brushRef="#br0" timeOffset="54238.53">1972 8610 28559 0,'-5'0'1264'0,"4"0"272"0,1-2-1232 0,1 1-304 16,2-2 0-16,-1 3 0 0,1-2 384 0,3 0 0 15,4 0 16-15,-10 2 0 0,0 0 560 0,51 0 128 16,-35 9 0-16,-2-2 16 0,-1 5-464 0,-3 4-112 15,-2 3-16-15,-3 1 0 0,-2 2-368 0,-4 5-144 0,-4 2 0 0,-4 5 144 16,-2 1-144-16,-3 0 0 0,1-6 0 0,-3 3 128 16,-3-1-128-16,0 0 0 0,0-1 0 0,1-3 0 15,6-5-384-15,0-3 64 0,0 3 0 0,4-5 0 16,3 1 320-16,1-2 0 0,5-4 128 0,2 2-128 16,2-2 384-16,2 1 0 0,3-4 0 0,4 0 0 15,1 1-96-15,1-4-32 0,3 0 0 0,-19-6 0 16,0 0-128-16,66-6-128 0,-66 6 192 0,42 4-192 15,-42-4 0-15,0 0 0 0,57-20 0 0,-57 20-16720 16</inkml:trace>
  <inkml:trace contextRef="#ctx0" brushRef="#br0" timeOffset="54748.57">2749 8633 13823 0,'-5'0'1216'0,"2"-4"-960"16,1-1-256-16,-1 1 0 0,2 0 1152 0,0 2 176 0,0-2 32 0,-2-2 16 15,-2-9 992-15,-2 2 192 0,-3-6 32 0,-1 5 16 16,-1 3-480-16,-2 4-80 0,-1 7-32 0,-1 1 0 16,1 8-864-16,-2 1-160 0,1 5-32 0,-2 4-16 15,0 9-528-15,-1 4-96 0,1 2-32 0,3 5 0 16,4-1-160-16,2 3-128 0,4 0 144 0,3-3-144 15,6-6 160-15,2-1-160 0,4-5 160 0,3-1-160 16,3-1 0-16,4-5 128 0,1-5-128 0,1-2 0 16,1-2 0-16,1-1 0 0,6-6 0 0,-30-3 0 15,62 0 0-15,-62 0 0 0,67-18 0 0,-67 18 0 16,66-35 0-16,-66 35 0 0,57-46 0 0,-57 46 0 16,40-52 0-16,-40 52 0 0,26-58 0 0,-26 58 0 15,10-67-128-15,-9 39 128 0,-4 1 0 0,-1 3 0 16,-4 0-128-16,-2-1 128 0,-3 0 0 0,-2 5 0 15,-3 2-480-15,4 4 16 0,0 4 0 0,-2 4 0 16,-4 0-1200-16,-5 1-224 0,-1 5-48 0,2 2-13184 16</inkml:trace>
  <inkml:trace contextRef="#ctx0" brushRef="#br0" timeOffset="54924.79">2644 8785 22111 0,'-3'6'1968'0,"2"-2"-1584"0,1-2-384 0,3-2 0 16,-1-2 1792-16,2 0 256 0,3 2 64 0,5 0 16 15,7 6-1648-15,3-2-336 0,-22-4-144 0,55-6 128 32,-55 6-1088-32,60-20-240 0,-60 20-32 0,58-12-16 0</inkml:trace>
  <inkml:trace contextRef="#ctx0" brushRef="#br0" timeOffset="55238.92">2963 8986 21183 0,'-6'22'944'0,"2"-12"192"15,0-1-912-15,2-3-224 0,0-2 0 0,2 0 0 0,0-2 1600 0,2-1 288 16,1 4 48-16,2 1 16 0,5-2-816 0,1-4-176 15,3 0-16-15,-14 0-16 0,0 0-512 0,0 0-96 16,61-43-32-16,-61 43 0 0,0 0-288 0,45-46 0 0,-45 46 0 0,0 0 0 16,0 0 0-16,45-62 0 15,-45 62 0-15,0 0 0 0,0 0 304 0,0 0 96 16,0 0 32-16,0 0 0 0,0 0 624 0,0 0 128 16,17 15 32-16,-17 1 0 0,0 3-480 0,0 1-96 15,0 4 0-15,1 2-16 0,-1 1-368 0,2-1-64 16,0-1 0-16,1 1-16 0,-1-4-176 0,1 1 0 15,-1-2 0-15,0-8-18352 0</inkml:trace>
  <inkml:trace contextRef="#ctx0" brushRef="#br0" timeOffset="55948.49">3149 8269 14735 0,'0'-4'1312'0,"0"-1"-1056"0,2 4-256 0,-1-4 0 16,0 4 1184-16,2-3 176 0,2-1 48 0,2-2 0 16,-7 7 320-16,0 0 64 0,0 0 0 0,61-43 16 15,-61 43-592-15,0 0-128 0,55-4-32 0,-55 4 0 0,36 10-544 0,-21-4-128 16,-3 6 0-16,-5 1-16 15,-4-1-192-15,-4 5-48 0,-5 4 0 0,-5-2 0 0,-3 3-128 0,-2-2 160 16,-3 0-160-16,3-2 160 0,2 1 320 0,-1-4 64 0,0 1 16 0,1-4 0 16,4 2 400-16,5-6 64 15,2-1 32-15,3-3 0 0,2 3-544 0,3-2-96 16,4-2-32-16,3 0 0 0,3 0-384 0,-15-3 0 16,0 0 0-16,61 0 0 0,-61 0 0 0,58-6 0 0,-58 6 0 0,68-12 0 31,-68 12-880-31,70-16-144 0</inkml:trace>
  <inkml:trace contextRef="#ctx0" brushRef="#br0" timeOffset="58288.85">4217 8754 17503 0,'-3'0'1552'0,"1"-2"-1232"15,2 2-320-15,1 0 0 0,1 0 1392 0,1 0 208 0,1 2 64 0,3 0 0 16,5-4-64-16,-12 2-16 16,0 0 0-16,66 0 0 0,-66 0-560 0,58 5-128 15,-58-5 0-15,72 0-16 0,-72 0-560 0,74 0-128 16,-74 0 0-16,77-10-9888 16,-77 10-1968-16</inkml:trace>
  <inkml:trace contextRef="#ctx0" brushRef="#br0" timeOffset="58718.97">4887 8958 13823 0,'-3'3'1216'16,"2"-3"-960"-16,1 0-256 0,1 0 0 15,1-2 2384-15,0 1 432 0,1-2 96 0,2 0 16 0,-5 3-1072 0,0 0-192 16,0 0-64-16,50-47 0 0,-50 47-432 0,0 0-80 16,58-61-32-16,-58 61 0 0,47-41-544 0,-47 41-96 15,46-57-32-15,-46 57 0 0,45-50-384 0,-45 50 0 16,39-51 0-16,-39 51 0 0,0 0 0 0,56-63 0 15,-56 63 0-15,0 0 0 0,49-51 0 0,-49 51 0 16,0 0 144-16,0 0-144 0,51-43 416 0,-45 39 16 0,-1 4 0 0,-5 3 0 16,-1 6 304-16,-2 4 64 15,-2 3 16-15,-1 4 0 0,0 4-368 0,-1 2-64 0,-2 5 0 0,0 0-16 16,2-2-240-16,-2 0-128 16,1 5 128-16,-1-1-128 0,2 4 0 0,0 0 0 15,2-5 0-15,0-1 0 0,3-5 0 0,1-1-240 16,2-5 48-16,0-7 0 15,3 2-1696-15,0-5-336 0</inkml:trace>
  <inkml:trace contextRef="#ctx0" brushRef="#br0" timeOffset="59091.43">5819 8386 25791 0,'-8'-3'1152'0,"3"-1"224"0,1 2-1104 0,0-2-272 0,2 4 0 0,-1 0 0 15,1 0 1600-15,-4 1 272 0,-6 2 48 0,-4 5 16 0,-2 2-48 0,-4 6-16 16,-2 6 0-16,-2 3 0 16,0 10-1216-16,0-2-240 0,3 4-48 0,0 0-16 0,2 8-352 0,4-1 128 15,2 1-128-15,4 2 0 0,5-3 0 16,3-3 0-16,5 4 0 0,0-11 0 0,6-1 0 0,-1-6 0 15,4-1 0-15,2-7 0 0,-2-2 0 0,2-6 0 16,2-1 0-16,2-7 0 0,1 0 0 0,0-3 0 16,-18 0-128-16,0 0 128 0,0 0-256 0,63-25 48 0,-63 25 0 15,0 0 0-15,39-47 208 0,-39 47-192 16,0 0 192-16,17-64-192 0,-17 41 192 0,-4 1 0 0,-2-3 0 16,-4 7 0-16,-1 4 0 0,-4-1 0 0,0-3 0 0,-3 8 0 15,1 8 0-15,-5 0 0 0,-1-4 0 16,0 2 0-16,-1 4-992 15,2 4-160-15</inkml:trace>
  <inkml:trace contextRef="#ctx0" brushRef="#br0" timeOffset="92604.28">17811 2007 3679 0,'0'-3'320'0,"2"2"-320"0,-2 1 0 0,0-2 0 16,-2 2 688-16,2 0 64 0,0 0 16 0,-1-2 0 15,0 2 576-15,-2-2 128 0,2-1 32 0,-1 2 0 16,-1 1 128-16,2-2 32 0,0 2 0 0,-1 0 0 16,1 0 64-16,1 0 0 0,0 0 16 0,1 0 0 15,1-3-688-15,-1 3-144 0,1-1-16 0,1 1-16 16,2 0-368-16,0-2-80 0,0-1-16 0,2 2 0 0,-1 1 0 0,2-3 0 16,-1 3 0-16,2 0 0 0,-2-2-80 0,-1 4-16 15,2-2 0-15,-2 3 0 0,1-2 64 0,-2 2 16 16,2-1 0-16,-3 2 0 0,1-2-160 0,-1 2-48 15,0 0 0-15,0-1 0 0,-2 0-192 0,-1-1 144 16,1 2-144-16,-1-2 128 0,-2 2-128 0,-1-1 0 16,1-2 0-16,-1 4 128 0,-2-1 80 0,-1-1 16 15,-1 3 0-15,-2 1 0 0,1-4-224 0,-2 4 176 0,1 1-176 0,-4-2 160 16,3 2-160-16,-3-2 160 16,1 3-160-16,-1-2 160 0,2 2-160 0,-1-3 128 15,1 1-128-15,0 2 128 0,0-3-128 0,2 2 0 16,1-2 0-16,1 0 0 0,3-1 0 0,-1 0 0 15,3 0 0-15,-1-4 0 0,2 4 0 0,0-1 0 16,2-2 0-16,-1 2 0 0,1-2 0 0,1 2 0 16,2-3 0-16,0 0 0 0,1 1 0 0,2 0 0 0,2-2 0 15,0 0 0-15,1 0 0 0,-1 0 192 0,3-2-192 0,-2 0 192 16,1 1-192-16,-12 1 0 0,0 0 0 0,0 0 128 16,0 0-128-16,73-11 0 0,-73 11 0 0,0 0 0 15,0 0 0-15,64-12 0 0,-64 12 0 0,0 0 0 31,0 0-496-31,0 0-16 0,62-9-16 0,-51 9-9792 0,-1-1-1968 0</inkml:trace>
  <inkml:trace contextRef="#ctx0" brushRef="#br0" timeOffset="93109">17857 1978 6447 0,'-4'-6'272'0,"3"5"80"0,0-4-352 0,-2 1 0 16,3 2 0-16,0 2 0 0,0-1 1024 0,0 1 128 0,0-3 16 0,0-1 16 15,0 2 656-15,2-2 128 0,-1 1 16 0,1 0 16 16,1 3-256-16,1 0-48 0,-2 0-16 0,2 3 0 16,1 0-416-16,0 1-96 0,1 0-16 0,0 1 0 15,1 1-320-15,0 1-64 0,-1 2 0 0,-3-2-16 16,1 2-336-16,0 1-64 0,-2-2-16 0,-2 5 0 15,0-3-176-15,-1 0-32 0,0 0-128 0,-3-2 192 16,0 2-64-16,-2-1 0 0,-2 1-128 0,-4 2 192 16,0-2-192-16,-1 0 176 0,-1 0-176 0,-1 0 160 15,1 1 32-15,1-4 0 0,1 2 0 0,0-2 0 16,2 2 144-16,2-2 48 0,3-1 0 0,1-1 0 0,3-1-64 16,2 0-16-16,2 1 0 0,3-4 0 15,2 1-304-15,4-2 160 0,-12 0-160 0,0 0 128 0,0 0-128 0,68 0 0 16,-68 0 0-16,0 0 0 0,91-8-240 0,-91 8 80 15,73-4 16-15,-73 4-10544 16,66 0-2096-16</inkml:trace>
  <inkml:trace contextRef="#ctx0" brushRef="#br0" timeOffset="103481.43">10103 8499 24879 0,'-13'1'2208'0,"2"2"-1760"0,4 0-448 0,2 0 0 15,0-2 1088-15,-6 4 128 0,-10 5 16 0,-14 6 16 16,-9 9-336-16,-5 4-64 0,2 5-16 0,5-2 0 16,6-1 0-16,7 5-16 0,5 1 0 0,7-3 0 0,6 1-176 0,5-2-16 15,2-2-16-15,5-2 0 16,3-3-176-16,2 1-48 0,4-4 0 0,2 1 0 0,1-8-208 0,1 0-48 15,6-2-128-15,5-2 192 16,-25-12-192-16,57 15 128 0,-57-15-128 0,69 0 0 0,-69 0 0 0,76-16 0 16,-76 16 0-16,81-40 0 15,-81 40 0-15,77-52 0 0,-77 52 0 0,60-59 0 16,-60 59 0-16,46-70 0 0,-30 32 0 0,-6 4 0 16,-6-1 0-16,-5 3 0 0,-6 0 0 0,-4 3 0 0,-2 2 0 15,-7 4 144-15,-2 2-144 0,-6 5 192 16,-4 1-16-16,-4 5 0 0,-2 6 0 0,-1 0 0 0,0 4-176 0,0 4 0 15,0 0-192-15,5 2-17664 0</inkml:trace>
  <inkml:trace contextRef="#ctx0" brushRef="#br0" timeOffset="104139">4913 10074 21183 0,'-6'0'1888'0,"-1"0"-1504"16,3-2-384-16,-1 1 0 0,3-2 1088 0,-4-1 128 16,-9 1 48-16,-9-6 0 0,-11-1-448 0,-11 0-96 15,-2 8-16-15,-4 4 0 0,-1 6 352 0,0 7 64 16,-2 8 16-16,3 8 0 0,0 6-240 0,3 8-32 15,3 5-16-15,7 2 0 0,6 0-112 0,8-4-32 16,5-1 0-16,7-8 0 0,6-8 0 0,4 1-16 16,7-3 0-16,7 0 0 0,7-4-480 0,4-3-80 15,6-4-128-15,6-3 176 0,4-4-176 0,5-2 0 0,6-6 0 16,4-8 0-16,4-3 0 0,1-4 0 0,-1-7 0 0,-57 19 0 16,96-41 0-16,-96 41 0 0,92-63 0 0,-92 63 0 15,77-79 0-15,-77 79 0 0,57-83 0 0,-36 40 0 16,-3 1 0-16,-8 1 0 0,-4 3 0 0,-6 0 0 15,-3 4 0-15,-3 5 0 0,-5 0 0 0,-4 1 0 16,-3 3-208-16,-5 0 80 0,-1 5 128 0,-4 1-18048 16</inkml:trace>
  <inkml:trace contextRef="#ctx0" brushRef="#br0" timeOffset="116448.72">9136 10913 23039 0,'-9'6'2048'0,"3"-1"-1648"16,3-5-400-16,3 0 0 0,2-3 1664 0,-2 0 240 16,0 0 48-16,-2 0 16 0,5-6-1328 0,-3 9-272 15,0 0-48-15,37-55-16 0,-37 55 128 0,48-56 16 16,-48 56 16-16,68-61 0 0,-68 61-80 0,79-66-32 16,-79 66 0-16,87-85 0 0,-38 31-352 0,3-3 128 0,1-2-128 0,-4 2 0 15,-6 2 0-15,-4 8 0 0,-39 47 0 0,65-69 0 16,-65 69 0-16,43-42 0 0,-43 42 0 0,0 0 0 15,0 0 144-15,0 0-144 0,0 0 192 0,0 0-192 16,0 0 1024-16,5 14 80 0,-17 10 32 0,-3 7 0 16,-3 8-416-16,0 1-80 0,-2 5 0 0,-1-1-16 15,1 5-336-15,3-6-64 0,2-5-16 0,2-1 0 16,1-1-208-16,1 1 128 0,3 2-128 0,0 1 0 16,6-1 0-16,3-3-256 0,4-3 16 0,4-7 16 15,2-4-1232-15,4-6-240 16,3-1-48-16,2-9-14752 0</inkml:trace>
  <inkml:trace contextRef="#ctx0" brushRef="#br0" timeOffset="116822.25">10503 10198 10127 0,'-3'-1'896'0,"-1"-4"-704"15,0 1-192-15,0 2 0 0,2 0 3440 0,-1 2 656 16,0-3 128-16,-5 0 16 0,-5 0-960 0,-6 0-192 16,-4 3-32-16,-6 6-16 0,0 4-1632 0,-5 5-320 15,-2 5-64-15,-2 11 0 0,0 5-704 0,-2 7-128 16,2 5-16-16,1 2-16 0,5 0-160 0,6-5 192 16,3-4-192-16,4 3 192 0,1 3 0 0,5-2 16 15,4-7 0-15,5-2 0 0,5-3-48 0,4-9-16 0,7-3 0 16,2-5 0-16,7-3-144 0,5-4 0 0,-26-9 144 15,58-2-144-15,-58 2 0 0,69-23 0 0,-69 23 0 0,71-32 0 16,-71 32 0-16,60-42 0 0,-60 42 0 0,44-43-128 16,-44 43-16-16,27-48 0 0,-27 48 0 0,0 0 0 15,9-54 144-15,-15 38-160 0,-5 4 160 0,-7 0-160 16,-6 2 160-16,-6 1 0 0,3 8 0 0,-2 1-128 16,-4 4-128-16,-3 2-32 0,-4 4 0 0,2-1-11760 15,2 6-2352-15</inkml:trace>
  <inkml:trace contextRef="#ctx0" brushRef="#br0" timeOffset="214072.3">727 12723 6447 0,'-5'0'576'0,"3"0"-576"0,-1 3 0 0,2-6 0 0,1 1 400 16,0 0-16-16,1 0-16 0,2-4 0 15,2-2 544-15,0 0 112 0,-5 8 32 0,0 0 0 16,29-47 544-16,-29 47 96 0,0 0 32 0,34-60 0 15,-34 60-352-15,22-45-64 0,-22 45-16 0,20-50 0 16,-20 50-592-16,19-46-128 0,-19 46-32 0,0 0 0 0,28-47-160 0,-28 47-48 0,0 0 0 0,0 0 0 16,0 0 112-16,22-44 32 15,-21 41 0-15,0 3 0 0,1 0 224 0,-2 0 32 16,0 3 16-16,0-2 0 0,0 2-192 0,0 0-48 16,-2 4 0-16,1-1 0 0,0-3-256 0,0 2-64 15,-2 3-16-15,2-2 0 0,-2 0-176 0,2-2 160 16,0 1-160-16,0-4 160 0,1 1-160 0,0-2 128 15,1 3-128-15,-1-6 128 0,2 3-128 0,0 0 0 16,-1-3 0-16,1 0 0 0,1 1 0 0,-1 1 0 16,1-4 0-16,-2 1 0 0,-1 0 0 0,1 1 0 15,-1-2 0-15,0 1 0 0,0 0 0 0,-1-2 128 16,-1 4-128-16,-1-5 192 0,1 1 0 0,-1 2 0 16,-1 1 0-16,0-2 0 0,-1 4 0 0,-2 1 0 0,1 0 0 0,0 0 0 15,-1 3 96-15,-1 3 32 0,0 1 0 0,-1 3 0 16,-2 2 48-16,1 0 16 0,1 1 0 0,-1 4 0 15,2 4-192-15,0-3-16 0,3 0-16 0,0 0 0 16,0 3-160-16,3 3 0 0,1-2 0 0,3-1 128 16,2-1 16-16,0-2 0 0,2-3 0 0,1-5 0 15,3-2-144-15,0-2 0 0,0-1 0 0,0-4 0 0,0-1 0 16,0-1 0-16,-10 1 0 0,0 0 0 16,0 0-144-16,0 0 144 0,0 0-192 0,58-52 192 0,-58 52-384 0,26-42 16 15,-26 42 16-15,22-48 0 16,-22 48-32-16,17-47 0 0,-17 47 0 0,13-45 0 15,-8 26 224-15,-3 3 160 0,-1 4-208 0,-1 3 80 16,-1 6 128-16,-3-1 0 0,1 4 0 0,-2 4 0 16,-2 4 368-16,1 2 48 0,0 3 16 0,0 3 0 0,1 0 128 0,0 0 16 15,3 0 16-15,-1 2 0 0,2 1-368 0,2 0-80 16,2 3-16-16,0 0 0 0,2-2-128 0,3-2 0 16,-1 1 0-16,3-3 0 15,1-2-320-15,1-3-80 0,1-8-32 0</inkml:trace>
  <inkml:trace contextRef="#ctx0" brushRef="#br0" timeOffset="214279.46">1076 12191 4607 0,'-1'-5'400'0,"-1"4"-400"0,2-1 0 0,0-1 0 0,2 3 1680 0,1 3 256 16,1-1 48-16,1 4 16 0,4 1 1136 0,2 6 240 0,5 9 32 0,1 7 16 15,3 6-448-15,-2-1-96 0,0 5 0 0,-5 1-16 16,0 2-1168-16,-6 4-224 0,-2-4-64 0,-5 1 0 16,-4-1-864-16,-4-1-176 0,-6-2-48 0,-3 4 0 15,-3 1-320-15,-1-3 0 0,1-2 0 0</inkml:trace>
  <inkml:trace contextRef="#ctx0" brushRef="#br0" timeOffset="-209206.82">2461 12413 14735 0,'-4'6'1312'0,"0"4"-1056"16,4 0-256-16,2-8 0 0,0 2 1408 0,1 8 208 15,-1 11 48-15,2 12 16 0,1 11 160 0,0 9 16 16,1 1 16-16,-1 8 0 0,0 0-144 0,-3-5-16 16,-1-2-16-16,-1-9 0 0,-1-4-816 0,-1-6-176 15,-1-3-16-15,-1-5-16 0,1-4-672 0,0-7 0 16,1-3-176-16,1-9-10448 16,1-2-2080-16</inkml:trace>
  <inkml:trace contextRef="#ctx0" brushRef="#br0" timeOffset="-208991.05">2881 12413 19343 0,'-6'10'1728'0,"0"-3"-1392"0,2 2-336 0,3-3 0 15,2-2 2048-15,-2 8 352 0,-4 13 64 0,-4 11 16 16,2 13-864-16,-2 9-160 0,2 4-48 0,-1 1 0 15,3-6-416-15,0-6-96 0,2-1 0 0,-1-5-16 16,3-15-528-16,1-2-96 0,1 3-32 0,0-6 0 16,2-13-1568-16,0-2-304 0</inkml:trace>
  <inkml:trace contextRef="#ctx0" brushRef="#br0" timeOffset="-208816.5">2421 12843 27647 0,'-15'14'1216'0,"9"-9"256"16,0 1-1168-16,2-2-304 0,4-1 0 0,3-3 0 0,2 0 1168 0,6 0 176 15,-11 0 48-15,53 0 0 0,-53 0-1088 0,95-7-304 16,-95 7 0-16,107-15 128 16,-51 6-512-16,3-2-96 0,-1-6-32 0,-3 0 0 0</inkml:trace>
  <inkml:trace contextRef="#ctx0" brushRef="#br0" timeOffset="-208390.8">3612 12350 14735 0,'-10'6'1312'0,"0"1"-1056"15,4 0-256-15,1 1 0 0,4-2 1984 0,-8 8 320 16,-8 12 80-16,-8 20 16 0,-7 17-16 0,-3 17 0 0,4 8 0 0,4 1 0 16,9-1-944-16,5-9-192 15,8-6-32-15,5-10-16 0,8-9-560 0,4-3-128 0,5-4 0 0,4-6-11568 31,4-7-2304-31</inkml:trace>
  <inkml:trace contextRef="#ctx0" brushRef="#br0" timeOffset="-207958.06">4163 12650 911 0,'-9'-8'0'0,"2"4"0"0,0-2 0 0,1 2 0 0,1 1 3024 0,0 3 528 16,-1-2 96-16,-5 1 32 0,-8 1-1072 0,-8 0-224 0,-4 3-32 0,-1 6-16 16,1 2-272-16,2 8-48 15,2 6-16-15,2 1 0 0,2 2-272 0,3 3-64 0,4 1-16 0,5-1 0 16,5-3-624-16,3-3-128 16,7 1-32-16,5-1 0 0,1-5-512 0,4-2-96 0,4-2-32 0,3-3 0 15,2-4-224-15,-23-9 0 16,52 7 0-16,-52-7 0 0,55-9 0 0,-55 9 0 0,0 0 0 0,76-42 0 15,-76 42-192-15,42-47 64 0,-42 47 128 16,31-48-208-16,-31 48-128 0,20-50-32 0,-13 21 0 0,-3 4 0 16,-1 3-432-1,-2-4-96-15,-4-3 0 0,0 4-16 16,-2 3-1408-16,-1 4-288 0</inkml:trace>
  <inkml:trace contextRef="#ctx0" brushRef="#br0" timeOffset="-207768.13">4358 12967 22111 0,'-14'32'976'0,"7"-17"208"0,-1 1-944 0,3-4-240 0,2-2 0 0,1-4 0 0,0 2 1232 0,-1 7 208 15,0 7 32-15,-1 4 16 16,4 1-2256-16,2-5-448 0,5-3-80 0,1-6-32 15,3-4 1040-15,2-5 288 0,-13-4 0 0,0 0-128 0</inkml:trace>
  <inkml:trace contextRef="#ctx0" brushRef="#br0" timeOffset="-207448.12">4942 12685 23039 0,'-17'4'1024'0,"7"-4"192"0,0-3-960 0,2 2-256 0,3 1 0 0,1 0 0 15,-2 0 1216-15,-5 0 192 0,-5-3 32 0,-7 6 16 16,-3 1-32-16,1 4 0 0,-1 6 0 0,1 2 0 16,4 2-224-16,1 5-48 0,5 1-16 0,4 0 0 15,5 1-528-15,2-1-96 0,4 1-32 0,3-3 0 16,4-4-336-16,2-3-144 0,3 1 128 0,3-7-128 15,1 0 0-15,1-3 0 0,2 1 0 0,-19-7 0 0,41-3 0 0,-41 3 0 16,0 0 0-16,65-26 0 16,-65 26 0-16,0 0 0 0,57-51-128 0,-57 51 128 0,0 0-272 0,32-65 16 15,-32 65 0-15,6-47 0 16,-6 47-256-16,-1-45-32 0,0 26-16 0,-3 0 0 16,2 3-1408-16,-4-3-272 0</inkml:trace>
  <inkml:trace contextRef="#ctx0" brushRef="#br0" timeOffset="-207216.84">5085 12429 20271 0,'2'0'1792'0,"2"0"-1424"0,2 1-368 0,-1 2 0 16,1-1 2032-16,3 2 336 0,8 4 64 0,9 10 0 15,6 9-512-15,3 8-96 16,-2 7-32-16,-6 5 0 0,-5 3-624 0,-9 7-128 16,-8 3-16-16,-7 1-16 0,-10 7-560 0,-4-7-128 0,-2-10 0 0,-4-4-16 15,-4-3-304-15,-4-5 0 0,-2-7-176 0,-2-1-17632 16</inkml:trace>
  <inkml:trace contextRef="#ctx0" brushRef="#br0" timeOffset="-206507.83">5760 12768 13823 0,'-6'6'1216'0,"2"-2"-960"0,3-2-256 0,-1-2 0 16,2 3 784-16,2-3 112 16,0 0 32-16,3 1 0 0,4 1 608 0,3 2 128 0,-12-4 32 0,0 0 0 15,53 12-256-15,-53-12-48 16,49 9-16-16,-49-9 0 0,58 10-640 0,-58-10-128 15,66 12-32-15,-66-12 0 0,76 10-832 0,-76-10-160 0,77 4-32 0,-77-4-12560 16</inkml:trace>
  <inkml:trace contextRef="#ctx0" brushRef="#br0" timeOffset="-206267.87">5740 12958 16575 0,'-7'5'1472'0,"2"-1"-1168"0,1-2-304 0,4-2 0 0,1 1 1664 0,-1 2 256 16,-1-1 64-16,0 5 16 16,6 0-464-16,5-1-112 0,4 0-16 0,-14-6 0 0,51 7-128 0,-51-7-16 15,78 3-16-15,-78-3 0 16,101-1-496-16,-46 1-112 0,0-1 0 0,-55 1-16 15,94-1-880-15,-94 1-160 0,98-4-32 0,-98 4-14912 16</inkml:trace>
  <inkml:trace contextRef="#ctx0" brushRef="#br0" timeOffset="-201126.23">7398 12128 11967 0,'-7'4'1072'0,"1"0"-864"16,1 1-208-16,2 2 0 0,1-3 1664 0,-4 8 304 15,-9 15 48-15,-9 18 16 0,-7 18 208 0,-3 17 64 16,3 11 0-16,5 1 0 0,6 2-320 0,6-1-48 16,6-1-16-16,4-5 0 0,3-11-688 0,7-2-144 15,5-5-16-15,4-2-16 0,0 1-576 0,1-13-112 0,1-11-32 16,-1-3 0-16,0-7-336 0,-2-4 0 0,0-3 0 0,-2-2 0 31,-1-5-640-31,0-2-208 0,-1-5-48 0,0-7-15760 0</inkml:trace>
  <inkml:trace contextRef="#ctx0" brushRef="#br0" timeOffset="-199454.74">7793 12514 10127 0,'-13'4'896'0,"5"-2"-704"0,3-2-192 0,1 0 0 16,3 0 736-16,0 0 112 0,-1 0 32 0,1 2 0 15,-1-2 1344-15,-1 0 272 0,4 0 48 0,2 0 16 16,2 0-640-16,3 0-128 0,-8 0-32 0,0 0 0 16,0 0-96-16,64 0 0 0,-64 0-16 0,0 0 0 15,80-2-1328-15,-80 2-320 0,65 0 0 0,-65 0 0 32,66-2-1776-32,-66 2-416 0</inkml:trace>
  <inkml:trace contextRef="#ctx0" brushRef="#br0" timeOffset="-199057.93">8301 12644 17503 0,'-7'7'768'0,"2"-4"176"0,1-1-752 0,1 0-192 16,3-2 0-16,2 0 0 0,0 0 1392 0,3-4 240 16,-5 4 48-16,0 0 16 0,0 0-608 0,56-38-128 15,-56 38-32-15,0 0 0 0,65-45-272 0,-65 45-48 16,50-33-16-16,-50 33 0 0,0 0-432 0,69-49-160 16,-69 49 0-16,0 0 144 0,63-54-144 0,-63 54 0 15,0 0 0-15,45-49 0 0,-45 49 0 0,0 0 0 0,0 0 0 0,32-45 0 16,-30 41 0-16,-1 1 0 0,-2 0 0 0,-3 3 0 15,1 3 784-15,-3 0 128 0,-2 5 32 0,-1 3 0 16,1-1 160-16,-1 6 48 0,-1 2 0 0,-2 5 0 0,1 1-640 0,-2 2-112 16,1 0-16-16,0 5-16 15,1 0-240-15,-1 1-128 0,4-3 128 0,3-1-128 16,2-3 0-16,2-3 0 0,4 0 0 0,0-2 0 16,3-4-704-16,3-3-224 15,4-7-32-15,1 0-15120 0</inkml:trace>
  <inkml:trace contextRef="#ctx0" brushRef="#br0" timeOffset="-198747.6">8955 12473 22111 0,'-13'-3'976'0,"5"3"208"0,1-3-944 0,0 1-240 16,4 2 0-16,-2 2 0 0,-1-2 1200 0,-5 3 192 15,-6 3 32-15,-7 1 16 0,-5 8 208 0,1 1 32 16,-2 3 16-16,4 3 0 0,3 1-592 0,4 2-112 0,3 0-32 0,4-3 0 16,4 0-416-16,5-2-96 15,0-1 0-15,6-3-16 0,2-1-224 0,3-3-32 0,3-1-16 0,2-2 0 16,-1-3-160-16,4-2 0 16,-16-4 0-16,0 0 0 0,63-1 0 0,-63 1 0 0,0 0 0 0,58-19 0 15,-58 19-320-15,0 0 0 0,0 0 0 16,37-41 0-1,-33 31-288-15,-4-2-48 0,-1 0-16 0,-5-3 0 16,-2 1 32-16,-3 2 0 0,-1 2 0 0,-2 1 0 16,1 3-832-16,-4 1-144 0,-1 3-48 0,1-2-11328 0</inkml:trace>
  <inkml:trace contextRef="#ctx0" brushRef="#br0" timeOffset="-198277.28">10069 12426 23951 0,'-22'-2'1056'0,"11"1"224"0,-2 1-1024 0,4-3-256 15,2 3 0-15,2 3 0 0,-2-3 1024 0,-7 3 128 16,-5 4 48-16,-6 2 0 0,-2 6 192 0,2 4 32 0,4 1 16 0,5 2 0 0,4 3-464 0,4 1-80 15,4 0-32-15,6 1 0 16,1-7-320-16,5 1-64 0,4 1-16 0,5-5 0 0,4 0-288 0,3-3-176 16,3-2 192-16,-27-12-192 15,56 10 0-15,-56-10 0 0,67 3 0 0,-67-3 0 0,70-15 0 0,-70 15 0 16,57-24 0-16,-57 24-144 31,0 0-320-31,49-53-64 0,-49 53-16 0,14-47 0 16,-13 21-352-16,-3 2-64 0,-2-1 0 0,-3 3-16 0,-1-1-432 0,-3 1-64 0,-4 2-32 0,-1-2-11584 15</inkml:trace>
  <inkml:trace contextRef="#ctx0" brushRef="#br0" timeOffset="-197797.77">8919 13125 11967 0,'-22'10'528'15,"10"-4"112"-15,0 3-512 0,1-5-128 0,4-2 0 0,0 2 0 16,-3 2 560-16,-9 7 80 0,-8 11 0 0,-7 6 16 16,4 4 960-16,5-3 192 0,6-2 48 0,7-3 0 15,3 0 32-15,6-4 16 0,3-1 0 0,5-5 0 0,1-1-592 0,4-2-112 16,3 0-32-16,3-5 0 0,3 0-544 0,2-2-112 15,-21-6-32-15,49 2 0 0,-49-2-480 0,61-8 128 16,-61 8-128-16,63-22 0 16,-63 22 0-16,58-35 0 0,-58 35 0 0,47-45 0 0,-47 45-128 0,35-48 128 15,-35 48 0-15,18-47 0 0,-14 22-144 0,-4 3 144 16,-4 2 0-16,-3 2-144 0,-2 2-144 0,-3 1-32 16,-3 1 0-16,-2 2 0 15,-1 2-192-15,1 1-32 0,-3 1-16 0,2 3 0 16,0 2-928-16,2 1-192 0</inkml:trace>
  <inkml:trace contextRef="#ctx0" brushRef="#br0" timeOffset="-197426.91">9661 13431 23951 0,'-10'7'1056'0,"5"-7"224"0,3 0-1024 0,1-4-256 0,2 2 0 0,1-1 0 16,2-2 608-16,-4 5 64 0,0 0 16 0,40-43 0 0,-40 43 64 0,50-51 16 15,-50 51 0-15,53-54 0 16,-53 54-416-16,54-50-80 0,-54 50-16 0,48-42 0 15,-48 42-256-15,0 0 0 0,62-44 0 0,-62 44 0 0,0 0 128 0,0 0-128 16,0 0 144-16,0 0-144 16,53-17 608-16,-56 25 32 0,0 1 0 0,-3 7 0 15,-2 6 304-15,-2 0 64 0,2 3 16 0,-4 4 0 16,3-1-496-16,-3 2-80 0,1 3-32 0,3-4 0 0,-1 0-416 0,3 0 0 16,1-3 0-16,4-3 0 15,2-7-448-15,4-2-192 0,2-2-16 0,1-6-15520 0</inkml:trace>
  <inkml:trace contextRef="#ctx0" brushRef="#br0" timeOffset="-197122.37">10417 13134 23039 0,'-15'0'1024'0,"7"0"192"0,-1 1-960 0,1-1-256 0,2 2 0 0,1-2 0 0,-4 3 1760 0,-7 3 304 16,-7 4 64-16,-11 6 16 15,0 3-384-15,0 4-80 16,6 4-16-16,2 2 0 0,6-1-960 0,4-2-192 0,6-1-32 0,5 0-16 16,3-2-288-16,3-2-176 0,3-1 192 0,3-5-192 0,3 1 0 0,1-4 0 15,2-1 0-15,-2-2 0 16,1-3 0-16,0-3 0 0,2 0 0 0,-2-3 0 16,1 0-320-16,-2-3 16 0,-11 3 16 0,0 0 0 15,0 0-240-15,0 0-48 16,0 0-16-16,41-57 0 0,-41 42 176 0,-4 1 32 0,-2-1 16 0,-3 2 0 15,-3-2 176-15,-3 3 48 0,-1 2 0 0,-4-3 0 0,-1 6-208 0,-1-2-32 16,-2 3-16-16,1 2-9296 16,1 1-1856-16</inkml:trace>
  <inkml:trace contextRef="#ctx0" brushRef="#br0" timeOffset="-196747.7">10706 12246 14735 0,'0'0'1312'0,"1"2"-1056"0,2 0-256 0,-1 1 0 16,1 2 2160-16,2 1 368 0,5 10 80 0,6 13 16 16,5 15 80-16,5 13 32 0,1 9 0 0,-4 4 0 15,-2 6-960-15,-3 0-192 0,-7 9-48 0,-6 0 0 0,-7 8-944 0,-6-11-192 16,-6-4-32-16,-3-5-16 15,-5 0-80-15,-4 0-16 0,-2-4 0 0,0-9 0 0,-2-3-256 0,-3-5 0 16,-3-3 128-16,-1-7-128 16,0-5-432-16,2-1-144 0</inkml:trace>
  <inkml:trace contextRef="#ctx0" brushRef="#br0" timeOffset="-192038.08">12238 13030 15663 0,'-4'0'1392'0,"3"2"-1120"0,1-2-272 0,1 2 0 16,1-2 1136-16,-1 2 160 0,1-2 48 0,3 4 0 15,3 2 256-15,4 0 48 0,3 0 16 0,-15-6 0 16,43 10-464-16,-43-10-96 0,55 10-16 0,-55-10 0 0,64 6-528 16,-64-6-112-16,78 5-32 0,-78-5 0 0,88 0-416 0,-88 0 0 15,80-6 0-15,-80 6 0 16,61-5-704-16,-61 5-208 0</inkml:trace>
  <inkml:trace contextRef="#ctx0" brushRef="#br0" timeOffset="-191718.46">12357 13223 3679 0,'-9'2'320'0,"5"-1"-320"0,1 2 0 0,2-3 0 15,-1 0 1488-15,4 0 240 0,-1 0 32 0,2 0 16 16,4-3 80-16,-7 3 0 0,0 0 16 0,0 0 0 15,63-3 96-15,-63 3 16 0,0 0 0 0,79-3 0 16,-79 3-704-16,69-1-144 0,-69 1-32 0,80 0 0 16,-80 0-736-16,80 0-160 0,-80 0-16 0,66-5-16 15,-66 5-752-15,61 3-160 0,-61-3-32 0,53-7-11152 16</inkml:trace>
  <inkml:trace contextRef="#ctx0" brushRef="#br0" timeOffset="-191395.68">12877 12907 11055 0,'-2'-1'976'0,"1"-1"-784"16,1 2-192-16,1 0 0 0,-1 0 1648 0,1 0 272 16,-1 0 64-16,0 2 16 0,1-1 224 0,1 8 32 0,0 0 16 0,2 4 0 15,1 2-480-15,0 5-112 0,1 2-16 0,-1 0 0 16,1 3-784-16,1-1-176 0,1-1-16 0,-1 3-16 16,1-4-400-16,-2 1-80 0,0 1 0 0,0-5-16 15,-1-3-176-15,-1-2 0 0,-2 2 0 0,1-1 0 31,-2-6-1120-31,0 0-96 0,-1 1-32 0,0 0 0 0,0-1-1408 0,0-6-288 16</inkml:trace>
  <inkml:trace contextRef="#ctx0" brushRef="#br0" timeOffset="-191056.83">12916 12900 13823 0,'-5'-10'608'0,"2"4"128"16,2 3-592-16,1 0-144 0,0 0 0 0,1 1 0 0,2 1 1328 0,-1-3 224 15,3 1 48-15,1 0 16 0,2 0 336 0,1 1 64 16,0 4 16-16,3 1 0 0,-1 3-480 0,2 1-80 16,1 2-32-16,1 1 0 0,0 2-640 0,1 1-128 15,-2 0-32-15,1 2 0 0,1-1-352 0,-1 2-80 16,0 2-16-16,-3-3 0 0,-2-1-16 0,-1-2-16 15,0 0 0-15,-3 1 0 0,-2-3 272 0,-2 2 48 16,-1-2 16-16,-2 0 0 0,-1-2 0 0,-3-1 0 0,0 3 0 0,-3-1 0 16,1 1-160-16,-4 0-16 0,-3-1-16 0,0 0 0 15,1 0-144-15,-2 1-32 0,-1 0 0 0,1-1 0 16,1 1-128-16,1-2 0 0,2 0 0 0,0-2 128 16,1 3-128-16,1-2-176 0,3 2 48 0,1-6-17952 15</inkml:trace>
  <inkml:trace contextRef="#ctx0" brushRef="#br0" timeOffset="-190075.22">14573 12246 10127 0,'-3'-3'896'0,"1"2"-704"0,-1 1-192 0,2 0 0 15,-1 0 1120-15,-2-2 192 0,-2 2 32 0,-4 0 16 16,-5 0 688-16,-2 0 144 0,-1 2 32 0,1 2 0 0,1 2-656 0,-1-2-128 15,1 4-32-15,1-1 0 0,0 2-304 0,0-1-64 16,1 1-16-16,2-1 0 0,3 0-64 0,1 0 0 16,2-2-16-16,1 1 0 0,2-2-496 0,1 0-80 0,2 1-32 0,1-3 0 15,1 1-208-15,2 1-128 16,0-1 160-16,2 2-160 0,0 0 0 0,2 0 128 0,0 1-128 0,1 0 0 16,1-1 0-16,0 3 0 15,1-3 0-15,0 4 0 0,1 0 0 0,1-2 0 16,-1 2 0-16,0 0 0 0,1-1 0 0,-2 1 0 0,3 0 0 0,-3 0 0 15,0-1 0-15,-4 4 0 0,-2-1 0 0,-1 3 0 16,-3-5 0-16,-3 3 0 0,-3 4 0 0,-4 0 0 16,-2-1 0-16,-1 0 0 0,-2 0 0 0,-1-1 0 15,0 1 0-15,0-4 192 0,2 2-16 0,0-2-16 16,1-2 176-16,2-4 48 0,3 3 0 0,2-4 0 16,1 0-224-16,2-1-32 0,2 2-128 0,2 0 192 15,2 1-192-15,0 0 0 0,2-2 0 0,0 1 0 16,1 0 0-16,1 4 0 0,-1 0 0 0,1-4-160 15,-2 1-96-15,0 2-32 0,0 1 0 0,-1 2 0 16,-1 1 32-16,-2 0 16 0,-2 2 0 0,-2 4 0 16,-2-3 112-16,-2 2 128 0,-3-2-208 0,-3 3 80 0,-3 1 128 0,-3-1-160 15,-4 2 160-15,-2 2-160 16,-3-1 160-16,-1 3 0 0,2-2 0 0,-1 4 0 0,2-1 0 0,1 3 272 16,0 3-32-16,3-4-16 15,1 0 288-15,4-2 64 0,2 0 16 0,1 1 0 0,3-2-272 0,3 2-64 16,2 1-16-16,4-1 0 0,-2-2-240 0,3-3 176 0,5 1-176 0,1-4 160 15,4 0-160-15,1-1 0 16,2-1 0-16,0-5 128 0,3 0-128 0,0-2 0 0,2 0 0 16,2 2 0-16,-2 2 0 0,-18-14 0 15,0 0 0-15,63 5-176 16,-63-5-656-16,0 0-128 0,68-2-16 0,-68 2-10304 16,0 0-2064-16</inkml:trace>
  <inkml:trace contextRef="#ctx0" brushRef="#br0" timeOffset="-187875.22">15207 12351 15663 0,'-6'2'1392'0,"0"-2"-1120"15,1 0-272-15,1 3 0 16,0-3 1136-16,-2 4 160 0,-4-1 48 0,-8 6 0 0,-5 3-80 0,2 4-16 16,2 3 0-16,3-2 0 15,4 4 32-15,4-2 16 0,3 1 0 0,2-4 0 0,5 2-272 0,0-5-48 16,2-1-16-16,1-5 0 16,2 2-512-16,3-5-128 0,2-1 0 0,3 0-16 15,-15-3-304-15,0 0 0 0,56-12 0 0,-56 12 0 16,0 0 0-16,53-29-144 0,-53 29 144 0,0 0 0 15,42-44-560-15,-42 44-16 0,0 0-16 0,32-57 0 16,-32 57-64-16,19-47-16 0,-19 47 0 0,16-55 0 0,-16 55 416 16,11-57 64-16,-6 29 32 0,-1-3 0 0,-1 3 160 0,-1 2 0 15,0-3 0-15,-1 7 0 0,1 0 224 0,-1 1 128 16,0 3 32-16,-1 6 0 0,-1 3 176 0,0 3 32 16,-2 5 16-16,-1 1 0 0,1 1 160 0,-2 5 16 0,0 3 16 0,0 3 0 15,0 2-176-15,0 5-48 16,0 3 0-16,0 4 0 0,1 5-400 0,1-3-176 0,0 4 128 0,2-1-128 15,1 1 256-15,2-3-48 16,2-3 0-16,1 1 0 0,1-5-80 0,2 0-128 0,2-2 176 0,1-1-176 16,1-1 0-16,2-2 0 15,-2-3 0-15,0-3 0 0,0-2 0 0,-1-4 0 0,0 2 0 0,-1-6 0 16,0 0 0-16,-2 0 0 16,0-3 0-16,-2-4 0 0,-6 7 0 0,0 0-144 0,0 0 144 0,0 0-128 15,32-44-64-15,-32 44 0 0,0 0 0 0,15-43 0 0,-15 43 0 0,0 0 0 16,7-42 0-16,-7 29 0 15,-1 1 192-15,-1-1 0 0,-1 5 0 0,-1 0 0 16,1 5 0-16,-2-2 0 0,1 3 0 0,-1 0 0 16,1 2 176-16,1 2 64 0,-2 0 16 0,1 3 0 15,-1 0 128-15,0 6 16 0,1-1 16 0,1 3 0 16,0 2-176-16,1 1-48 0,2 3 0 0,1-3 0 0,1 0-192 16,3 2 128-16,3-2-128 0,2-1 0 15,0-1 0-15,1-4 0 0,2 0 0 0,1-2 0 16,-2-1-336-16,1-5-112 0,-1-1-32 0,-12-1 0 15,0 0-1248-15,0 0-240 0,0 0-48 0,54-23-16 16,-54 23-848-16,0 0-160 0,0 0-32 0,30-60-7616 0</inkml:trace>
  <inkml:trace contextRef="#ctx0" brushRef="#br0" timeOffset="-187696.83">15776 11935 4607 0,'-1'4'400'0,"-1"-1"-400"15,1-2 0-15,1 3 0 0,0 1 2784 0,0 1 480 0,-1 6 80 0,0 12 32 16,0 9-336-16,-1 9-64 16,0 3-16-16,1 4 0 0,1-1-912 0,-2 3-176 15,2 0-32-15,0-4-16 0,0-3-960 0,2-7-192 16,-2-2-32-16,0-9-16 16,0-6-880-16,0-2-160 0,1 2-32 0,-1-3-15200 0</inkml:trace>
  <inkml:trace contextRef="#ctx0" brushRef="#br0" timeOffset="-187555.29">15646 12392 11055 0,'-4'6'976'0,"3"-6"-784"0,0 2-192 0,0-2 0 15,2 2 2368-15,0-2 448 0,2 2 64 0,2-2 32 0,3 3-624 0,5 0-128 16,5 0-32-16,-18-3 0 16,43 0-1392-16,-43 0-288 0,54-5-48 0,-54 5-13760 15</inkml:trace>
  <inkml:trace contextRef="#ctx0" brushRef="#br0" timeOffset="-187148.14">16493 12024 8287 0,'-4'3'736'0,"2"-2"-592"0,-1 2-144 0,2 0 0 0,1-3 2336 0,0 3 432 15,0 1 96-15,-1 4 16 16,1 6-592-16,-1 7-112 0,1 2-32 0,-1 6 0 16,-1 5-480-16,1 5-112 0,1 0-16 0,-1 1 0 15,1-1-896-15,0 0-192 0,0-3-48 0,1-3 0 16,0-5-400-16,2-2-144 0,-1-7 0 0,2-3-9648 15,0-4-1936-15</inkml:trace>
  <inkml:trace contextRef="#ctx0" brushRef="#br0" timeOffset="-186955.94">16828 11939 23263 0,'-5'6'512'0,"2"-2"96"0,-2 0 32 0,1 1 16 0,3-2-528 0,1 1-128 16,-2 5 0-16,0 3 0 0,-1 10 1984 0,1 7 384 16,0 9 64-16,-1 4 0 0,3 2-1232 0,0 0-256 0,0-1-48 0,-1-1-16 15,1-1-608-15,0-5-112 16,-1-5-32-16,-1-3 0 16,2-5-832-16,0-2-160 0,-1-5-32 0</inkml:trace>
  <inkml:trace contextRef="#ctx0" brushRef="#br0" timeOffset="-186797.72">16431 12277 30399 0,'-7'3'1344'0,"4"-3"288"32,2 0-1312-32,1 0-320 0,3 0 0 0,-1 0 0 0,4 0 528 0,5 0 48 0,-11 0 0 0,51 0 0 15,-51 0 0-15,88 0 0 0,-35 0 0 0,3-3-10560 16,1 0-2096-16</inkml:trace>
  <inkml:trace contextRef="#ctx0" brushRef="#br0" timeOffset="-186508.59">17286 11970 23951 0,'-14'5'1056'0,"5"-2"224"0,1-1-1024 0,0 2-256 16,5-2 0-16,-1 2 0 0,-2 2 1568 0,-8 4 256 0,-9 11 48 0,-8 7 16 15,-5 11-512-15,1 3-96 16,2 2-32-16,3 1 0 0,6 1-688 0,3-2-144 15,3 1-32-15,6-7 0 0,4-7-592 0,5-3-128 16,3-2-32-16,3-5-15552 0</inkml:trace>
  <inkml:trace contextRef="#ctx0" brushRef="#br0" timeOffset="-186198">17484 12198 28559 0,'-8'-2'2544'16,"1"1"-2032"-16,2 1-512 0,1-2 0 15,-1 2 1872-15,-5 0 288 0,-7 0 48 0,-10 2 16 16,-9 2-1312-16,-2 5-256 0,3 4-48 0,6 6-16 0,7-1-384 0,5 4-80 16,5 1 0-16,5-1-128 0,5-3 0 0,2-1 0 15,4-1 0-15,2-2-192 0,2 1-112 0,2-6-16 16,1 0 0-16,1-1 0 0,1-3-32 0,3-2-16 15,0-2 0-15,0-2 0 0,-16 0 16 0,0 0 0 16,51-12 0-16,-51 12 0 0,0 0 112 0,45-39 32 16,-45 39 0-16,0 0 0 0,29-53 208 0,-29 53 0 15,0 0-160-15,18-65 160 0,-18 65-192 0,0 0 48 16,7-58 0-16,-7 58 0 16,-1-33-1392-16,0 19-256 0</inkml:trace>
  <inkml:trace contextRef="#ctx0" brushRef="#br0" timeOffset="-185989.6">17615 12386 29487 0,'-11'18'1296'0,"4"-8"288"0,2 0-1264 0,2-1-320 0,0-3 0 0,1 0 0 15,1 0 176-15,-2 6-32 0,-2 8 0 0,-1 5 0 16,0 3-544-16,1 1-112 0,1-3-32 0,3-5 0 16,3-8 544-16,3-3 0 0</inkml:trace>
  <inkml:trace contextRef="#ctx0" brushRef="#br0" timeOffset="-185623.53">18005 12248 26719 0,'-3'-2'1184'0,"1"-2"240"0,1-1-1136 0,0 4-288 16,0-2 0-16,0 1 0 0,-1 1 1120 0,-1-2 160 0,-4 0 48 0,-2 0 0 15,-6 3 336-15,-3 4 80 16,0 2 16-16,-4 5 0 0,1 3-992 0,-2 2-192 16,2 2-32-16,4 3-16 0,1 2-352 0,4-4-176 0,2 4 160 0,2-4-160 15,4 2 176-15,3-4-176 0,4 1 192 0,0-6-192 16,4 1 0-16,0-3 0 0,2 0 0 0,2-4 0 16,-1 0 0-16,2-2 0 0,2-2 0 0,1-1 0 0,2-2 0 0,-17 1 0 15,0 0 0-15,51-15-144 16,-51 15-176-16,0 0-16 0,49-32-16 0,-49 32 0 15,0 0-256-15,35-51-48 16,-35 51-16-16,0 0 0 0,17-60-624 0,-17 60-128 0,1-41-32 0,-5 23-13264 16</inkml:trace>
  <inkml:trace contextRef="#ctx0" brushRef="#br0" timeOffset="-185367.73">18179 11933 27647 0,'0'6'1216'0,"0"-3"256"0,1 0-1168 0,0-1-304 16,1 0 0-16,2 2 0 0,1 4 1552 0,4 5 256 0,3 12 48 0,4 10 16 15,-1 12-400-15,-5 8-96 0,-5 4-16 0,-6 4 0 16,-6 0-704-16,-5 2-144 0,-3-4-16 0,-3-6-16 15,-2-8-208-15,-1-3-32 0,-1-5-16 0,1-5 0 16,2 1-224-16,-1-7-208 0,3 1 32 0,-3-4-18256 16</inkml:trace>
  <inkml:trace contextRef="#ctx0" brushRef="#br0" timeOffset="-169563.42">18653 12293 10127 0,'-2'0'896'0,"1"1"-704"0,-1 2-192 0,2-3 0 16,2 0 1664-16,-1 2 288 0,0-2 64 0,2 4 16 16,3-2 480-16,4-1 112 0,-10-1 0 0,0 0 16 15,0 0-864-15,64 3-176 0,-64-3-48 0,0 0 0 16,83-9-1104-16,-83 9-208 0,74-6-48 0,-74 6-16 16,77-6-1392-16,-77 6-256 0</inkml:trace>
  <inkml:trace contextRef="#ctx0" brushRef="#br0" timeOffset="-169321.71">18618 12455 13359 0,'-12'0'288'0,"6"0"64"0,1 0 16 0,3 0 16 0,2 0-384 16,0 0 0-16,2 0 0 0,1-3 0 0,3 3 2112 0,4-1 336 16,-10 1 80-16,0 0 16 0,58-2-176 0,-58 2-48 15,58-2 0-15,-58 2 0 0,71 0-1296 0,-71 0-272 16,56 0-48-16,-56 0-16 16,73 0-1024-16,-73 0-208 0</inkml:trace>
  <inkml:trace contextRef="#ctx0" brushRef="#br0" timeOffset="-168912.33">19345 12287 19343 0,'-4'3'1728'0,"1"0"-1392"15,2-3-336-15,2 0 0 0,1 0 1904 0,0 0 304 16,2 0 64-16,2 1 16 0,4 2-688 0,-10-3-144 16,0 0-32-16,0 0 0 0,74 0-528 0,-74 0-128 15,56 0 0-15,-56 0-16 0,68 0-928 0,-68 0-176 16,75-3-32-16,-75 3-14976 0</inkml:trace>
  <inkml:trace contextRef="#ctx0" brushRef="#br0" timeOffset="-168507.04">19839 12436 24879 0,'-12'13'1088'0,"6"-7"256"0,-1-2-1088 0,4-2-256 0,2 0 0 0,1-2 0 15,2 0 1408-15,0-2 208 0,5 0 48 0,-7 2 16 16,0 0-1104-16,0 0-208 0,60-30-48 0,-60 30-16 16,0 0-160-16,66-45-16 0,-66 45-128 0,49-40 192 15,-49 40-976-15,50-44-208 0,-50 44-32 0,49-47-16 16,-49 47-1200-16,46-45-256 0,-46 45-32 0,42-47-16 15,-42 47 1024-15,31-39 208 0,-31 39 32 0,27-41 16 0,-27 41 1264 0,0 0 0 16,26-38 176-16,-26 38 0 0,0 0 1376 0,0 0 288 16,0 0 48-16,-1 0 16 0,-4 6 912 0,-5 2 176 15,0 4 32-15,-1 3 16 0,-1 1-1136 0,-1 4-240 16,0 4-32-16,-1 2-16 0,0 5-944 0,0 1-192 16,0 3-32-16,0 2-16 0,1-1-192 0,0 1-48 15,2-1 0-15,1-3 0 0,4 3-192 0,1-5 176 16,3-2-176-16,2-3 160 0,4-2-160 0,0-5 0 0,3-3-192 15,3-4 192 1,1-4-1568-16,-11-8-192 0</inkml:trace>
  <inkml:trace contextRef="#ctx0" brushRef="#br0" timeOffset="-168163.28">20673 12081 27647 0,'-18'0'1216'0,"7"0"256"0,-2 0-1168 15,3 0-304-15,4 0 0 0,1 3 0 0,-2-3 1920 0,-5 4 336 0,-6-1 64 0,-11 6 16 16,-2 3-976-16,-1 2-192 0,1 6-32 0,3 1-16 16,3 3-704-16,3 0-144 0,3 1-16 0,4 1-16 15,4 1-240-15,1-4 0 0,7 2 128 0,1-4-128 16,5-1 0-16,0-2 0 0,5-2 0 0,-1-2 0 15,4-2 0-15,1-3 0 0,1 1 0 0,2-4 0 0,-15-6-192 0,0 0-16 16,43 9-16-16,-43-9 0 16,0 0-416-16,0 0-96 0,53-21-16 0,-53 21 0 15,0 0-112-15,0 0-32 0,0 0 0 0,23-45 0 16,-26 35 368-16,0 1 64 0,-5 0 16 0,-1-1 0 0,-2 4 224 0,-2 0 48 16,-1 2 16-16,-1 1 0 0,0 6-16 0,-1-3 0 15,2 4 0-15,0-1 0 16,2 4-656-16,2-4-128 0,1 2-16 0,3-1-12016 0</inkml:trace>
  <inkml:trace contextRef="#ctx0" brushRef="#br0" timeOffset="-167966.89">20658 12400 30399 0,'-8'2'2704'0,"3"0"-2160"0,4-2-544 0,2-2 0 16,1 0 1664-16,0 0 208 0,-1-1 48 0,1 2 16 31,0-5-2512-31,-2 6-496 0,0 0-96 0,0 0-32 0</inkml:trace>
  <inkml:trace contextRef="#ctx0" brushRef="#br0" timeOffset="-167477.74">20895 12413 15663 0,'-10'6'1392'0,"5"-5"-1120"0,2 2-272 0,1-3 0 16,2 0 1200-16,2-3 176 0,1 2 32 0,-3 1 16 0,0 0-672 0,0 0-144 15,45-33-32-15,-45 33 0 16,0 0-48-16,64-42-16 0,-64 42 0 0,55-38 0 0,-55 38-384 0,59-38-128 16,-59 38 0-16,57-42 0 15,-57 42 0-15,51-37 0 0,-51 37-160 0,0 0 160 0,47-32-176 16,-47 32 176-16,0 0-128 0,0 0 128 16,0 0 448-16,0-13 160 0,-8 17 32 0,-2 2 16 0,-1 4 1312 0,-1 3 256 15,-3 1 48-15,-1 4 16 16,-1 3-1024-16,-2 4-208 0,2 2-32 0,-1 0-16 0,4-1-544 0,-1 2-96 15,1 1-32-15,3-5 0 0,4-1-144 0,-1-3-48 0,6 1 0 0,2-3 0 16,3-4-304-16,5-2-64 16,2 0-16-16,3-5-11504 15,-13-7-2304-15</inkml:trace>
  <inkml:trace contextRef="#ctx0" brushRef="#br0" timeOffset="-167178.08">21590 12097 30111 0,'-18'3'656'0,"5"-3"144"0,-2 1 32 0,4 2 16 0,6-3-672 0,0 2-176 0,-3 2 0 0,-8 2 0 15,-10 4 2176-15,-9 8 416 0,-6 6 80 0,4 3 16 16,4 3-1792-16,6 0-336 0,6-1-80 0,6 2-16 16,5-2-288-16,6-3-176 0,3-2 192 0,5-2-192 15,2 1 0-15,2-5 0 0,5 1 0 0,0-2 0 0,5-2 0 0,0-3 0 16,1 1-160-16,-19-13 160 15,41 16-512-15,-41-16 0 0,0 0 16 0,49 7 0 32,-49-7-352-32,0 0-80 0,0 0-16 0,0 0 0 15,48-32 336-15,-45 16 64 0,-3 1 16 0,-4-1 0 0,-1 2 528 0,-4-2-128 0,-2-1 128 0,-3 3 0 16,-5 2 0-16,-3 3 256 0,-3 6-64 0,-2 2 0 16,-2 2 48-16,0 2 0 0,-1 2 0 0,2-1 0 0,2 0-416 0,2 1-80 0</inkml:trace>
  <inkml:trace contextRef="#ctx0" brushRef="#br0" timeOffset="-166417.83">22322 12158 12895 0,'0'3'1152'0,"0"-1"-928"15,1-1-224-15,-1 2 0 0,0-3 1904 0,0 2 336 0,-1 6 64 0,-1 0 0 16,-4 6 256-16,-7 2 64 16,-3 2 0-16,-4 1 0 0,-7 0-720 0,-3 0-144 0,-2 0-32 0,0-1 0 15,1-4-1088-15,2 2-208 16,1-1-48-16,4-3-16 0,0-1-368 0,4-2 0 0,6 0 0 0,0-3 0 15,4-2 0-15,3-1 128 0,0 1-128 0,4-1 0 16,1 0 160-16,1 0-32 0,2 0-128 0,1 0 192 16,-1-1-192-16,1 2 128 0,2 0-128 0,2-2 0 0,0 2 0 0,1 0 0 15,-1 1 0-15,3-2 0 16,-9-3 0-16,0 0 0 0,43 16 0 0,-43-16 0 16,49 17 0-16,-49-17 0 0,56 16 0 0,-56-16 0 15,53 14-1152-15,-53-14-112 0,58 13-16 0,-58-13-14640 16</inkml:trace>
  <inkml:trace contextRef="#ctx0" brushRef="#br0" timeOffset="-165917.59">22973 12203 18431 0,'-9'-12'1632'0,"4"4"-1312"0,0 2-320 0,0-1 0 15,1 5 1600-15,1 1 256 0,-3 1 64 0,-4-4 0 0,-8 2 640 0,-6 2 128 16,-9 6 16-16,-1 4 16 16,-2 4-1040-16,0 6-208 0,1 5-32 0,3-2-16 0,5 5-880 0,6 0-176 15,5-2-48-15,6 0 0 0,4-2-144 0,6-2-48 16,5-2 0-16,5-1 0 0,3 2-128 0,6-5 0 15,-19-16 0-15,51 29 0 16,-51-29 0-16,57 18 0 0,-57-18 0 0,60 13 0 0,-60-13 0 0,62 0-176 16,-62 0 48-16,58-11 0 0,-58 11-96 0,0 0-16 15,67-30 0-15,-67 30 0 0,32-32 80 0,-32 32 16 16,17-37 0-16,-14 14 0 0,-2 2 144 0,-3 2 0 16,-5-4 0-16,0 1-128 0,-2 2 128 0,-2 3 0 15,-2 0 0-15,-5-1 0 0,-2 1 0 0,-3 1-240 16,-2 4 64-16,2-1-17424 0</inkml:trace>
  <inkml:trace contextRef="#ctx0" brushRef="#br0" timeOffset="-156693.45">24422 12315 15663 0,'-4'1'1392'15,"2"2"-1120"-15,2-3-272 0,3 0 0 0,1 0 1472 16,0 0 256-16,1 0 32 0,3 0 16 0,-8 0-464 0,0 0-96 16,57-3 0-16,-57 3-16 0,62 3-144 0,-62-3-32 15,76-3 0-15,-76 3 0 0,85-1-512 0,-85 1-96 16,93-2-32-16,-93 2 0 0,96-2 384 0,-96 2 80 0,84-2 16 0,-84 2-15712 31</inkml:trace>
  <inkml:trace contextRef="#ctx0" brushRef="#br0" timeOffset="-156435.28">24550 12451 12895 0,'-13'4'576'0,"7"-2"112"0,1-2-560 0,2 2-128 0,2-2 0 0,2 0 0 16,1 0 736-16,1 0 112 0,2 0 32 0,6 0 0 15,-11 0 400-15,0 0 64 0,65 0 32 0,-65 0 0 16,69 2-80-16,-69-2-16 0,83 0 0 0,-83 0 0 16,95 0-832-16,-95 0-160 0,98-4-32 0,-98 4-8000 15,101-6-1584-15</inkml:trace>
  <inkml:trace contextRef="#ctx0" brushRef="#br0" timeOffset="-156201.72">25278 12205 21183 0,'-12'15'944'0,"5"-8"192"0,0 2-912 0,2-2-224 16,3-2 0-16,1-1 0 0,-1 2 2048 0,-2 8 352 16,-1 7 80-16,0 5 16 0,3 5-1232 0,0-3-240 0,4-2-64 0,-1-4 0 15,1-1-592-15,1-3-128 16,1-2-32-16,-2-4 0 16,3-1-1232-16,-1-6-240 0</inkml:trace>
  <inkml:trace contextRef="#ctx0" brushRef="#br0" timeOffset="-155953.65">25243 12167 20271 0,'-1'1'896'0,"-1"-1"192"0,1-1-880 0,1 1-208 0,1 0 0 0,2 0 0 16,1 0 1408-16,2 0 224 0,-6 0 48 0,0 0 16 16,0 0-32-16,65 12 0 0,-65-12 0 0,45 20 0 15,-45-20-576-15,48 27-112 0,-23-10-16 0,-4 2-16 16,-5-4-432-16,-1 1-64 0,-2 2-32 0,-4 2 0 15,-2 0-80-15,-4 1-16 0,-3-2 0 0,-3 0 0 16,-3 0 80-16,-2-3 16 0,-5 2 0 0,-2-1 0 16,-2-1-144-16,-1-3-16 0,-3 0-16 0,-3-2 0 15,1 0-240-15,-1 0 144 0,2-5-144 0,1 2 128 0,1 0-400 0,4-4-96 16,4 0-16-16,4-2-17456 16</inkml:trace>
  <inkml:trace contextRef="#ctx0" brushRef="#br0" timeOffset="-154957.8">26729 12138 7359 0,'-3'-3'656'0,"-1"0"-528"16,1 1-128-16,1 0 0 0,-2 2 1584 0,-1 0 272 15,-3-2 64-15,-8-2 16 0,-5 4 288 0,-4 0 48 16,-2 6 16-16,1 2 0 0,0 7-288 0,-2 1-48 16,0 6-16-16,0 4 0 0,2 2-592 0,1 3-128 15,5-2-32-15,3-1 0 0,3 3-448 0,7-7-96 16,3 0 0-16,5-5-16 0,4-3-320 0,5-2-64 16,4-2-16-16,4-2 0 0,-18-10-224 0,45 15 0 15,-45-15 0-15,55 6 0 0,-55-6 0 0,75-6 0 16,-75 6-160-16,90-20 160 0,-90 20 0 0,84-29 0 0,-84 29 0 15,63-34-128-15,-63 34-64 0,43-43-16 0,-43 43 0 0,25-43 0 32,-19 21-320-32,-5 0-64 0,-2 3-16 0,-5-2 0 0,-3 4-96 15,-1 0-32-15,-2 3 0 0,-4 2 0 16,-2 2-992-16,-4 1-192 0,1 3-32 0,-2 5-9824 0</inkml:trace>
  <inkml:trace contextRef="#ctx0" brushRef="#br0" timeOffset="-154757.87">26968 12499 20271 0,'-15'23'896'0,"6"-12"192"0,0 0-880 0,1 0-208 0,4-7 0 0,2 2 0 0,-2 0 1328 0,-3 6 208 16,-3 8 64-16,0 5 0 0,0-2-1424 0,6-2-176 15,4-4-256-15,12-5-7360 16,4-5-1488-16</inkml:trace>
  <inkml:trace contextRef="#ctx0" brushRef="#br0" timeOffset="-154490.4">27569 12230 20271 0,'-21'1'1792'0,"7"-1"-1424"0,-2 0-368 0,4 0 0 16,3 0 2128-16,3 2 368 0,-1 1 64 0,-12 1 0 16,-9 4-736-16,-12 8-160 0,-1 3-16 0,3 4-16 15,5 2-864-15,4 4-192 0,9-5-16 0,5 0-16 16,8-2-240-16,6-1-48 0,6-1-16 0,6-2 0 16,6-3-240-16,3-4 0 0,-20-11 128 0,47 19-128 15,-47-19 0-15,56 12 0 0,-56-12 0 0,61 4 0 0,-61-4-192 0,0 0 64 16,76-7 128-16,-76 7-208 15,0 0-352-15,54-29-64 0,-54 29-16 16,0 0 0-16,23-47 32 0,-22 29 0 0,-4-2 0 0,0-1 0 16,-4-3-928-16,1 0-176 0</inkml:trace>
  <inkml:trace contextRef="#ctx0" brushRef="#br0" timeOffset="-154311.58">27740 12028 5519 0,'9'15'496'0,"-4"-9"-496"16,-1 2 0-16,0-2 0 0,0 0 3584 0,-1 3 608 16,3 1 128-16,4 8 32 0,6 14-832 0,3 13-176 15,2 8-16-15,-4 1-16 0,-3 1-1632 0,-7 0-320 16,-3 0-64-16,-5-8-16 0,-4-3-816 0,-4-3-160 16,-6 0-48-16,-4-3 0 15,-5-3-1104-15,-4-4-240 0</inkml:trace>
  <inkml:trace contextRef="#ctx0" brushRef="#br0" timeOffset="-154056.84">26548 11970 22111 0,'-24'-9'976'0,"10"6"208"0,1 0-944 0,-2 3-240 0,6 3 0 0,7-2 0 0,-3 4 1168 0,-9 2 192 16,-10 8 48-16,-11 11 0 15,-3 11 144-15,-2 8 48 0,3 5 0 0,5 9 0 0,6 4-528 0,5 0-112 16,6 2 0-16,8-2-16 16,7-2-672-16,6-7-128 0,7-1-16 0,11-6-10960 15,8-6-2192-15</inkml:trace>
  <inkml:trace contextRef="#ctx0" brushRef="#br0" timeOffset="-153633.33">28969 12463 18431 0,'-5'8'1632'0,"1"1"-1312"15,2-3-320-15,-1 0 0 0,2-2 1232 0,0-1 176 16,-3 7 48-16,-2 8 0 0,0 4-16 0,-2 0 0 15,2 0 0-15,1-3 0 0,4-3-1040 0,0-6-208 16,1-4-32-16,2-3-8800 16,0-3-1744-16</inkml:trace>
  <inkml:trace contextRef="#ctx0" brushRef="#br0" timeOffset="-153475.09">28985 12208 11967 0,'-5'0'528'0,"2"-3"112"0,2 3-512 0,1 0-128 16,3 0 0-16,-1 0 0 0,2 0-256 0,2 0-64 0,3 0-32 0,-9 0 0 16,0 0 352-16,53 9 0 0,-53-9 0 0,44 12 0 15</inkml:trace>
  <inkml:trace contextRef="#ctx0" brushRef="#br0" timeOffset="-153307.75">29222 12327 11967 0,'-22'8'528'0,"6"-2"112"0,1 0-512 0,5-2-128 0,4 1 0 0,3-5 0 0,0 4 1680 0,-3-1 304 15,-3 6 64-15,-2-2 16 0,1 5-720 0,1-1-160 16,6 3-32-16,3-1 0 0,3-1-816 0,2 2-160 16,4 1-48-16,1-2 0 15,1 0 464-15,-2 3 96 0,-1-4 16 0,-3 0 0 0,-1 1 64 0,-5-3 0 16,-3 0 16-16,-4-4 0 16,-1 0-384-16,-5-4-80 0,-1 2 0 0,-1-4-16 15,1-2-1072-15,-2 0-192 0</inkml:trace>
  <inkml:trace contextRef="#ctx0" brushRef="#br0" timeOffset="-152947.89">30303 12400 11967 0,'-14'4'1072'0,"3"-4"-864"0,5 0-208 0,4 3 0 15,2-3 2432-15,-4 3 432 0,0 0 80 0,-9 3 32 16,-5 1-544-16,0 6-128 0,2-1 0 0,2 0-16 15,2 5-1072-15,0-4-224 0,3 2-32 0,0 1-16 16,0 0-480-16,1-1-80 0,0-1-32 0,1 0 0 16,-1-2-224-16,1-1-128 0,0-1 128 0,-1-4-128 15,1 0 0-15,1-5 0 0,-2 2 0 0,1-3 0 16,0-3-576-16,1-1-144 0,-1-2-32 0,1-1-9392 16,0-5-1888-16</inkml:trace>
  <inkml:trace contextRef="#ctx0" brushRef="#br0" timeOffset="-152591.81">30554 12463 7359 0,'-5'2'656'0,"0"0"-528"16,3-2-128-16,-2 0 0 0,3 0 2160 0,-2-2 400 15,-1 2 64-15,-2-2 32 0,-4 2-32 0,-3-2-16 16,-3 0 0-16,-3 2 0 0,1 2-1200 0,-1 0-256 15,1 2-32-15,0 2-16 0,1 1-512 0,2 2-96 16,1 0-32-16,3 1 0 0,4-3-272 0,1 2-48 16,3 0-16-16,3-2 0 0,1-1-128 0,4 1 0 15,0-1 0-15,3 0 0 16,-1-2-672-16,2-1-64 0,-9-3-16 0,0 0 0 16,0 0-128-16,0 0-16 0,63-1-16 0,-63 1 0 15,0 0-384-15,0 0-80 0,54-28-16 0,-54 28 0 16,0 0 288-16,0 0 48 0,39-35 16 0,-33 29 0 0,-2 2 1040 0,-1 2 0 15,0-2 128-15,-1 1 16 0,-2 3 1120 0,0 0 208 0,0 0 64 0,-2 4 0 16,-1 1-240-16,1 1-32 0,-1 4-16 0,1 0 0 16,1 2-768-16,-1 1-160 0,2-6-16 0,2 2-16 15,0 1-512-15,3-2-96 0,2 2-32 0,3-3-12256 16</inkml:trace>
  <inkml:trace contextRef="#ctx0" brushRef="#br0" timeOffset="-152208.54">30862 12487 18431 0,'-14'-4'1632'0,"3"1"-1312"15,10 3-320-15,0 0 0 0,-2 0 2368 0,-4 0 416 16,-7-3 80-16,-9 2 16 0,-6 1-672 0,-2 0-128 16,4 4-32-16,2 2 0 0,4 0-960 0,5 0-208 15,4 4-48-15,2 0 0 0,5 2-592 0,3 1-240 16,3 0 176-16,4 0-176 0,1-1 0 0,4 0 0 15,2 1 0-15,4-3 0 0,-16-10 0 0,0 0 0 16,56 19 0-16,-56-19 0 16,0 0-384-16,63-3-64 0,-63 3 0 0,0 0-16 15,48-32-1136-15,-48 32-208 0,22-31-48 0,-22 31-16 16,15-39-256-16,-8 18-48 0,-3-1-16 0,0-2 0 16,0 0 656-16,-2-2 128 0,0-5 16 0,-1 0 16 0,-1-1 1072 0,1-4 304 0,2 1 0 0,0 1-128 15,1-1 512-15,0 4 96 0,1 5 32 0,0 1 0 16,-2 9 448-16,0 2 112 0,-2 6 16 0,-1 4 0 15,-3 4 128-15,0 5 48 0,-1 6 0 0,-2 6 0 16,0 1 16-16,-2 8 0 0,0 5 0 0,-1 7 0 16,2 3-992-16,-2 4-288 0,1 2 128 0,4-2-128 15,1 0-432-15,3-2-144 16,4-4-48-16,3-5-13456 0</inkml:trace>
  <inkml:trace contextRef="#ctx0" brushRef="#br0" timeOffset="-151790.41">31143 12473 5519 0,'-21'-3'496'0,"6"-4"-496"0,6 3 0 0,2 2 0 0,2 0 3568 0,2 2 608 15,-2-3 128-15,-3 2 32 0,-6-1-2288 0,-3 0-464 16,-3 4-96-16,3 1-16 0,2 6-128 0,4 0-48 15,2 2 0-15,4 4 0 0,3-2-416 0,3 2-96 16,4 1-16-16,1 0 0 0,4-1-400 0,0-3-96 16,0-2-16-16,3 0 0 0,-13-10-256 0,31 14 0 15,-31-14 128-15,0 0-128 16,53 6-352-16,-53-6-128 0,0 0-32 0,0 0 0 16,60-36-1056-16,-60 36-224 0,19-34-32 0,-12 14-16 15,-1-1 48-15,-3-4 16 0,0-1 0 0,-2 0 0 0,0-2 880 16,-1-3 192-16,0-4 16 0,2 0 16 0,0 0 1168 0,2-3 224 0,2 1 48 0,0 2 16 15,3 0 736-15,-2 6 144 0,1 3 16 0,-8 26 16 16,12-30-464-16,-8 21-80 0,-3 5-32 0,-2 7 0 16,-2 3 224-16,-2 4 64 0,-1 6 0 0,0 5 0 15,-1 7-336-15,-2 2-64 0,2 7-16 0,-1 4 0 16,2 1-688-16,2 1-144 0,2 2-32 0,3-3 0 16,4 1-128-16,2-5 0 0,2-2 0 0,2-2 0 15,1-6-1152-15,2-2-176 16,-2-6-16-16,1-5-14896 0</inkml:trace>
  <inkml:trace contextRef="#ctx0" brushRef="#br0" timeOffset="-151406.75">31458 12069 7359 0,'4'-22'320'0,"-3"6"80"0,0 6-400 0,0 1 0 15,-1 7 0-15,0 2 0 0,0 0 2480 0,-1 0 400 16,-1 2 96-16,-1 1 16 0,-2 6 608 0,-2 5 128 15,-1 8 32-15,-2 7 0 0,-1 5-1712 0,0 6-352 16,0 5-64-16,0-1-16 0,2 7-976 0,2-3-208 16,2-1-48-16,2-4 0 0,3-1-240 0,3-7-144 15,1 0 160-15,1-5-160 0,2-1 0 0,2-3 0 16,-1-8 0-16,1-2 0 0,1-2-272 0,0-3-112 16,-10-11 0-16,0 0-16 0,0 0-624 15,0 0-128-15,59 0-32 0,-59 0 0 16,0 0-592-16,0 0-112 0,46-34-32 0,-46 34 0 15,25-35 512-15,-25 35 80 0,22-41 32 0,-22 41 0 0,18-41 976 0,-13 23 320 0,-1 2-160 0,-3 3 160 16,-2 3 704-16,-3 4 240 0,-2 0 32 0,-1 5 16 16,-2 1 1232-16,-1 1 240 0,0 5 48 0,-2 0 16 15,0 7-992-15,-1-1-192 0,2 2-32 0,1 4-16 16,1-2-736-16,5 5-160 0,1-1-16 0,3-1-16 0,3-3-368 0,3-4 0 16,1-2 0-16,3 0 128 15,-10-10-656-15,0 0-128 0,48 16-32 0,-48-16-16544 16</inkml:trace>
  <inkml:trace contextRef="#ctx0" brushRef="#br0" timeOffset="-151037.91">32095 12508 20271 0,'0'6'896'0,"0"-5"192"0,0 4-880 0,0-1-208 16,0-1 0-16,0 3 0 15,0-1 1136-15,-2 6 176 0,1 9 32 0,-1 11 16 0,-2-2 288 0,-1 8 48 16,-1 4 16-16,-2 0 0 16,1-2-592-16,-2 1-112 0,1 1-32 0,0-3 0 0,1-3-640 0,2-6-128 15,0-4-16-15,3-6-16 16,-1-6-1488-16,1-4-288 0,0-5-64 0,0-4-12432 15</inkml:trace>
  <inkml:trace contextRef="#ctx0" brushRef="#br0" timeOffset="-150863.25">32129 12463 6447 0,'0'0'272'0,"26"-37"80"0,-26 37-352 0,0 0 0 16,0 0 0-16,0 0 0 0,0 0 2352 0,0 0 400 0,47-28 64 0,-47 28 32 15,0 0 832-15,0 0 160 16,62 9 48-16,-53 7 0 0,-1 0-1552 0,-4 2-304 0,-3 5-64 0,-2-1-16 15,-3 0-1152-15,-2 0-224 16,-4 1-64-16,0-2 0 0,-2-2-512 0,0-3 0 0,-1 1 0 0,0-5-11648 31,0-2-2384-31</inkml:trace>
  <inkml:trace contextRef="#ctx0" brushRef="#br0" timeOffset="-150476.55">32369 12530 14735 0,'-11'3'640'0,"2"-3"160"0,4 1-640 0,2 1-160 15,0-2 0-15,2 4 0 0,-1-1 656 0,-2 0 112 16,-2 6 0-16,-2 5 16 0,2 0 640 0,2 0 128 16,4-2 32-16,2 1 0 0,4-1-112 0,0-1 0 15,4-2-16-15,-10-9 0 0,0 0-800 0,33 22-144 16,-33-22-48-16,0 0 0 0,0 0-160 0,50 15-48 15,-50-15 0-15,0 0 0 0,0 0-128 0,0 0-128 0,0 0 144 0,48-28-144 16,-46 16 0-16,0 1 128 16,-2-1-128-16,-2 0 0 15,-1-1-432-15,-2-2-128 0,0 2-16 0,-1-3-12816 0</inkml:trace>
  <inkml:trace contextRef="#ctx0" brushRef="#br0" timeOffset="-150236.92">32560 12543 27647 0,'-4'3'1216'0,"3"-3"256"0,-1 3-1168 0,1-3-304 0,1 4 0 0,0-2 0 0,0-1 1264 0,-1 4 192 0,1 5 32 16,0 0 16-1,0 4-32-15,-1 0 0 0,0 2 0 0,1-1 0 0,-2 1-912 0,2 0-192 16,0-3-48-16,0-3 0 16,3-3-768-16,-2-1-176 0,3-1-16 0</inkml:trace>
  <inkml:trace contextRef="#ctx0" brushRef="#br0" timeOffset="-149927.64">32665 12351 22111 0,'-5'-4'976'0,"1"1"208"16,2 3-944-16,0 0-240 0,1 0 0 0,1 1 0 0,-1 4 1616 0,1-2 288 0,-1 4 48 0,-1 3 16 16,2 4-272-16,0 2-48 15,2 7-16-15,1 1 0 0,2-1-896 0,2 0-176 0,0 2-48 0,2 0 0 16,-1-2-512-16,2-1 0 16,0-1 0-16,-1-2 0 15,1-3-768-15,-3-2-96 0,0-2-32 0,-2-3 0 16,0-2-384-16,-1-2-96 0,-2-1-16 0,1-4 0 15,-1 2 368-15,0-4 64 0,0-4 0 0,-1-1 16 0,2 1 304 0,-1 0 64 0,1 2 16 0,-1-2 0 0,2-3 560 0,0 3 176 16,-1 3 0-16,2 1 0 16,-1 0 784-16,1-1 176 0,1 3 16 0,-1 3 16 15,0-1-272-15,0 0-48 0,0 3-16 0,0 2 0 16,0-1-432-16,-1 0-80 0,1 0-32 0,-2 2 0 16,2 1-288-16,-1-3 0 0,1 1 0 0,1 2 0 15,-1-3-1088-15,1-2-240 0,-1 1-32 0</inkml:trace>
  <inkml:trace contextRef="#ctx0" brushRef="#br0" timeOffset="-149726.59">33149 12169 15663 0,'4'-8'688'0,"-3"1"144"15,1 4-656-15,-2 3-176 0,0 0 0 0,-2 0 0 0,1 3 3328 0,-1 1 640 0,-2 5 128 0,-1 1 32 16,0 9-1392-16,-1 9-288 15,0 1-48-15,0 5-16 0,1 2-1680 0,-2 4-320 16,1 4-80-16,3-4-16 0,-1 2-160 0,1-4-128 16,2 0 144-16,1-3-144 0,0-3 0 0,1-1-288 0,-1-3 32 0</inkml:trace>
  <inkml:trace contextRef="#ctx0" brushRef="#br0" timeOffset="-149597.91">32931 12536 15663 0,'-4'-3'1392'0,"3"0"-1120"0,1 3-272 0,2-2 0 0,1 1 2736 0,0 1 480 0,2 0 112 0,-5 0 0 0,0 0-816 0,0 0-160 16,77-3-48-16,-77 3 0 15,79 3-1616-15,-79-3-336 0</inkml:trace>
  <inkml:trace contextRef="#ctx0" brushRef="#br0" timeOffset="-145858">788 12577 12895 0,'-6'1'1152'0,"1"2"-928"15,2-3-224-15,3-3 0 0,0 2 240 0,0 1 0 16,-2-2 0-16,-2-2 0 0,0 2-240 0,0-2 0 16,2 1 0-16,2 2-160 0,0-1 160 0,1 2 144 0,2 0-16 0,-1 0-128 15,2 0 640-15,1 0 0 0,0 0 16 0,0-4 0 16,1 2-160-16,1-1-48 15,1-1 0-15,-1 1 0 0,1-4-192 0,-2 4-32 16,-1 0-16-16,0 0 0 0,0-2-208 0,0 1 128 0,-2 1-128 16,0 2 0-16,-1 1 0 0,-1 1 128 0,1 4-128 0,-4 2 0 15,2 0 128-15,-1 5-128 16,-1 1 176-16,-2-1-176 0,0 0 144 0,-1 2-144 16,0 1 0-16,2-5 144 0,-1 0 112 0,2-2 32 0,-1 0 0 15,2-2 0-15,0-4 336 0,1 0 64 0,1-4 16 0,0 0 0 16,0-1-368-16,2-1-64 0,0-3-16 0,2-1 0 0,0-2-256 0,2-3 0 15,-2 1 0-15,2-4 0 16,0 0 0-16,1-3 0 0,-1 3 0 0,1-2 0 0,-2 2 0 0,0-3 0 16,0 3 0-16,-2 4 0 15,1 2 0-15,-3 4 0 0,0 2 0 0,-4 4-144 0,1 1 320 0,-1 5 64 16,-3 5 16-16,0 1 0 16,0 2 768-16,-1 5 176 0,-2 3 16 0,2 2 16 0,-1 0-608 0,0 1-128 15,2 0-32-15,2-5 0 0,-1-2 48 16,2 1 16-16,-1-6 0 0,2 2 0 15,0-5-144-15,-1 0-48 0,4-4 0 0,-2-3 0 16,2 0-336-16,1-3 128 0,0-2-128 0,3-2 0 0,1-4 0 16,0-5 0-16,-7 13 0 0,0 0 0 0,30-51-256 0,-30 51 48 15,18-39 0-15,-18 39 0 16,0 0-368-16,29-59-80 0,-29 59-16 0,18-45 0 16,-10 26 192-16,-3 3 32 0,-2 4 16 0,0 6 0 0,-4 2 432 0,-2 4-128 15,-2 6 128-15,-2 4 0 0,-1 3 512 0,-2 5 192 0,-1 4 48 0,-1 7 0 16,-2 3 16-16,1 0 0 0,0 3 0 0,2-1 0 15,1-3-432-15,3-2-80 16,1 0 0-16,2-4-16 0,3 0-624 16,0-9-112-16,1 0-16 0</inkml:trace>
  <inkml:trace contextRef="#ctx0" brushRef="#br0" timeOffset="-145489.77">435 12969 13823 0,'-5'6'1216'0,"0"-2"-960"0,3-4-256 0,2 0 0 16,0 0 1184-16,0-2 192 0,-1 2 32 0,-2-2 16 15,2 0-608-15,3-2-128 0,3-4-32 0,3-6 0 0,-8 14-16 0,0 0-16 16,38-57 0-16,-38 57 0 0,40-56 0 0,-40 56 0 16,48-66 0-16,-48 66 0 0,48-67-192 0,-48 67-48 15,42-61 0-15,-42 61 0 0,39-53-256 0,-39 53-128 16,0 0 128-16,43-59-128 0,-43 59 160 0,0 0-160 16,0 0 192-16,0 0-192 0,0 0 752 0,0 0 32 15,0 0 16-15,51-4 0 0,-50 20 176 0,0 6 48 16,0 7 0-16,2 5 0 0,-1 4-576 0,2-3-128 15,0 4 0-15,-1-2-16 0,1 1-304 0,0-1 0 16,-1-2 0-16,1-7 0 16,0-2-352-16,1 0-128 0,0-1-32 0</inkml:trace>
  <inkml:trace contextRef="#ctx0" brushRef="#br0" timeOffset="-145123.71">940 12278 9215 0,'-4'-1'816'16,"0"-4"-656"-16,4 4-160 0,2 1 0 0,0-3 1088 0,-1 1 176 15,1-2 32-15,1 0 16 0,3-2 96 0,4 2 0 16,3 8 16-16,2 6 0 0,3 8 496 0,3 7 112 16,3 9 16-16,0 9 0 0,1 10-272 0,1 4-48 15,-1 6-16-15,-3 0 0 0,0 4-560 0,-7 2-96 16,-3 8-32-16,-7-4 0 0,-3-2-480 0,-5-6-96 0,-3-2-32 15,-1-3 0-15,-5 0-416 0,1-1-176 0</inkml:trace>
  <inkml:trace contextRef="#ctx0" brushRef="#br0" timeOffset="-144167.7">649 15562 17503 0,'-5'3'1552'0,"4"-3"-1232"15,2 0-320-15,2 0 0 0,0-4 1088 0,5 3 176 0,3 0 16 0,-11 1 16 16,0 0-1008-16,68-4-288 16,-68 4 0-16,73 1 128 0,-73-1-128 0,75 9 0 0,-39 1 0 0,-5-2 0 15,-6 4 176-15,-8 2-48 16,-2 0-128-16,-8 3 192 0,-4 6-48 0,-6 3-16 0,-3-1 0 0,-5 3 0 15,-4 0 256-15,-1 1 32 0,-1-6 16 0,0-2 0 0,2-2-176 0,1-3-16 16,3 0-16-16,2-4 0 16,2 1 432-16,3-4 96 0,3-2 16 0,2-1 0 0,3 0 128 0,2-1 16 15,2 0 16-15,1 1 0 16,5-2-592-16,2-1-112 0,4 2-32 0,1-1 0 0,-21-4-192 0,53 4 0 16,-53-4 0-16,62 2 0 0,-62-2-320 0,69-6 32 15,-69 6 16-15,76-16-13776 16</inkml:trace>
  <inkml:trace contextRef="#ctx0" brushRef="#br0" timeOffset="-143975.04">1355 15419 23039 0,'4'20'1024'0,"0"-8"192"0,-1 4-960 0,2-3-256 15,0-4 0-15,1 0 0 0,2 7 1456 0,4 10 240 16,6 12 48-16,5 29 16 0,1 15-128 0,-11-1-32 16,-8-4 0-16,-7-1 0 0,-8-3-624 0,-6-1-128 0,-5 0-16 15,-3 1-17280-15</inkml:trace>
  <inkml:trace contextRef="#ctx0" brushRef="#br0" timeOffset="-141160.21">2477 15351 12895 0,'-4'0'1152'0,"0"0"-928"16,2-1-224-16,1 1 0 0,1 0 400 0,0 0 48 0,1 0 0 0,1 1 0 15,1 4 176-15,3 5 32 0,1 8 16 0,2 8 0 16,0 6 480-16,-1 9 112 0,0 3 16 0,-1 0 0 16,-2 7-336-16,1 1-64 0,-2 3-16 0,0-1 0 15,-2-9-640-15,1-4-224 0,-2-4 144 0,1-5-144 31,2-3-848-31,0-7-256 0</inkml:trace>
  <inkml:trace contextRef="#ctx0" brushRef="#br0" timeOffset="-140965.7">2911 15351 21183 0,'-8'27'944'0,"3"-13"192"0,1 4-912 0,1-5-224 15,2-3 0-15,0-2 0 0,-1 8 1360 0,0 13 240 0,-2 13 32 0,-1 15 16 16,-1 8 336-16,0-7 64 16,0-5 0-16,1-6 16 0,0-8-1520 0,0-8-304 0,1-3-64 0,2-6-10512 31,0-3-2096-31</inkml:trace>
  <inkml:trace contextRef="#ctx0" brushRef="#br0" timeOffset="-140817.68">2636 15692 11967 0,'-17'19'1072'0,"7"-11"-864"0,3-1-208 0,1 0 0 16,3-3 1856-16,2 1 320 0,0-2 64 0,-1 6 0 15,4 1 0-15,4 0 0 0,7-4 0 0,8-2 0 16,-21-4-1728-16,62-6-368 0,-62 6-144 0,88-19-8320 16,-88 19-1728-16</inkml:trace>
  <inkml:trace contextRef="#ctx0" brushRef="#br0" timeOffset="-140591.8">3618 15337 22111 0,'-26'14'1968'0,"14"-8"-1584"16,-3 3-384-16,3-3 0 0,4 1 1200 0,1 2 144 0,-3 3 48 15,-7 14 0-15,-9 11 112 0,-4 15 32 16,0 10 0-16,4 1 0 0,6 2-800 0,6-2-160 16,5-6-16-16,5-4-16 0,6-3-320 0,5-5-64 15,3-10-16-15,5-3 0 16,4-8-832-16,6-5-160 0</inkml:trace>
  <inkml:trace contextRef="#ctx0" brushRef="#br0" timeOffset="-140072.65">3685 15928 3679 0,'-4'4'160'0,"3"-1"32"0,0-3-192 0,1 0 0 0,0 0 0 0,0 0 0 0,0 0 256 0,1-3 0 16,1-1 0-16,1-1 0 16,2 1 608-16,0-5 128 0,0 0 32 0,2-1 0 15,-1 0 576-15,2 1 112 0,-2-4 16 0,0 1 16 0,-6 12-80 0,0 0 0 16,0 0-16-16,0 0 0 15,27-60-368-15,-23 49-80 0,0-1-16 0,-1 2 0 16,0 1-272-16,-1-3-48 0,1 0-16 0,-2 2 0 0,2 4-144 0,-2 2-16 16,0 0-16-16,-1 4 0 0,1 0 608 0,-1 0 112 15,0 0 16-15,0 0 16 16,2 0-1744-16,-2 0-368 0,0 1-64 0,0-1-16 0,0 3 768 0,1-3 128 0,-1 0 48 0,1 1 0 16,-1 2-48-16,0-3 0 15,0 2 0-15,0-1 0 0,0 2 96 0,0-1 16 16,-1-1 0-16,1 2 0 0,0-1-32 0,-1 2 0 15,-1-1 0-15,2 0 0 0,0-1 0 0,0 0 0 16,-1 1 0-16,1-2 0 0,-1 1-80 0,0 4 0 16,-1 4-128-16,1-1 192 0,0-3-64 0,0-6-128 15,-1-5 176-15,1 4-176 0,0 7 128 0,1-5-128 0,-1-4 0 0,-1 0 0 16,2 8-240-16,0-5-96 0,0-11-32 0,2 1-10320 16,-1 3-2080-1</inkml:trace>
  <inkml:trace contextRef="#ctx0" brushRef="#br0" timeOffset="-139674.52">3749 15536 20271 0,'-5'-6'896'0,"3"0"192"16,1 0-880-16,1 0-208 0,1 2 0 0,1 0 0 15,1 2 944-15,2-8 144 0,-5 10 16 0,0 0 16 0,36-47 224 0,-36 47 64 16,0 0 0-16,0 0 0 0,51-38-464 0,-41 35-96 16,2 3-16-16,-4 3 0 0,1 3-320 0,-3 1-80 15,0 3-16-15,-3 1 0 0,-1 3-192 0,-3 1-32 0,-2 1-16 16,-2-4 0-16,2 2-176 0,-5-2 0 16,-2 7 0-16,-3 0 128 0,-2 2-128 0,-2-1 0 15,-1 0 144-15,1 1-144 0,0 4 0 0,2-3 0 0,1-2 0 16,3-2 128-16,4 2 16 0,1-1 16 15,3-3 0-15,3-1 0 0,3-6 304 0,0 1 64 16,2-3 16-16,1-1 0 0,2-4-368 0,1 2-176 16,2-4 160-16,0 1-160 0,2-1 0 0,2-1 0 15,-1-2 0-15,-14 3 0 0,0 0 0 0,0 0 0 16,62-18 0-16,-62 18-160 16,0 0-352-16,48-38-80 0,-48 38-16 0,0 0 0 15,0 0-1760-15,56-45-336 0</inkml:trace>
  <inkml:trace contextRef="#ctx0" brushRef="#br0" timeOffset="-139486.73">4167 15764 13823 0,'-4'4'1216'0,"2"-2"-960"15,0-1-256-15,0 2 0 0,2-3 2560 0,-2 6 480 16,-3 1 96-16,-4 8 0 15,1 4-1088-15,-1 3-208 0,1 0-48 0,2 1-16 16,3-1-1152-16,1-4-240 0,1-4-32 0,2 1-16 16,2 1-1168-16,3-2-256 0,3-2-32 0,1-3-12320 0</inkml:trace>
  <inkml:trace contextRef="#ctx0" brushRef="#br0" timeOffset="-139176.91">4591 15540 24879 0,'-10'3'2208'0,"1"-3"-1760"16,1 1-448-16,3-1 0 0,1 2 1984 0,-4 1 320 16,-7 1 64-16,-6 2 16 0,-8 4-992 0,-5 4-208 0,3 2-32 0,6 2-16 15,9-1-752-15,6-3-128 0,4 2-48 0,6 0 0 16,7-1-208-16,3 1 0 0,5-4 0 0,3-2 0 15,3 0 0-15,1-1 0 0,4-3 0 0,0-5 0 16,1 1 0-16,-2-2 0 0,1-3 0 0,-26 3 0 16,43-10-208-16,-43 10 64 0,0 0 16 0,0 0 0 0,48-29-144 15,-48 29-32-15,0 0 0 0,0 0 0 16,0 0 144-16,0-53 32 0,-5 41 0 0,-1-2 0 16,1 2-864-16,-2-4-160 0,-2-1-48 15,-2-1-13648-15</inkml:trace>
  <inkml:trace contextRef="#ctx0" brushRef="#br0" timeOffset="-138997.89">4745 15331 12895 0,'1'13'1152'0,"-1"-7"-928"16,1 0-224-16,0-2 0 0,2-1 3024 0,-1 3 560 15,2 1 128-15,2 6 0 0,3 8-800 0,1 8-160 0,-3-5-48 0,2 5 0 16,-1 10-1312-16,0 11-272 15,-3 3-48-15,-5-2-16 0,-3 3-672 0,-5-3-128 0,-5-4-16 0,-3-3-16 16,-2 1-224-16,-1-8-240 16</inkml:trace>
  <inkml:trace contextRef="#ctx0" brushRef="#br0" timeOffset="-138347.62">5453 15527 23039 0,'-1'0'2048'0,"0"0"-1648"0,1 0-400 0,1 0 0 0,0 0 832 0,2 0 96 16,2 0 16-16,2 1 0 0,5-1-624 0,-12 0-112 16,0 0-16-16,68 0-16 0,-68 0-176 0,63-1 0 15,-63 1-160-15,60 0-7840 16,-60 0-1552-16</inkml:trace>
  <inkml:trace contextRef="#ctx0" brushRef="#br0" timeOffset="-138147.04">5498 15670 22111 0,'-15'12'976'0,"9"-5"208"0,1-5-944 0,2 2-240 16,2-4 0-16,2 2 0 0,2-2 1088 0,3-2 192 15,6 2 16-15,-12 0 16 0,0 0-832 0,81-9-160 16,-81 9-48-16,78-7 0 0,-78 7-80 0,87-7 0 15,-87 7-16-15,94-6-8528 0,-94 6-1696 0</inkml:trace>
  <inkml:trace contextRef="#ctx0" brushRef="#br0" timeOffset="-137692.81">7040 14921 23039 0,'-19'8'1024'0,"9"-4"192"0,-1-2-960 0,1 2-256 15,4 0 0-15,1 0 0 0,-2 2 1344 0,-6 6 240 16,-8 9 32-16,-8 14 16 0,-4 7-32 0,0 11 0 15,1 8 0-15,5 4 0 0,3 6-480 0,4 0-96 16,6 2-32-16,1-2 0 0,7 2-432 0,5 5-96 0,5 8-16 16,2-2 0-16,2-10-192 0,2-6-64 0,3-4 0 0,3-8 0 15,1-7-192-15,2-2 0 0,-1-3 128 0,-2-2-128 16,-1-1 0-16,0-8-192 0,-3-4 48 0,-1-7-17792 16</inkml:trace>
  <inkml:trace contextRef="#ctx0" brushRef="#br0" timeOffset="-127147.83">7293 15106 13823 0,'-15'5'1216'0,"8"-2"-960"15,1-1-256-15,2-2 0 0,3 0 800 0,0-2 112 16,1-1 32-16,0 2 0 0,2-5-112 0,2-3 0 0,-4 9-16 0,0 0 0 15,0 0-208-15,0 0-32 0,62-36-16 0,-62 36 0 16,0 0 288-16,0 0 64 0,68-9 16 0,-68 9 0 0,0 0-224 0,47 10-32 16,-34-3-16-16,-2 1 0 15,-1-2-208-15,-4 4-32 0,-2-1-16 0,-3-2 0 0,-1 2 128 0,-5 1 32 16,-1 0 0-16,-4 2 0 16,2-3 96-16,-2 2 32 0,-3 0 0 0,2-1 0 15,1-4-336-15,2 2-64 0,0 0-16 0,3-4 0 0,2 1-272 0,1-1 0 16,4 2-128-16,1-3 128 0,2 0-416 0,4 1 16 15,2-2 0-15,0-1 0 16,2 2 176-16,-13-3 32 0,0 0 16 0,0 0 0 16,55 10 176-16,-42-7 0 0,-2 2 0 0,-4 3 0 15,-1 0 240-15,-3 2 80 0,-2-3 0 0,-3 5 16 0,-6 1 608 16,-2 4 112-16,-2 0 32 0,-3-4 0 0,-1 2-320 0,-4 1-48 16,-2 0-16-16,-3-3 0 0,0 0-432 0,2 0-80 0,3-5-32 0,2-1 0 15,2-4-160-15,-2-3 0 16,1 0 0-16,2-3 0 15,3-4-256-15,2 1-128 0,5-5-16 0,1 0-17280 0</inkml:trace>
  <inkml:trace contextRef="#ctx0" brushRef="#br0" timeOffset="-126774.68">7733 15101 8287 0,'2'-1'736'0,"0"-2"-592"0,1 1-144 0,0 1 0 16,1 1 2000-16,1-3 368 0,-5 3 80 0,0 0 16 16,0 0-480-16,69-13-112 0,-69 13-16 0,0 0 0 15,62 3-192-15,-62-3-64 0,37 19 0 0,-22-8 0 16,-3 4-400-16,-3 1-96 0,-3 3-16 0,-5-1 0 15,-2 2-368-15,-5 1-80 0,-5 1 0 0,-3 0-16 16,-1-2-144-16,-2 1-32 0,-5 1 0 0,1-2 0 16,1-4-96-16,-2 3-32 0,-3-3 0 0,2-1 0 15,2-2 32-15,4 0 0 0,5-6 0 0,5 2 0 16,4-3-144-16,4-2-16 0,4 1-16 0,5-2 0 16,3 4-176-16,-13-7 0 0,0 0 0 0,60 6 0 0,-60-6 896 15,52 3 80-15,-52-3 32 0,72 3 0 16,-72-3-2272-16,79-5-448 0,-79 5-80 0,90 0-16000 15</inkml:trace>
  <inkml:trace contextRef="#ctx0" brushRef="#br0" timeOffset="-126097.7">9755 15144 5519 0,'-4'0'496'0,"2"-3"-496"16,-1 0 0-16,2 1 0 0,0 1 1968 0,0-2 288 0,0-1 64 0,-3-2 16 15,-2-2-64-15,-4-2-16 16,-4 0 0-16,1 4 0 0,-4 3-288 0,-1 3-64 0,-3 6-16 0,-4 3 0 15,-1 1-464-15,0 6-80 16,2 2-32-16,-1 1 0 0,4 1-432 0,2 0-96 0,3 1-16 0,4-3 0 16,2 2-240-16,4-4-48 0,3 3-16 0,2-3 0 15,3-2-272-15,5 3-48 0,1-4-16 0,6 2 0 16,3-3-128-16,3-1 0 0,2-2 0 0,3-3 0 16,-25-6 0-16,61 8 0 0,-61-8 0 0,74-2 0 15,-74 2 0-15,59-9 0 0,-59 9 0 0,79-28 0 16,-79 28 0-16,65-32-144 0,-65 32 144 0,45-37 0 0,-45 37-224 0,0 0 64 15,30-54 16-15,-29 38 0 16,-2 0 144-16,-5-1 0 0,-3 3 0 0,-4 0 0 0,0 2 0 16,-4 2 0-16,-3-1 0 0,-5 1 0 15,3 2-960 1,-5 0-128-16</inkml:trace>
  <inkml:trace contextRef="#ctx0" brushRef="#br0" timeOffset="-125523">7940 16113 15663 0,'-11'-2'1392'15,"0"2"-1120"-15,3 0-272 0,5 0 0 16,-2 0 864-16,-3 0 112 0,-7 2 32 0,-11 0 0 16,-6 1-16-16,-6 4 0 0,1 3 0 0,1 5 0 15,5-2 176-15,4 6 48 0,6-1 0 0,3 2 0 0,5 7-240 0,4-3-32 16,4 1-16-16,4-6 0 0,5-1-448 0,4-2-96 15,3-4 0-15,4-2-16 0,4 0-368 0,-19-10 0 16,46 9 0-16,-46-9 0 0,55 3 800 0,-55-3 144 0,72-10 16 0,-72 10 16 16,85-21-784-16,-85 21-192 15,83-29 0-15,-83 29 0 0,72-41 0 0,-72 41 0 16,47-49 0-16,-47 49 0 0,0 0 0 0,26-57 0 16,-25 43 0-16,-3 4 0 15,-6 1-640-15,-3 0-240 0,-5 2-32 0,-4 1-16 0,-1 3 928 0,0-2 0 0,-2 3 192 0,0-1-16 16,0 3 160-16,3-3 48 0,2 3 0 0,2-2-15296 15</inkml:trace>
  <inkml:trace contextRef="#ctx0" brushRef="#br0" timeOffset="-124946.79">9300 16293 15663 0,'-10'9'1392'0,"6"-7"-1120"0,1 5-272 0,0-7 0 16,3-3 784-16,2-1 112 0,0-1 0 0,4 2 16 16,-6 3-64-16,0 0-16 0,0 0 0 0,60-60 0 15,-60 60-224-15,45-36-48 0,-45 36-16 0,51-40 0 16,-51 40 144-16,53-45 16 0,-53 45 16 0,50-47 0 16,-50 47-96-16,49-54-32 0,-49 54 0 0,41-45 0 15,-41 45-96-15,0 0-32 0,39-46 0 0,-32 39 0 0,-4 3 80 0,-1-1 16 16,-2 8 0-16,-5-1 0 15,-2 6 208-15,-2 4 64 0,-3 1 0 0,0 5 0 16,2-2-256-16,-1 4-32 0,-4 7-16 0,-1 5 0 16,-2 0-528-16,0 3 0 0,2-3 0 0,3 2 0 15,1-6 0-15,6 0-352 0,3-2 48 0,4-3 16 16,5-5-1184-16,3-5-256 0,3-1-32 0,3-6-12544 16</inkml:trace>
  <inkml:trace contextRef="#ctx0" brushRef="#br0" timeOffset="-124607.72">10067 16153 8687 0,'0'-6'192'0,"-1"3"32"0,-1-1 16 0,1 1 16 0,0 0-256 0,0 0 0 16,-2 0 0-16,-2-4 0 0,-3-1 2704 0,-4-2 496 16,-4 0 112-16,-2 0 16 0,-2 4-848 0,-1 0-176 15,0 6-16-15,-1 0-16 0,-1 3-800 0,2 4-176 16,0-1-16-16,2 4-16 0,0 2-672 0,2 0-128 0,1 4-16 0,2 0-16 15,4 3-432-15,0 0 0 16,4 0 0-16,2 2 0 0,3 5 0 0,2-3 0 16,3-4 0-16,2 2 0 0,4-4 0 0,4-4 0 15,1 2 0-15,2-8 0 0,-1 2 0 0,5-5 0 0,-21-4 0 0,51 5 0 16,-51-5 0-16,52-7 0 0,-52 7-176 0,0 0 176 16,61-18-272-16,-61 18 16 0,0 0 16 0,0 0 0 15,0 0 80-15,5-35 16 0,-16 29 0 0,-5 0 0 16,-4 0 320-16,-2 2 64 0,-4 0 16 0,-2-1 0 15,-3 4 80-15,0 1 32 0,-1 1 0 0,2 2 0 16,0-3-368-16,3 2 0 0,5-2 0 0,3-2-10512 16,7-2-2064-16</inkml:trace>
  <inkml:trace contextRef="#ctx0" brushRef="#br0" timeOffset="-124007.27">10519 15018 5519 0,'3'3'496'0,"-3"-2"-496"15,1 1 0-15,2 0 0 16,-1-2 2080-16,2 2 320 0,2 1 64 0,4 3 16 0,7 4-304 0,9 8-64 0,4 8-16 0,2 6 0 16,-2 9-368-16,-2 6-80 15,-2 6-16-15,-4 5 0 0,-6 4-80 0,-6-1-16 16,-4 6 0-16,-7 2 0 0,-6 0-576 16,-8 2-112-16,-2-6-16 0,-4-7-16 0,-2-2-496 0,-6 5-80 0,-6-2-32 0,-2 2 0 15,-1-2-208-15,2-5 0 0,4 1 128 16,4-8-128-16,6-6 0 0,4-9 0 15,5-1 0-15,3-9-11024 16,4-4-2176-16</inkml:trace>
  <inkml:trace contextRef="#ctx0" brushRef="#br0" timeOffset="-117491.79">11736 15796 17503 0,'-2'0'1552'0,"0"0"-1232"16,1 0-320-16,2-2 0 0,1 0 1040 0,-1 2 160 16,3-2 16-16,4-4 16 0,-8 6-16 0,0 0 0 15,63-20 0-15,-63 20 0 0,66-9-320 0,-66 9-80 16,80-3-16-16,-80 3 0 0,94 0-496 0,-43 0-112 15,0 2 0-15,-1 2-16 0,0-3-176 0,-50-1 0 0,89 5 0 0,-89-5 0 32,67 0-1440-32,-67 0-224 0</inkml:trace>
  <inkml:trace contextRef="#ctx0" brushRef="#br0" timeOffset="-117205.43">11912 15951 6447 0,'-6'0'576'0,"-1"0"-576"0,4 0 0 0,1 0 0 0,0 0 1568 0,-2 0 208 15,-4 0 32-15,-5 0 16 0,1 1 272 0,-1 1 48 16,6-2 16-16,3 0 0 15,6 0-368-15,3-1-64 0,4 0 0 0,-9 1-16 0,0 0-704 0,59-10-144 16,-59 10-32-16,61-7 0 0,-61 7-320 0,72-7-80 16,-72 7-16-16,73-5 0 15,-73 5-272-15,57-4-144 0,-57 4 160 0,82-3-160 0,-82 3-224 0,90 0-144 16,-90 0-16-16,83 0-8784 16,-83 0-1760-16</inkml:trace>
  <inkml:trace contextRef="#ctx0" brushRef="#br0" timeOffset="-116932.2">12528 15606 14735 0,'-5'3'640'0,"1"-3"160"0,1 3-640 0,2-3-160 0,1 1 0 0,0 2 0 16,1-2 1632-16,2 4 288 0,-1 7 64 0,3 4 16 16,0 10-480-16,0 5-112 0,0 5 0 0,-1 4-16 15,0-5-432-15,-2 2-96 0,-1-2-16 0,2-2 0 16,0 1-704-16,1-8-144 0,0-1 0 0,0-7 0 31,0 2-1296-31,0-8-224 0,2-6-32 0,1-2-10160 0</inkml:trace>
  <inkml:trace contextRef="#ctx0" brushRef="#br0" timeOffset="-116641.53">12532 15669 24879 0,'-7'3'1088'0,"5"-3"256"0,-1 0-1088 0,2 0-256 15,1 0 0-15,1 0 0 0,2-2 896 0,3 1 112 16,-6 1 16-16,0 0 16 0,0 0-240 0,59-15-48 15,-59 15-16-15,0 0 0 0,58-4-224 0,-58 4-32 16,0 0-16-16,51 6 0 0,-51-6-240 0,27 10-48 16,-13 0-16-16,-3 3 0 0,-2-4 240 0,-1 4 48 15,-2 3 16-15,-1 2 0 0,-1 1 112 0,-4 0 32 16,0-3 0-16,-1 0 0 0,-4 6-48 0,-1 0-16 16,-3-2 0-16,-1-1 0 0,-1 2-160 0,-1-5-48 15,-1 0 0-15,0-3 0 0,-2 2-192 0,1-3-144 16,2-2 192-16,-3 0-192 0,-2 0 0 0,1-1 0 15,6-3-192-15,1-2-17872 0</inkml:trace>
  <inkml:trace contextRef="#ctx0" brushRef="#br0" timeOffset="-115743.79">14377 15021 13823 0,'-3'-3'1216'0,"-2"1"-960"0,2 2-256 0,2 0 0 16,-1-1 1328-16,-3 1 208 0,-3-3 64 0,-4-1 0 15,-6 2 656-15,-5-2 144 0,-2 4 32 0,-1-2 0 16,3 4-704-16,-1-1-144 0,1 4-32 0,2 2 0 15,3-1-640-15,0 1-128 0,-2 6-16 0,0-1-16 16,1 2-304-16,-17 14 336 0,21-17-400 16,3-1-112-16,-1 2-16 0,1-1-16 0,1 2 0 15,2-2-32-15,2 3 0 0,2-6 0 0,2 0 0 16,3 0-48-16,3-2-16 0,-1 1 0 0,4-1 0 0,2 1-144 0,2-3 0 16,1 2 0-16,4-1 0 15,1 1 0-15,1 2 0 0,3-2 0 0,0 4 0 0,2 0 0 0,-1 1 0 16,2 1 0-16,-2-1 0 0,0 0 0 0,-2 1 0 15,-3 2 0-15,-2-1 0 0,-3 0 0 0,-4 0 0 16,-2-1 0-16,-2 2 0 0,-5 3 0 0,-1-1 0 16,-4 3 0-16,0-2 0 0,-3-1 0 0,-2 1 128 15,-3 3-128-15,-1-5 0 0,3-1 0 0,-3 0 128 16,-2 2-128-16,-1 1 0 0,2-4 128 0,2 0-128 0,4-1 0 16,2-3 128-16,3-2-128 0,4-1 128 15,2-3-128-15,3 0 128 0,5 0-128 0,-1 1 0 0,2-1 0 16,2 0 0-16,1 0 0 0,3 4 0 15,0 1 0-15,-1 2 0 0,-1 3 0 0,-3 3 0 16,-1 0 0-16,-3 3 0 0,-2 2 0 0,-4 4 0 0,-3 1 0 0,-3 5 0 0,-4-2 0 16,-2 0 0-16,-2 2 0 0,-6 7 0 15,-3 6 0-15,-2 0 0 0,-1-2 0 0,1 3 0 0,2 2 0 16,1-6 0-16,1-1 0 0,3-4 0 16,2-2 0-16,0 0 0 0,0 5 0 0,3-1 0 0,1 3 0 15,3-5 0-15,1-2 0 0,2-3 0 0,1-2 0 0,3-5 0 16,0 0 0-16,1 1 0 15,2-4-192-15,2-4 0 0,-1-1-16 0,2-4 0 16,1-2-1008-16,0-4-192 0,2-1-32 16,1-1-14896-16</inkml:trace>
  <inkml:trace contextRef="#ctx0" brushRef="#br0" timeOffset="-114907.43">14933 15463 9215 0,'-7'-2'816'0,"-2"2"-656"0,4 0-160 0,1 0 0 16,1 0 1280-16,-2 0 240 0,-4 2 32 0,-9 2 16 0,-3 0-80 0,-2 2-16 16,0 4 0-16,4 1 0 15,0 3-256-15,2 1-48 0,2 2-16 0,4-1 0 0,2 1-176 0,4-3-32 16,3-2-16-16,1 1 0 16,3-4-256-16,3 0-48 0,2-3-16 0,2-1 0 0,1 0-336 0,2-5-64 15,3 1-16-15,-15-1 0 0,0 0-192 16,0 0 0-16,61-13 0 0,-61 13 0 0,0 0 0 0,58-43-192 15,-58 43 48-15,0 0 0 16,51-65-320-16,-51 65-64 0,32-57-16 0,-32 57 0 16,28-50-144-16,-28 50-16 0,27-57-16 0,-27 57 0 15,29-69 160-15,-19 36 48 0,-10 33 0 0,17-65 0 0,-12 36 320 0,0 3 192 16,-1 5-192-16,-3 5 192 0,1 4 0 0,-3 2 144 0,-3 8 16 16,-1 2 0-16,0 5 880 0,-3 1 176 0,-2 4 48 0,0 3 0 15,1 5 192-15,-2 1 32 0,1 10 16 16,0-3 0-16,2 2-864 0,-2 6-160 0,1 0-32 0,2 2-16 15,1-1-240-15,2-4-64 0,1-3 0 0,2 0 0 16,2 1-128-16,4-1 0 0,0-5 0 0,3-1 0 16,2-6 0-16,1-2-192 0,2-3 64 0,2-5 128 15,3-2-1104-15,-18-4-112 16,0 0 0-16,0 0-16 16,72-21-464-16,-72 21-96 0,0 0 0 0,57-40-16 15,-57 40 400-15,0 0 64 0,0 0 32 0,49-57 0 16,-49 57 704-16,0 0 144 0,19-57 16 0,-15 36 16 0,-3 3 432 0,-1 4 0 0,-2 2 192 0,-4 3-64 15,1 4 976-15,-4 3 208 0,-3 4 32 0,-2 2 16 0,1 2 640 0,-4 4 128 16,0 2 32-16,0 1 0 16,1 3-752-16,2 0-160 0,3 0-32 0,1 0 0 15,0 2-576-15,4 2-128 0,2-2-32 0,3-1 0 16,4 0-256-16,3-1-48 0,4 0-16 0,3-3 0 0,2-3-160 0,2-3 0 16,3-1 0-16,0-1 0 15,-20-5-656-15,0 0-112 0,64 0-32 0,-64 0 0 16,0 0-1616-16,63-12-320 0,-63 12-64 0,0 0-9920 0</inkml:trace>
  <inkml:trace contextRef="#ctx0" brushRef="#br0" timeOffset="-114747.95">15472 15157 911 0,'2'-6'0'0,"-1"3"0"16,1-1 0-16,-2 4 0 0,0 0 1552 0,0 2 240 0,1-2 32 0,0 2 16 15,-1 7 1360-15,-1 7 256 16,-3 6 64-16,-1 7 16 0,0 3-880 0,-1 2-176 15,0 3-48-15,0 2 0 0,1 2-1072 0,1-2-208 16,2-2-64-16,0-2 0 0,2-3-928 0,2-1-160 0,-1-9 0 0,1-3-14656 16</inkml:trace>
  <inkml:trace contextRef="#ctx0" brushRef="#br0" timeOffset="-114606.83">15365 15423 15663 0,'-12'3'1392'0,"5"0"-1120"0,0-2-272 0,2 2 0 15,3-3 2496-15,1 2 432 0,1-2 80 0,0 1 32 16,-1 2-528-16,3 0-96 0,5 1-32 0,6-3 0 16,0-1-1824-16,-13 0-368 0,0 0-192 0,87-14-15648 15</inkml:trace>
  <inkml:trace contextRef="#ctx0" brushRef="#br0" timeOffset="-114315.39">16209 15088 11967 0,'2'3'528'0,"-1"-3"112"0,1 3-512 0,-1-2-128 16,0 4 0-16,0-1 0 0,1 2 2512 0,-1 7 480 0,0 12 80 0,0 12 32 16,-1 9-112-16,-3 3-32 0,-2 2 0 0,-2 0 0 15,1 0-1488-15,0-3-320 0,1-2-48 16,0-4-16-16,2-4-880 0,-1-5-208 0,1-4 0 0,3-3 0 31,0-7-1536-31,3-2-304 0</inkml:trace>
  <inkml:trace contextRef="#ctx0" brushRef="#br0" timeOffset="-114124.58">16531 15085 18431 0,'-1'3'816'0,"-1"-2"160"0,1 1-784 0,-1 2-192 16,1 1 0-16,0-1 0 15,-2 2 2560-15,0 7 448 0,-2 10 112 0,-3 11 16 16,0 10-880-16,-1 0-160 0,2 4-48 0,-1 2 0 0,3-3-1280 0,1-3-256 0,1 2-48 0,1-3-16 31,2-1-704-31,2-7-160 0,0-4-32 0,1-9-16304 0</inkml:trace>
  <inkml:trace contextRef="#ctx0" brushRef="#br0" timeOffset="-113973.89">16219 15416 28559 0,'-8'3'1264'0,"6"-3"272"0,2 0-1232 0,1 0-304 0,1 0 0 0,2 0 0 16,4-1 304-16,-8 1 0 16,0 0 0-16,77-14 0 0,-77 14-304 0,98-16-304 15,-42 6 64-15,2 1 16 0,-2 2 224 0</inkml:trace>
  <inkml:trace contextRef="#ctx0" brushRef="#br0" timeOffset="-113676.83">17148 15073 10127 0,'-9'5'896'0,"-1"-2"-704"16,2 0-192-16,3 1 0 0,0 2 1920 0,-4 0 336 0,-11 10 80 0,-10 12 16 15,-6 8-16-15,-1 8 0 16,5 3 0-16,5 3 0 0,6-4-1376 0,6 0-288 16,5 0-48-16,6-7-16 15,6-7-832-15,2-3-160 0,6-5-48 0,5-1-7952 0,2-7-1600 0</inkml:trace>
  <inkml:trace contextRef="#ctx0" brushRef="#br0" timeOffset="-113407.53">17254 15225 11055 0,'1'-8'480'0,"-1"5"112"0,1-4-464 0,2 5-128 0,-1-2 0 0,0 2 0 15,2-2 1856-15,2 0 368 0,-6 4 64 0,0 0 16 0,0 0-336 0,57-30-64 16,-57 30-16-16,0 0 0 15,0 0-800-15,44 16-144 0,-42-7-48 0,-3 6 0 0,-4-1-448 0,-4 4-112 16,-4 5-16-16,-5-1 0 16,-2 5-320-16,-1-3 0 0,0 0 0 0,2 1 128 15,0-5 80-15,2 0 32 0,6-3 0 0,2-1 0 16,5-4 288-16,4 0 64 0,3-4 16 0,2 1 0 0,2-3-608 0,3-2 0 16,1 0 0-16,2-1-128 15,0 0-1264-15,-13-3-240 0,0 0-48 0,58-4-11440 16</inkml:trace>
  <inkml:trace contextRef="#ctx0" brushRef="#br0" timeOffset="-113284.1">17493 15452 10127 0,'-4'5'896'0,"-1"-1"-704"16,1-2-192-16,1 2 0 0,1-1 2912 0,-1 0 544 16,-1 7 128-16,-9 6 0 0,-3 9-624 0,-1 4-128 15,3-1-16-15,3-6-16 0,6 0-1904 0,5-7-368 0,6-1-80 0,3-4-15616 31</inkml:trace>
  <inkml:trace contextRef="#ctx0" brushRef="#br0" timeOffset="-113027.72">17925 15246 18431 0,'-16'2'816'0,"6"-2"160"0,0 2-784 0,2 0-192 0,1 2 0 0,1-2 0 0,-4 2 2944 0,-7 6 528 15,-9 6 112-15,-6 5 32 16,-2 4-1568-16,7-2-320 0,6-1-64 0,5-1-16 0,5-3-1184 0,6-1-224 16,5-1-48-16,4-4-16 15,4 2-176-15,5-2 0 0,2-2 0 0,-3-1 0 16,-3-5 0-16,2 2-144 0,4-4 144 0,-15-2 0 31,0 0-560-31,68-5 0 0,-68 5 0 0,0 0 0 0,61-28-368 16,-61 28-80-16,0 0-16 0,43-52 0 0,-43 52-336 0,16-43-80 0,-16 43-16 0,11-51-11328 15</inkml:trace>
  <inkml:trace contextRef="#ctx0" brushRef="#br0" timeOffset="-112854.93">17934 15034 12719 0,'2'3'272'0,"-1"-2"64"0,3 2 16 0,-1-1 16 0,-1 2-368 0,2-2 0 15,-1 2 0-15,5 2 0 0,4 4 3696 0,6 6 656 16,3 9 144-16,2 1 32 0,1 5-1792 0,-2 3-368 15,0 2-64-15,-3 4 0 0,-1-2-1280 0,-5 3-240 16,-5-2-48-16,-4 1-16 0,-5-5-480 0,-8-2-112 0,-7 4 0 0,-6-6-128 16,-4-1 0-16,-4-3-224 15,0-7 16-15,2 1-17488 0</inkml:trace>
  <inkml:trace contextRef="#ctx0" brushRef="#br0" timeOffset="-112248.02">18458 15305 15663 0,'-1'0'1392'0,"0"1"-1120"0,1-1-272 0,1 0 0 16,0 0 1344-16,1 0 192 0,2 0 64 0,2 0 0 15,4 3-880-15,-10-3-160 0,0 0-48 0,55-3 0 16,-55 3-512-16,53-1 0 0,-53 1 0 0,64-2-6848 16,-64 2-1392-16</inkml:trace>
  <inkml:trace contextRef="#ctx0" brushRef="#br0" timeOffset="-112068.02">18500 15407 20271 0,'-16'9'896'0,"9"-2"192"0,0-4-880 16,4 0-208-16,1-3 0 0,4 0 0 0,0 0 1216 0,2 1 208 15,3-1 48-15,-7 0 0 0,0 0-1024 0,58 3-192 16,-58-3-32-16,63 0-16 0,-63 0-448 0,77-3-80 16,-77 3-32-16,93 0-10992 0</inkml:trace>
  <inkml:trace contextRef="#ctx0" brushRef="#br0" timeOffset="-111379.71">19289 15214 14735 0,'-4'-3'1312'0,"2"1"-1056"0,1 0-256 16,2 0 0-16,1-2 1296 0,1-2 208 0,2 0 32 0,-5 6 16 16,0 0-400-16,0 0-96 0,52-51-16 0,-52 51 0 15,0 0-112-15,59-22-32 0,-59 22 0 0,0 0 0 16,62 0-272-16,-62 0-64 0,37 12-16 0,-21-2 0 16,-6 0-256-16,-3 3-48 0,-4 5-16 0,-6-4 0 15,-2 0-32-15,-2 3-16 0,-5-1 0 0,-2-3 0 0,2 2 208 0,-4-3 64 16,-1 2 0-16,1-3 0 0,2 0-128 0,1-2-32 15,3-3 0-15,5 0 0 0,2-2-144 0,4-1-16 16,1-2-128-16,3 1 192 16,1-2-192-16,2 3 0 0,2 0 0 0,2 1 0 0,3 2 0 15,-15-6 0-15,28 13 0 0,-13-7 0 0,-1 1 0 0,-3 2 0 16,-1 0 144-16,-3 2-144 0,-3 0 480 0,-3 2 16 16,-2 2 0-16,-4-2 0 0,-2 0 240 0,-3 0 48 15,-3-1 16-15,-1 0 0 0,-1-1-336 0,-3 1-64 16,-3-2-16-16,0-2 0 0,3 0-384 0,-1-5 128 0,3 0-128 0,0-6 0 31,5 0-512-31,1-4-192 0,3 0-48 0,2-2-16320 16</inkml:trace>
  <inkml:trace contextRef="#ctx0" brushRef="#br0" timeOffset="-111108.11">19503 15217 1839 0,'7'-3'160'0,"-2"0"-160"16,1 1 0-16,-1 0 0 0,0 0 2448 0,2 2 464 0,-7 0 96 0,0 0 0 15,0 0 256-15,85-16 32 16,-85 16 16-16,75-6 0 0,-75 6-1552 0,62 6-304 0,-62-6-64 0,46 10-16 16,-29-2-304-16,-3 2-64 0,-3 3-16 0,-6 0 0 15,-1 2-304-15,-6 1-64 0,-1 3-16 0,-7 3 0 16,-3-2-320-16,-2 5-64 0,-3-3-16 0,-1 0 0 16,1-3-208-16,-4 0 0 0,-2 2 0 0,-1-1 0 15,3-1 0-15,2-1 0 0,4-2-128 16,4-3 128-16,6-1 224 0,4-2 96 0,4 0 32 0,3-3 0 0,2 0-128 0,3-1-32 15,5-1 0-15,-15-5 0 16,0 0-192-16,55 6 0 0,-55-6 0 0,0 0 0 16,65-6-720-16,-65 6-144 15,0 0-32-15,75-23-14992 0</inkml:trace>
  <inkml:trace contextRef="#ctx0" brushRef="#br0" timeOffset="-110953.37">20088 15418 2751 0,'-13'8'256'0,"5"-5"-256"16,-1 1 0-16,5-4 0 0,3-3 5888 0,2 2 1120 15,1-2 224-15,-1 0 64 16,1-4-6288-16,-2 7-1264 0,0 0-240 0,0 0-48 0</inkml:trace>
  <inkml:trace contextRef="#ctx0" brushRef="#br0" timeOffset="-110441.84">20373 15455 11967 0,'0'2'1072'0,"0"-2"-864"16,2 0-208-16,-1-2 0 0,0 2 672 0,2-3 96 15,0 2 0-15,5-5 16 0,-8 6 384 0,0 0 80 0,0 0 16 0,59-45 0 16,-59 45 96-16,0 0 32 16,68-56 0-16,-68 56 0 0,56-45-544 0,-56 45-96 0,58-51-32 0,-58 51 0 15,60-49-352-15,-60 49-80 16,49-42-16-16,-49 42 0 0,0 0-48 0,0 0-16 15,48-40 0-15,-47 39 0 0,-1 2 352 0,-4 4 64 16,-2 3 16-16,-4 4 0 0,-2 4 512 0,-3 5 128 16,-2 5 0-16,-3 2 16 0,-1 5-848 0,-1 1-160 0,2 0-32 0,0-1-16 15,2 0-368-15,2 0-80 0,4-3-16 0,4-1 0 32,3-1-800-32,4-5-176 0,3-4-16 0,6 0-8640 0,1-7-1712 0</inkml:trace>
  <inkml:trace contextRef="#ctx0" brushRef="#br0" timeOffset="-110156.86">21176 15193 10127 0,'-7'-10'448'0,"-1"4"96"0,2-1-544 0,0 4 0 0,1-1 0 0,0 4 0 16,-5-2 2720-16,-6 2 432 0,-10-3 96 0,-10 6 16 0,-6 3-160 0,-1 6-32 15,-1 4 0-15,4 3 0 0,0 3-1664 0,7 4-352 16,3 0-64-16,7 1-16 0,4 2-640 0,5-4-128 15,8 0-16-15,4-3-16 0,5 1-176 0,4-7 128 16,1 0-128-16,5-1 128 0,4 1-128 0,1-4 0 16,5 1 0-16,-3-4 0 0,-6-1-144 0,6 1 144 15,-20-9 0-15,41 7 0 0,-41-7-288 0,0 0 48 16,0 0 16-16,0 0 0 0,0 0 0 0,0 0 0 16,0 0 0-16,0 0 0 0,41-42 224 0,-49 32 0 15,-2-2-160-15,-3-1 160 0,-1 1-256 0,-1 0 32 0,-1 0 0 0,0 1-10080 16,0 1-2032-1</inkml:trace>
  <inkml:trace contextRef="#ctx0" brushRef="#br0" timeOffset="-109740.9">21677 15305 16575 0,'0'4'736'0,"1"-4"160"0,1 0-720 0,3 0-176 15,-2 0 0-15,1 0 0 0,3 0 448 0,-7 0 48 16,0 0 16-16,58-6 0 0,-58 6-128 0,58-3-32 16,-58 3 0-16,53 3 0 0,-53-3-112 0,0 0-32 15,63 6 0-15,-63-6 0 0,0 0-208 0,41 12 144 16,-32-6-144-16,-4 1 128 0,-1-2 352 0,-4 1 64 16,-3 2 16-16,-2 1 0 0,-1-2 944 0,-3 3 192 15,-2 2 32-15,-2 1 16 0,-3 2-192 0,-1 1-32 16,0 0-16-16,0 3 0 0,1-3-544 0,0-3-96 15,1 3-32-15,1-1 0 0,2-2-400 0,2-3-96 16,4-1-16-16,1-2 0 16,2-1-592-16,3-4-128 0,3-2-32 0,2 0-16272 0</inkml:trace>
  <inkml:trace contextRef="#ctx0" brushRef="#br0" timeOffset="-109377.11">22400 15356 14735 0,'-4'-6'1312'16,"3"0"-1056"-16,1 1-256 0,1 3 0 16,1 2 2288-16,-4-2 400 0,1-2 64 0,-3-6 32 15,-3 2-1120-15,-3 0-240 0,-1 6-32 0,-3 4-16 0,0 3 96 0,-1 6 32 16,-1 3 0-16,1 4 0 0,0 2-784 0,3 1-144 15,2-1-48-15,4 1 0 0,2 3-320 0,4-2-64 16,2-1-16-16,5-1 0 0,0-2-128 0,4-3 128 16,1-1-128-16,3-5 128 0,0 0-128 0,0-3 0 15,-15-6 0-15,36 8 0 0,-36-8-160 0,0 0-16 16,57-6 0-16,-57 6 0 16,0 0-256-16,0 0-48 0,60-30-16 0,-60 30 0 0,0 0 224 0,44-50 32 0,-44 50 16 0,0 0 0 15,28-52 224-15,-28 52 0 16,7-37 0-16,-7 18 0 0,-1-4 272 0,-3 2 0 0,-3 2 0 0,-2 0 0 15,-1 3-144-15,-1 1-128 0,0 3 144 16,0 1-144-16,0 2-992 0,-1-1-288 0</inkml:trace>
  <inkml:trace contextRef="#ctx0" brushRef="#br0" timeOffset="-101447.52">14562 16622 8287 0,'-9'0'736'0,"2"0"-592"0,3 0-144 0,0 0 0 0,2 0 1408 0,-2 0 256 15,-6 0 64-15,-5-1 0 16,-3 2 432-16,-2-1 80 0,0 3 32 0,3 0 0 15,3 2-720-15,2-1-144 0,1 2-16 0,2 0-16 16,3 1-624-16,2 0-128 0,2 2-32 0,2-1 0 0,1 2-352 0,0-4-80 16,2 1-16-16,0-3 0 15,4 3-144-15,-1-1 0 0,2-1 0 0,2-1 0 0,0-1-256 0,1 0 32 16,2-3 0-16,-13 0 0 16,0 0-784-1,0 0-144-15,57-31-48 0,-57 31 0 0,0 0-96 0,0 0-32 0,54-42 0 16,-54 42 0-16,0 0 256 0,0 0 48 0,36-44 16 0,-31 37 0 15,-3 2 752-15,-1 1 256 0,-1 4-144 0,-2 0 144 16,1 3 832-16,-3-2 240 0,0 5 48 0,-1 3 16 0,-1 1 560 0,0 0 112 16,0 5 32-16,0 1 0 0,-1 2-880 0,1-2-160 15,1 3-32-15,2 1-16 0,0-2-512 0,2-2-112 16,2-3 0-16,0-4-128 16,3 0-848-16,2-3-288 0</inkml:trace>
  <inkml:trace contextRef="#ctx0" brushRef="#br0" timeOffset="-101132.14">14771 16635 9215 0,'-4'0'816'0,"1"-2"-656"0,2 2-160 0,0 0 0 16,1 0 1936-16,-1 0 368 16,-3-2 64-16,-1-1 0 0,0 2-448 0,1-1-112 15,2 0-16-15,1 1 0 0,-1 2-848 0,4 1-176 16,-1-2-48-16,0 2 0 0,0-1-384 0,1 2-80 0,1 1 0 0,0 0-16 15,1 3-240-15,-1-1 0 0,1 1 0 0,0-3 0 16,-1 1 0-16,1-4-256 0,-1 2 16 0,0-1 16 16,1-2-512-16,1-2-96 0,0-2-32 0,0-1 0 0,0-1 464 0,0 0 80 15,0 1 32-15,0-4 0 16,1 0 288-16,-3 2 0 0,1 1-128 0,1 2 128 0,-1-1 0 16,-2 4 0-16,1 1 0 0,-2 4 0 15,2-2 0-15,-2 4 0 0,0-2 0 0,-1 3 0 16,0 4 192-16,0-1 32 0,-1 3 16 0,0-3 0 15,-1-4-240-15,1 6 128 0,-1 2-128 0,2 1 0 16,-2-2-1088-16,4 0-304 0</inkml:trace>
  <inkml:trace contextRef="#ctx0" brushRef="#br0" timeOffset="-100757.41">15092 16659 10127 0,'-7'-3'896'0,"1"-1"-704"16,-1 1-192-16,4 1 0 0,1 1 1600 0,1 1 304 16,-1-3 48-16,-1 3 16 0,-4-2 208 0,-2 0 32 15,-2 2 16-15,2 4 0 0,1 0-640 0,0 1-128 16,2 5-32-16,1 0 0 0,1 0-464 0,3 4-80 16,0 0-32-16,1 1 0 0,1 1-448 0,2-4-80 15,3-2-32-15,0 0 0 0,3-1-288 0,2-6 0 16,1 0 0-16,-12-3 0 15,0 0-288-15,0 0-160 0,67-29-48 0,-67 29 0 16,0 0-1312-16,51-59-272 0,-51 59-48 0,26-49-16 16,-26 49 176-16,17-42 48 0,-12 19 0 0,-3 5 0 15,2 4 1088-15,-4-2 240 0,-1-2 32 0,-2-7 16 0,0-1 1360 0,-1-1 272 0,0 1 48 0,1 1 16 16,0 5 448-16,2 2 80 0,0 8 32 0,-2 4 0 16,2 2-176-16,-4 10-48 0,1 4 0 0,-2 8 0 15,1 2 112-15,0 6 0 0,0 5 16 0,0 4 0 16,0-1-912-16,3 11-192 0,-1 6-48 0,3 5 0 15,4 1-464-15,3-6 0 0,5 0-208 0,4-13-17136 16</inkml:trace>
  <inkml:trace contextRef="#ctx0" brushRef="#br0" timeOffset="-99957.62">17172 16422 9215 0,'-4'-3'816'0,"3"2"-656"16,1-1-160-16,1-1 0 0,2 2 1008 0,-1-2 160 16,1 0 48-16,3-3 0 0,1-3-112 0,-7 9-16 0,0 0 0 0,0 0 0 15,61-35 16-15,-61 35 0 16,0 0 0-16,56-3 0 0,-56 3-176 0,39 6-32 16,-20 0-16-16,-3 0 0 0,-3 0-304 0,-2 4-64 0,-2 0-16 0,-3 2 0 15,-3 3-272-15,-4-1-48 16,-4-2-16-16,-4 1 0 0,-2 0-160 0,1-4 0 15,1-2 144-15,-3 0-144 0,-3 1 256 0,-2-2 0 0,-1 1-16 0,4-4 0 16,0 0 240-16,3 0 48 0,2 0 16 0,4-3 0 0,4 0-304 16,2 0-64-16,2 0-16 0,3 0 0 15,3 0-160-15,2 1 0 0,1 2 0 0,3-1 0 0,2 2 848 16,4 2 144-16,1-2 32 0,-2 2 0 16,-2 0-704-16,0 0-144 0,2 2-32 0,-3 0 0 15,-2 1 16-15,-4 1 0 0,-3-4 0 0,-6 1 0 31,-3 3-608-31,-5-1-128 0,-3 1-32 0,-6-1 0 0,-2 0 1056 0,-5 1 192 0,-6 3 64 0,-1-5 0 16,-2 3-416-16,0-2-80 0,-1 1-16 0,2 0 0 16,3 1-192-16,2-5-240 0,2-5 48 0,4-4 16 15,3-6-912-15,2 2-176 0,6 1-32 0,0-3-13296 16</inkml:trace>
  <inkml:trace contextRef="#ctx0" brushRef="#br0" timeOffset="-99471.7">17611 16383 2751 0,'-3'-2'128'0,"2"0"16"0,0 0-144 0,1 0 0 0,0 2 0 0,0 0 0 16,1-3 832-16,0 2 128 0,2-1 16 0,-1-2 16 0,2 1 208 15,-1 2 32-15,0-1 16 0,1 2 0 16,1 0-288-16,-1 0-48 0,2 0-16 0,0 0 0 16,1 0 160-16,1 0 32 0,1 2 0 0,-1-2 0 15,2 0 144-15,1 0 48 0,2 0 0 0,0 0 0 16,0 0-384-16,0 1-64 0,0 2 0 0,-1 1-16 0,0-2-176 0,-2 4-48 15,0 0 0-15,-3 2 0 16,0 2-160-16,-5 2-48 0,-1 3 0 0,-4 1 0 16,-2 0-80-16,-5 0-32 0,0 0 0 0,-2 2 0 0,-6 1-272 15,-3 0 160-15,-4 3-160 0,-2-3 128 0,1-2-128 0,-2 0-272 16,-1-1 64-16,3 2 16 0,2-1 192 16,4-3-144-16,3-2 144 0,3-2-128 0,4 0 640 0,3 1 128 15,3-1 16-15,3 0 16 0,3-4-48 0,3-2-16 16,4 1 0-16,1-2 0 0,3 1-304 0,-13-4-64 15,0 0-16-15,60-6 0 0,-60 6 80 0,53-1 16 0,-53 1 0 0,58-9 0 16,-58 9-176-16,58-16-16 16,-58 16-128-16,0 0 192 0,80-25-352 0,-80 25-80 15,0 0-16-15,59-18-15616 0</inkml:trace>
  <inkml:trace contextRef="#ctx0" brushRef="#br0" timeOffset="-98757.74">17067 17090 4607 0,'1'-4'400'0,"-1"1"-400"0,0 0 0 0,1-1 0 0,1 4 1440 0,-1 0 208 16,0-4 32-16,0 2 16 16,1-2-160-16,-1 4-48 0,0 0 0 0,-3 4 0 15,-2 3 240-15,-1 4 64 0,-1 3 0 0,-2 5 0 16,0-1-464-16,-1-1-96 0,0 1-16 0,-1 1 0 0,1-4-672 0,-3 3-144 15,4 0-16-15,2-3-16 16,-1-4-656-16,5-2-128 0,1-1-32 0,3-4-7632 16,2-4-1536-16</inkml:trace>
  <inkml:trace contextRef="#ctx0" brushRef="#br0" timeOffset="-98616.85">17224 17086 9215 0,'4'0'400'0,"-3"0"96"0,-1 0-496 0,-1 2 0 0,-2 2 0 0,2-1 0 16,-3 3 1984-16,-3 10 288 15,-6 4 64-15,-3 4 16 0,-5 12-432 0,0 1-96 0,0-2-16 0,4-3 0 16,2-1-1504-16,4-3-304 0,4-4 0 0,0-1-128 16</inkml:trace>
  <inkml:trace contextRef="#ctx0" brushRef="#br0" timeOffset="-94186.27">16499 17598 10127 0,'-6'2'896'0,"0"2"-704"15,2-3-192-15,3 2 0 0,1-3 1008 0,-2 2 160 16,-2 4 48-16,-4 4 0 16,-2 6-256-16,1 3-64 0,-1 6 0 0,0 3 0 15,2 1-272-15,0 3-64 0,0 0-16 0,2 2 0 16,0 1-272-16,1-4-48 0,1-1-16 0,1-3 0 0,1-5-448 0,0-2-80 16,2-4-32-16,-1-1-5488 15,2-3-1104-15</inkml:trace>
  <inkml:trace contextRef="#ctx0" brushRef="#br0" timeOffset="-93988.04">16743 17577 13823 0,'-5'5'608'0,"1"1"128"0,1 0-592 0,-1-2-144 0,1 2 0 0,2 0 0 15,-1 4 1168-15,-2 2 208 0,-5 17 32 0,-3 12 16 0,0 7 96 0,-3 0 16 16,1 4 0-16,2-6 0 15,3-13-560-15,-1-1-96 0,-1 9-32 0,-1 0 0 16,2-5-608-16,1-5-240 0,3-3 176 0,2-6-8368 16,2-3-1664-16</inkml:trace>
  <inkml:trace contextRef="#ctx0" brushRef="#br0" timeOffset="-93811.98">16436 17949 3679 0,'-15'9'320'0,"3"-3"-320"0,2-2 0 0,4-3 0 0,3 0 2672 0,2-1 464 16,0 0 80-16,-1 0 32 15,-2-1-1008-15,1 0-192 0,3 1-32 0,3-4-16 16,3-1-1440-16,5 1-304 0,-11 4-48 0,0 0-16 16,0 0-192-16,84-26-208 0,-84 26 32 0,68-8-10000 15</inkml:trace>
  <inkml:trace contextRef="#ctx0" brushRef="#br0" timeOffset="-93541.23">16700 18104 13823 0,'-18'13'608'0,"11"-7"128"0,-2 1-592 0,3-2-144 15,2-2 0-15,2-3 0 0,-1 1 1920 0,0 2 368 16,-1-1 64-16,3 0 16 0,2-4-1472 0,5 0-304 15,3-4-48-15,-9 6-16 0,0 0-272 0,0 0-64 16,52-32-16-16,-44 25 0 0,-1 4 128 0,-1-2 16 0,4-1 16 16,1-2 0-16,-11 8-144 0,0 0-48 0,0 0 0 0,53-34 0 15,-44 30-144-15,-3 1 0 0,-1 1 0 0,-3 2 0 16,1 0 208-16,-2 2 16 0,-2 1 0 0,-2 3 0 16,0 4-32-16,-4 2-16 0,0 4 0 0,1-2 0 31,-4 1-560-31,2-3-128 0,3 1 0 0,3-4-11440 0</inkml:trace>
  <inkml:trace contextRef="#ctx0" brushRef="#br0" timeOffset="-93274.19">16909 18160 18431 0,'-8'3'816'0,"3"-3"160"0,4-3-784 16,0 1-192-16,1 1 0 0,1 1 0 0,0 0 672 0,2-5 96 15,0-1 0-15,5-2 16 0,-8 8-48 0,0 0-16 16,0 0 0-16,43-50 0 0,-43 50-96 0,0 0-32 16,0 0 0-16,55-51 0 0,-47 42-240 0,0 3-48 15,0 0-16-15,1 2 0 0,-2 2 144 0,0 0 16 16,-1 6 16-16,-1 5 0 0,-3 4 96 0,-1 0 16 16,-1-6 0-16,-1 8 0 0,-1 1 544 0,-3 5 112 15,-1 5 32-15,-1 0 0 0,1 1-1008 0,0-1-256 0,3-1 0 16,1-5-10384-16,2-4-2160 0</inkml:trace>
  <inkml:trace contextRef="#ctx0" brushRef="#br0" timeOffset="-91771.95">18593 16391 13823 0,'-6'-1'1216'0,"1"1"-960"0,1 0-256 0,3 0 0 16,-1 0 1328-16,0 0 208 0,-4 1 64 0,-4 1 0 15,0 1 128-15,0 1 16 0,3 2 16 0,4-3 0 16,4 4-480-16,4-1-80 0,4-2-32 0,5 2 0 16,-14-6-624-16,37 10-128 0,-37-10-32 0,48 11 0 15,-48-11-160-15,52 11-32 0,-52-11-16 0,54 12 0 16,-54-12-176-16,49 13 0 0,-49-13 0 0,38 12 0 15,-38-12-192-15,32 16-80 0,-18-7-16 0,-3-2 0 0,0 2-32 0,-4-2-16 16,0-2 0-16,-4 1 0 0,-2 1 336 0,-2-4 0 16,-2 3 192-16,-4 2-64 0,0 0 336 0,-3-1 64 15,1-1 16-15,-2 0 0 0,-1 0 96 0,-2 2 32 0,-1 0 0 16,-2 2 0-16,2-2-192 0,-2 3-32 16,-2-1-16-16,0 2 0 0,-1 0-208 0,-1-1-32 15,1 2-16-15,-1-1 0 0,4 1-176 0,-1-1 0 16,5-5 0-16,-1 2 0 15,6 1-912-15,-1-1-176 0,3-3-16 0,2-3-14128 16</inkml:trace>
  <inkml:trace contextRef="#ctx0" brushRef="#br0" timeOffset="-91324.3">19546 16403 13823 0,'-13'0'1216'16,"0"0"-960"-16,12 3-256 0,0-3 0 15,-2 1 2192-15,-5 4 400 0,-11 1 80 0,-9 8 16 0,-8 4-1136 16,-3 7-208-16,7 1-64 0,4 2 0 0,4 1-64 0,6-1 0 16,4-2-16-16,6 1 0 0,5-1-176 0,6-1-16 15,3-3-16-15,4-3 0 0,4 1-656 0,4-4-128 16,2 0-16-16,3-4-16 0,2-3-176 0,-25-9 0 16,55 7 0-16,-55-7 0 0,57-6-240 0,-57 6 32 15,56-17 0-15,-56 17 0 0,53-25-48 0,-53 25-16 0,45-38 0 0,-45 38 0 16,0 0 272-16,43-56-128 0,-43 56 128 0,20-48 0 15,-20 48 0-15,7-51 0 16,-7 26 0-16,-4 3 144 0,-1 0 112 0,-3 3 32 16,-2 3 0-16,-4 0 0 0,-2 4-288 0,-4 2 160 15,-1 1-160-15,0 6 128 0,-1 0-464 16,0 3-112-16,1 3 0 0,2 3-15168 0</inkml:trace>
  <inkml:trace contextRef="#ctx0" brushRef="#br0" timeOffset="-87956.2">23814 15967 22111 0,'-7'3'1968'0,"4"0"-1584"16,1-1-384-16,4-2 0 0,-1 0 1664 0,0 0 240 15,3 2 48-15,2 0 16 0,5 2-944 0,-11-4-176 0,51 0-32 0,-51 0-16 16,74 0-32-16,-74 0-16 16,92-3 0-16,-41 2 0 0,1 1-432 0,0 0-96 15,0 0-16-15,-52 0 0 16,95-2-848-16,-95 2-160 0,82-4-32 0,-82 4-14128 16</inkml:trace>
  <inkml:trace contextRef="#ctx0" brushRef="#br0" timeOffset="-87764.19">23978 16046 17503 0,'-26'10'768'0,"7"-4"176"0,3 0-752 0,8-3-192 0,4-3 0 0,4 0 0 16,0 1 1872-16,-2 1 352 0,-1-2 64 0,3 3 16 15,5 1-1168-15,5-2-240 0,-10-2-32 0,0 0-16 16,68 4-128-16,-68-4-16 0,77 0-16 0,-27 0 0 15,6-4-432-15,2 2-64 0,0-2-32 0,0-1-9536 16,-1 1-1904-16</inkml:trace>
  <inkml:trace contextRef="#ctx0" brushRef="#br0" timeOffset="-87551.9">24599 15935 10127 0,'-3'6'448'0,"2"-5"96"0,0 4-544 0,-2-1 0 16,3-1 0-16,0 0 0 0,0 1 1920 0,0 4 256 15,0 2 64-15,0 4 16 0,-1 4-800 0,0 3-176 16,-2 2-16-16,2-1-16 0,0-2-432 0,-2-2-96 16,2 2-16-16,-1-2 0 0,2-3-496 0,-2-1-208 15,2-5 176-15,0-2-11488 0</inkml:trace>
  <inkml:trace contextRef="#ctx0" brushRef="#br0" timeOffset="-87324.14">24611 15853 14735 0,'-1'-2'640'0,"0"0"160"0,-1 2-640 0,1 0-160 0,1 0 0 0,1 0 0 16,1 0 2192-16,0 0 416 0,2 4 80 0,3-2 0 15,2 5-576-15,3-2-112 0,2 3-16 0,1 1-16 16,0 1-736-16,-2-3-144 0,-1 2-16 0,2 1-16 15,2 5-400-15,0-2-80 0,0 3 0 0,-2 0-16 16,-2 2-240-16,-1-1-64 0,-3 0 0 0,-3-1 0 16,-3 2-112-16,-2-3-16 0,-5 1-128 0,-5-2 192 15,-2 0-64-15,-7 1 0 0,-2-2-128 0,-5 0 192 16,-1 0-192-16,-2-1 0 0,-1-5-144 0,1-1-11408 16,5 0-2272-16</inkml:trace>
  <inkml:trace contextRef="#ctx0" brushRef="#br0" timeOffset="-86964.03">26226 15457 8287 0,'-20'10'736'0,"7"-6"-592"0,-2 1-144 0,4 0 0 16,3 0 2128-16,1 1 400 0,-1 1 80 0,-6 8 16 15,-10 7 48-15,-3 11 16 0,-2 5 0 0,5 5 0 16,3-2-1088-16,5 4-224 0,3-1-32 0,5-2-16 16,1 3-848-16,4-2-160 0,1-2-48 0,5-5 0 31,3-2-736-31,2-3-160 0,0 0-16 0,3-9-13456 0</inkml:trace>
  <inkml:trace contextRef="#ctx0" brushRef="#br0" timeOffset="-86696.68">26146 15745 10127 0,'2'-6'896'0,"2"0"-704"15,1 0-192-15,0 2 0 0,0 2 2096 0,3-5 384 16,-8 7 80-16,0 0 0 0,68-45-688 0,-68 45-144 16,71-31-16-16,-71 31-16 0,67-13-816 0,-67 13-176 15,55 3-16-15,-55-3-16 0,35 17-224 0,-26-4-32 16,-6 1-16-16,-5 5 0 0,-7 1-80 0,-3 2-32 0,-6 0 0 0,-1 3 0 15,-4 0 0-15,0 1 0 16,1-2 0-16,-3 0 0 0,3 1-32 0,1-6 0 16,2 3 0-16,3-4 0 0,2-2 256 0,6 0 64 15,2-3 0-15,3-4 0 0,4 4-384 0,2-6-192 0,3 2 192 0,3-5-192 16,2 1-544 0,2-4-224-16,-13-1-32 0,0 0-9008 0,57-4-1808 0</inkml:trace>
  <inkml:trace contextRef="#ctx0" brushRef="#br0" timeOffset="-86544.07">26550 15975 17503 0,'-5'4'1552'0,"0"-3"-1232"0,3 2-320 0,0-1 0 0,1 0 2416 0,-3 2 416 16,-1 4 96-16,-3 7 16 16,-3 1-1424-16,2 4-288 0,3-2-48 0,3-2-16 15,5-1-1440-15,1-5-304 0,6-1-48 0,2-2-13088 16</inkml:trace>
  <inkml:trace contextRef="#ctx0" brushRef="#br0" timeOffset="-86282.14">26936 15792 11967 0,'-6'2'1072'0,"-1"3"-864"16,2-4-208-16,3 1 0 0,0 1 2448 0,-3 0 448 0,-5 5 96 0,-5 4 16 15,-5 7-896-15,-1-1-160 16,0 2-32-16,4 1-16 0,4-4-768 0,3 1-160 16,4-2-16-16,5-3-16 0,1-4-384 0,4 1-80 15,3-1-16-15,3-2 0 0,2 2-272 0,2-3-48 16,1-2-16-16,1-2 0 0,-16-2-128 0,0 0 0 16,49-5 0-16,-49 5 0 0,0 0 0 0,0 0 0 0,51-32-192 15,-51 32 192 1,0 0-1136-16,0 0-96 0,17-54-32 0,-18 39-8304 15,-1-1-1664-15</inkml:trace>
  <inkml:trace contextRef="#ctx0" brushRef="#br0" timeOffset="-86074.19">27020 15499 3679 0,'7'-1'320'0,"-3"1"-320"0,0 0 0 0,-1 0 0 16,1 0 3200-16,0 1 576 0,2 2 128 0,4 3 0 15,7 6 80-15,5 6 16 0,7 5 0 0,-3 7 0 16,-3 1-1696-16,-2 1-352 0,-3 5-64 0,-5 1-16 0,-4 4-1168 0,-7 3-224 16,-3 1-48-16,-7-1-16 0,-4-1-416 0,-4-4 128 15,-5 1-128-15,-2-2 0 16,-2-7-384-16,0-4-144 0,-1-3-48 0,4-6-16864 16</inkml:trace>
  <inkml:trace contextRef="#ctx0" brushRef="#br0" timeOffset="-85724.3">28229 15726 17503 0,'-6'16'768'0,"2"-10"176"0,1 1-752 0,0-1-192 0,2-2 0 0,1 1 0 16,1-1 1488-16,2 5 272 0,0 4 48 0,4 7 16 0,1 5-1344 0,1-1-272 16,1-1-48-16,-2-4-16 15,-1 2-720-15,-1-4-160 0,-1-1-32 0,-3-2-9392 16</inkml:trace>
  <inkml:trace contextRef="#ctx0" brushRef="#br0" timeOffset="-85417.74">28286 15695 12895 0,'-2'-4'576'0,"0"2"112"0,2-1-560 0,2 2-128 0,-1-2 0 0,1 3 0 16,1-2 0-16,3-2 192 16,-6 4-192-16,0 0 192 15,0 0-704-15,0 0-128 0,67-18-16 0,-67 18-16 0,0 0-1056 0,0 0-224 0,49 5-32 0,-41-4-16 0,-2 4 1584 0,-2 0 416 16,-1 0 0-16,-2 1 0 15,-1-2 0-15,-1 2-128 0,0 0 128 0,-3 0 0 0,-1 0 1680 0,-1 2 400 16,0 2 80-16,0 1 16 16,0 1 64-16,1 2 0 0,1-2 16 0,2 0 0 15,2-2-176-15,0 3-32 0,2-3-16 0,0-1 0 16,3 4-752-16,2-5-160 0,-1 2-32 0,0 0 0 16,0-1-512-16,-1-3-96 0,-1-1-32 0,-3 0 0 15,-1-5-272-15,-1 0-176 0,-3 0 192 0,-1-5-14656 16</inkml:trace>
  <inkml:trace contextRef="#ctx0" brushRef="#br0" timeOffset="-84841.79">29243 15945 19343 0,'1'2'1728'0,"2"-1"-1392"0,-1-1-336 0,2-1 0 0,0 1 688 0,0-2 64 16,4-1 16-16,3-1 0 15,-11 4 0-15,0 0 0 0,63-24 0 0,-63 24 0 16,52-30-176-16,-52 30-16 0,58-41-16 0,-58 41 0 16,59-49-416-16,-59 49-144 0,51-55 0 0,-51 55 144 0,43-53-144 0,-43 53 0 15,35-52 0-15,-35 52 0 0,26-57-144 0,-26 57 144 16,18-47 0-16,-15 31 0 0,1 5 0 0,-4 4 0 16,-2 3 0-16,-6 1 0 0,0 7 416 0,-4 5 32 15,-1 3 16-15,-2 2 0 0,1 1 272 0,0 3 48 16,-5 9 16-16,-3 8 0 0,-2 2-576 0,2-2-224 15,-2 3 176-15,3-1-176 0,2-5 0 0,1-1 0 16,2 1 0-16,4-3 0 0,2-3-240 0,4-1-80 0,3-7-32 16,6-2 0-1,3-4-928-15,3-2-192 0,4-6-48 0,-13-4-10512 0</inkml:trace>
  <inkml:trace contextRef="#ctx0" brushRef="#br0" timeOffset="-84593.74">29861 15790 3679 0,'-14'0'320'0,"0"0"-320"0,5 0 0 0,2 0 0 16,1 0 2080-16,0 2 352 0,-4-2 64 0,-9 4 0 0,-8 2 304 0,-6 3 48 15,-5 5 16-15,4-1 0 16,5 2-1088-16,6 0-224 0,6 1-32 0,4-4-16 16,5 2-704-16,3-1-144 0,3 0-16 0,5-1-16 0,3 1-336 0,3-1-64 15,1 0-16-15,2-4 0 0,3 0 64 0,1 0 16 16,4 0 0-16,-1-5 0 0,-19-3-80 0,0 0-16 15,64 6 0-15,-64-6 0 0,0 0-192 0,0 0 0 16,68-18 0-16,-68 18 0 16,0 0 0-16,0 0 0 0,0 0-208 0,37-50 64 15,-35 39-1024-15,-1-1-208 0,-1-1-32 16,-1 3-7456-16,-3-1-1488 0</inkml:trace>
  <inkml:trace contextRef="#ctx0" brushRef="#br0" timeOffset="-84290.96">30089 15865 16575 0,'-7'-2'1472'0,"2"1"-1168"0,5 1-304 0,0 0 0 0,0 0 2064 0,-3-3 368 15,-2 3 64-15,-3 0 0 16,-4 0-1328-16,-2 3-272 0,-2 3-48 0,1 1-16 0,1 6-608 0,0-1-224 16,2 0 144-16,2 4-144 15,0 1 0-15,2-1 0 0,3-2-144 0,1 2 144 0,3 1-192 0,1-4 64 16,2 2 128-16,3-5-208 16,1 2-144-16,2-4-32 0,2 0 0 0,1-1 0 31,2-4-1136-31,-13-3-224 0,0 0-48 0,0 0-8288 0</inkml:trace>
  <inkml:trace contextRef="#ctx0" brushRef="#br0" timeOffset="-83974.25">30309 15995 7359 0,'0'0'320'0,"0"0"80"0,0 0-400 0,0 0 0 16,0 0 0-16,0 0 0 0,0 0 1632 0,12-37 240 16,-13 32 48-16,-2-3 16 0,-2-5 640 0,-4 3 128 15,-2 4 32-15,-2 0 0 0,0 0-896 0,-2 6-176 16,0 0-48-16,-1 2 0 0,1 2-640 0,0 0-128 15,2 2-16-15,0 0-16 0,2 3-368 0,3-3-80 16,0 0-16-16,2 0 0 0,2 2-352 0,2-5 144 16,1 3-144-16,1-1 0 0,1 3 0 0,3-6-176 15,-1 2 0-15,3-2 0 16,2 2-240-16,2-4-48 0,1-2-16 0,-11 2 0 16,0 0-176-16,0 0-48 0,58-16 0 0,-58 16 0 0,0 0 272 0,0 0 48 0,57-19 16 0,-57 19 0 15,0 0 368-15,0 0 288 16,0 0-48-16,0 0-16 0,37 11 800 0,-36-5 144 0,0 4 48 15,-2 0 0-15,1-1-272 0,-2 2-48 0,-1 1-16 0,1 1 0 0,1-3-464 0,-1 1-96 16,2-1 0-16,2-3-16 16,1 2-304-16,1-7-144 0,2 2 16 0,2-3 0 31,0-1-1792-31,1-1-368 0</inkml:trace>
  <inkml:trace contextRef="#ctx0" brushRef="#br0" timeOffset="-83661.43">30444 16046 13823 0,'-4'6'608'0,"2"-3"128"0,0 0-592 0,1 0-144 15,1-3 0-15,1 0 0 0,-1 0 2464 0,2 1 464 16,-1 1 80-16,1-2 32 0,2 2-416 0,1-2-64 16,2-2-32-16,1 0 0 0,-8 2-1216 0,0 0-240 15,0 0-48-15,0 0-16 0,61-38-624 0,-61 38-112 16,0 0-16-16,48-45-16 0,-48 45-240 0,0 0 0 16,57-59 0-16,-57 59 0 0,44-47 0 0,-44 47 0 15,51-55 0-15,-51 55 0 0,47-66 0 0,-47 66 0 0,38-70 0 0,-38 70 0 16,29-60 0-16,-29 60 0 15,17-44 0-15,-17 44 144 0,0 0-144 0,2-23 0 0,-5 23 0 0,-5 5 0 16,0 6 384-16,-5 1 64 16,0 8 0-16,-5 2 0 0,1 4-224 0,-3 5-32 0,0 4-16 0,2 0 0 15,1-1-176-15,-1 2 0 16,2 1 0-16,1-1 0 0,3-1 0 0,2-2 0 0,3 2 0 0,3-6 0 16,3 0 0-16,2-2 0 15,1-7 0-15,5-2 0 16,0-4-576-16,4-3-112 0,0-4-16 0,-11-7-16656 0</inkml:trace>
  <inkml:trace contextRef="#ctx0" brushRef="#br0" timeOffset="-82996.82">31374 15853 14735 0,'-6'12'640'0,"-1"-5"160"0,2-1-640 0,2-3-160 16,2 0 0-16,-1-2 0 0,1 4 1536 0,-1-1 256 16,-3 2 64-16,-2 4 16 0,1 2-304 0,-1 1-64 0,-1 0-16 0,2 0 0 15,0-4-640-15,1 0-128 16,1-1-16-16,2-2-16 0,-1 0-480 0,1-1-80 0,2-4-128 0,1 2 176 15,0-3-320-15,1-3-64 0,1 2-16 0,1-2 0 32,1 0-624-32,1 0-128 0,0-3-32 0,2 2 0 0,-2-2 208 0,1 0 32 0,2-3 16 15,-9 9 0-15,0 0 544 0,0 0 208 0,42-36-176 0,-42 36 176 16,0 0 0-16,0 0 256 0,0 0-16 0,0 0-16 16,0 0 512-16,0 0 96 0,0 0 32 0,0 0 0 0,0 0 128 0,0 0 32 15,0 0 0-15,0 0 0 16,0 0-432-16,0 0-80 0,0 0 0 0,0 0-16 15,29 17-352-15,-29-14-144 0,1 1 128 0,0-2-128 0,2 1-144 0,-1 1-112 16,2-4-32-16,-1 2 0 16,2-2-416-16,0 0-64 0,0 0-32 0,1-2 0 15,1-1 96-15,0-1 32 0,-1 1 0 0,0-1 0 16,1-1 32-16,-1 1 16 0,0 1 0 0,0 0 0 0,-1 3 496 16,0-2 128-16,-2 0 0 0,-1 2 0 0,0 0 128 0,0 2 80 15,0 0 32-15,-1-2 0 0,1 3 272 0,-1-2 48 16,0 4 16-16,0-1 0 0,1 2-352 0,-1-3-64 15,1 4-16-15,1-1 0 16,-1 0-512-16,2 1-96 0,1 0-32 0,0-3-7104 16,0 3-1424-16</inkml:trace>
  <inkml:trace contextRef="#ctx0" brushRef="#br0" timeOffset="-82817.94">31677 15910 911 0,'2'-4'0'0,"1"2"0"0,-1-1 0 0,-1 2 0 0,1 2 1344 0,-1 2 192 15,0-3 48-15,0 2 0 16,2 2 400-16,-1 2 64 0,2 1 32 0,-2 5 0 16,0 0-464-16,-1-1-80 0,-1 1-32 0,-1 1 0 15,-1 2-832-15,0-4-160 0,0 0-48 0,-1-1 0 16,-1-3-464-16,-1-1 0 0,2-3 0 0,0-3-6192 16,1 0-1328-16</inkml:trace>
  <inkml:trace contextRef="#ctx0" brushRef="#br0" timeOffset="-82447.71">31741 15770 4767 0,'0'0'0'0,"0"0"192"0,1 0-48 0,1 1 16 0,-1 2-160 0,0-3 0 0,0 2 0 0,3 0 0 0,0 3 816 0,2 2 128 16,1 2 16-16,2 0 16 0,0 4-656 0,-1 0-144 0,0 2-32 15,0-1 0-15,1 1-352 0,-2 1-80 16,0 2-16-16,-1-2 0 0,-1 3 432 0,-3-3 96 15,-1-2 16-15,-1 0 0 0,-1-1 1232 0,-1-2 256 16,-2 0 64-16,0-1 0 0,1-4 32 0,-2 2 16 0,0-3 0 0,1 1 0 16,0-5-704-16,1 1-144 15,0 0-32-15,1-4 0 0,0 2-560 0,1-3-112 0,2-2-32 0,1 1 0 16,1-2-432-16,1-3-80 16,2 2-32-16,-6 7 0 15,0 0-160-15,0 0-16 0,35-39-16 0,-35 39 0 0,0 0 336 0,0 0 144 16,49-37-128-16,-49 37 128 0,0 0-128 0,0 0 128 15,0 0-128-15,57-22 128 0,-57 22 176 0,0 0 112 16,0 0 32-16,0 0 0 0,40 15 400 0,-35-9 96 0,-2 4 16 16,0-3 0-16,-1 2-192 0,-2 1-48 0,-1-1 0 0,-1 1 0 15,-1-1-384-15,-2 0-80 0,1 1 0 0,2-4-128 32,-2-2-704-32,3 0-240 0,1 1-48 0,3-5-11104 0</inkml:trace>
  <inkml:trace contextRef="#ctx0" brushRef="#br0" timeOffset="-82297.93">32133 15942 9215 0,'4'-1'400'0,"-3"-2"96"0,1 1-496 0,1 2 0 0,-2 2 0 0,-1-2 0 15,1 3 1632-15,-1-2 224 0,2 4 64 0,-1 0 0 0,0 4 832 0,0 3 192 16,-1-2 16-16,-1 5 16 16,-1-2-1168-16,0 0-224 0,0-1-48 0,-1 0-16 0,3-2-1008 0,-1-4-208 15,2 1-48-15,2-4-9984 0,-1 0-1984 16</inkml:trace>
  <inkml:trace contextRef="#ctx0" brushRef="#br0" timeOffset="-82147.68">32185 15758 4607 0,'-1'-4'400'0,"-1"2"-400"16,2-2 0-16,2 4 0 0,-1 0 1216 0,0 0 176 0,2-3 16 0,-1 0 16 15,3 0-1424-15,0 0 0 0,-5 3-320 0,0 0 48 16,0 0 272-16,0 0 0 0,47 18-128 0,-36-8 128 15</inkml:trace>
  <inkml:trace contextRef="#ctx0" brushRef="#br0" timeOffset="-81717.74">32325 15945 5583 0,'-10'28'0'0,"6"-18"224"0,2-2-64 0,0-4 32 0,1-1-192 0,-1 0 0 0,-2 7 0 0,-3 5 0 16,-3 7 1344-16,-3 4 256 0,3 0 32 0,0-1 16 15,2-4-752-15,2-5-128 0,2-3-48 0,1-4 0 16,2-2-496-16,1-6-96 0,3-1-128 0,-1-1 176 15,1-4-176-15,-3 5 0 0,0 0 0 0,0 0 0 0,24-40 0 0,-24 40 0 16,0 0 0-16,30-47 0 16,-30 47 192-16,25-35 16 0,-25 35 0 0,26-34 0 15,-26 34 608-15,0 0 112 0,39-47 32 0,-39 47 0 16,0 0 96-16,37-36 32 0,-37 36 0 0,0 0 0 16,0 0-128-16,0 0 0 0,0 0-16 0,0 0 0 15,0 0-48-15,0 0 0 0,0 0 0 0,41 11 0 0,-42 1 640 0,-3 1 112 16,1 2 16-16,-2-2 16 15,0 0-2064-15,0 0-432 0,0 2-80 0,0-3 0 0,0 1 704 0,1-3 192 16,0 0 0-16,3-2 0 0,0 0-384 0,0-2 0 0,2 0 0 0,1-3 0 31,1-3-304-31,2 0-48 0,0 0-16 0,-5 0 0 16,0 0 64-16,0 0 16 0,0 0 0 0,0 0 0 0,44-39 288 0,-44 39 64 16,0 0 16-16,0 0 0 0,42-39 304 0,-42 39 0 0,0 0 0 0,0 0 0 15,0 0 384-15,0 0 96 0,28-39 16 0,-26 36 0 16,1-1 320-16,-2 1 64 15,-1 1 16-15,1 1 0 0,-2 1-64 0,1 0-16 0,-1 3 0 0,-1 0 0 16,1 1-368-16,0 2-64 16,0-3 0-16,-1 4-16 0,1-1-368 0,1 0 0 0,1 0 0 0,1 0 0 31,0 1-1344-31,3-1-304 0,0 1-48 0,0-1-11520 0</inkml:trace>
  <inkml:trace contextRef="#ctx0" brushRef="#br0" timeOffset="-81057.84">32727 16014 15663 0,'-3'1'688'0,"2"-1"144"0,0 0-656 0,1 2-176 0,-2-2 0 0,2 3 0 16,0-2 1360-16,-1 4 240 0,0 1 64 0,0 2 0 16,-2 4 32-16,2 0 16 0,0 2 0 0,-1-2 0 15,2 3-432-15,-1-2-64 0,2-2-32 0,1 0 0 16,-1-1-352-16,1-3-64 0,2 2 0 0,1-3-16 15,-1-2-384-15,1-2-80 0,0-1-16 0,0-1 0 0,-5 0-272 0,0 0 0 0,0 0 0 16,0 0 0-16,0 0 0 0,48-42-144 16,-48 42 16-16,0 0 0 15,31-38-992-15,-31 38-192 0,0 0-32 0,33-47-16 16,-33 47-512-16,0 0-112 0,32-41 0 0,-32 41-16 16,0 0 272-16,0 0 48 0,32-36 16 0,-32 36 0 0,0 0 992 0,0 0 208 15,0 0 32-15,0 0 16 0,0 0 1168 0,0 0 224 16,0 0 48-16,0 0 16 0,0 0 496 0,0 0 80 0,0 0 32 0,0 0 0 15,29 14-528-15,-28-5-96 16,0 2-32-16,1 1 0 0,-2 3-240 0,0 1-48 0,0 0-16 0,-2 0 0 16,1 3-64-16,-1-3-16 0,-1 2 0 15,1-2 0-15,-1-1-272 0,2-1-48 0,-1 1-16 0,-1-4 0 16,2 0-272-16,1-1 128 0,-1-4-128 16,1 0 0-16,1-2 0 0,0-2 0 0,0-2 0 0,3-2 0 15,0-2 0-15,-4 4 0 0,0 0 0 0,0 0 0 16,0 0 0-16,31-41-144 0,-31 41 16 0,0 0 0 15,27-38 128-15,-27 38-128 0,0 0 128 0,0 0-128 16,0 0 128-16,27-44 0 0,-27 44 0 0,0 0 0 16,0 0 304-16,0 0 80 0,0 0 32 0,0 0 0 0,38-35 32 0,-36 35 16 15,-1 0 0-15,0 4 0 16,-1-2-112-16,0 2-32 0,0 2 0 0,-1-2 0 0,1 2-320 0,-1 0 128 16,1 0-128-16,-2-2 0 0,2 2 0 15,-1-2 0-15,1 1 0 0,0-1 0 16,0-2 0-16,1 2 0 0,1-4 0 0,0 1 0 0,2-1 0 0,1 0 0 15,-2-1 0-15,2 1 0 0,0 0 0 0,0 0-128 16,0 0 128-16,0 1-128 0,0 1 128 0,0 2 0 16,0 1 0-16,0 3 0 0,-1 0 0 0,-2 0 0 15,-1 4 0-15,1 0 128 0,-2 3 96 0,0 1 32 0,0 0 0 16,0 0 0-16,1-1-96 0,0 1-16 16,2-3 0-16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7831 0 0,'-13'5'340'0'0,"1"0"0"0"0,0 1 0 0 0,0 0-1 0 0,0 1 1 0 0,-11 9 0 0 0,-51 46 1497 0 0,50-41-1158 0 0,-7 5 730 0 0,2 2 1 0 0,-41 49-1 0 0,69-76-1617 0 0,-1 3 271 0 0,-1-1-1 0 0,1 0 1 0 0,0 1-1 0 0,-4 7 0 0 0,5 0-4686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7831 0 0,'-8'1'410'0'0,"5"-1"-300"0"0,1 1-1 0 0,-1-1 0 0 0,1 1 1 0 0,-1-1-1 0 0,1 1 0 0 0,0 0 0 0 0,-1 0 1 0 0,1 0-1 0 0,0 0 0 0 0,0 0 0 0 0,-1 1 1 0 0,1-1-1 0 0,-2 2 0 0 0,-12 11 692 0 0,1 0-1 0 0,0 1 1 0 0,1 1-1 0 0,0 0 1 0 0,1 1-1 0 0,-18 33 1 0 0,26-40-542 0 0,0 0 0 0 0,0 1 1 0 0,1 0-1 0 0,1 0 0 0 0,0 0 1 0 0,-2 13-1 0 0,4-17-202 0 0,1 0 0 0 0,0 1-1 0 0,0-1 1 0 0,0 0 0 0 0,1 1 0 0 0,0-1 0 0 0,0 0 0 0 0,1 0 0 0 0,0 0-1 0 0,4 10 1 0 0,-4-13-176 0 0,0 0 0 0 0,0 0-1 0 0,0 0 1 0 0,1 0 0 0 0,0 0-1 0 0,0-1 1 0 0,0 1 0 0 0,3 3 0 0 0,11 5-4404 0 0,-3-4-745 0 0</inkml:trace>
  <inkml:trace contextRef="#ctx0" brushRef="#br0" timeOffset="1">329 170 455 0 0,'-6'14'603'0'0,"-1"18"8301"0"0,5-20-9257 0 0,1-1 863 0 0,-1 2 324 0 0,1 23 0 0 0,1-33-783 0 0,0 0 0 0 0,0 0 0 0 0,1 0 0 0 0,0 1 0 0 0,-1-1 0 0 0,1 0 1 0 0,0 0-1 0 0,0 0 0 0 0,0 0 0 0 0,1-1 0 0 0,-1 1 0 0 0,4 4 0 0 0,0-3-1028 0 0,1-2-3162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80 11055 0 0,'-7'-1'488'0'0,"4"-1"104"0"0,0 0-472 0 0,1 2-120 0 0,1-1 928 0 0,-1 1-416 0 0,2-2 480 0 0,2 2-520 0 0,1 2 0 0 0,0-1 0 0 0,2 3-864 0 0,3-1-176 0 0,0 0-32 0 0,3 2-8 0 0</inkml:trace>
  <inkml:trace contextRef="#ctx0" brushRef="#br0" timeOffset="1">211 0 7367 0 0,'1'15'1676'0'0,"1"-1"0"0"0,3 18 0 0 0,-2-16-358 0 0,2 26 0 0 0,-5-23-700 0 0,0 1 0 0 0,-2 0 0 0 0,0-1-1 0 0,-1 1 1 0 0,-9 31 0 0 0,7-38-609 0 0,1 0 1 0 0,-2-1 0 0 0,0 1-1 0 0,0-1 1 0 0,-1-1-1 0 0,-1 1 1 0 0,0-1 0 0 0,0 0-1 0 0,-11 9 1 0 0,10-11-6725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4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1839 0 0,'1'2'592'0'0,"-1"-1"0"0"0,1 1 0 0 0,-1-1 0 0 0,1 1 0 0 0,0 0 0 0 0,0-1 0 0 0,0 0 0 0 0,-1 1 0 0 0,3 2 0 0 0,3 4 239 0 0,1 7 8 0 0,-1 0 0 0 0,0 0 1 0 0,-1 0-1 0 0,-1 1 0 0 0,-1-1 0 0 0,0 1 0 0 0,1 17 0 0 0,-3-15-277 0 0,-1 1 0 0 0,-1-1 0 0 0,-1 1 0 0 0,0-1 0 0 0,-9 32 0 0 0,5-30-485 0 0,-1 0 1 0 0,0-1-1 0 0,-2 0 1 0 0,0 0-1 0 0,-1-1 1 0 0,-1-1-1 0 0,-1 0 1 0 0,0 0-1 0 0,-2-1 1 0 0,1 0-1 0 0,-33 26 1 0 0,26-26-1628 0 0,2-1-4962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7367 0 0,'5'5'427'0'0,"-1"1"-1"0"0,1-1 0 0 0,-1 1 0 0 0,-1 0 0 0 0,1 0 1 0 0,2 7-1 0 0,15 42 937 0 0,-13-33-618 0 0,3 13-142 0 0,-1 1 0 0 0,-1 0 0 0 0,-2 0 0 0 0,-2 0-1 0 0,-1 1 1 0 0,-2 0 0 0 0,-1 0 0 0 0,-2-1 0 0 0,-2 1-1 0 0,-8 41 1 0 0,3-37-408 0 0,-2-1-1 0 0,-2 0 0 0 0,-2 0 1 0 0,-1-1-1 0 0,-2-1 0 0 0,-2-1 1 0 0,-1 0-1 0 0,-43 57 0 0 0,25-45-1987 0 0,20-28-5062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1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 1839 0 0,'-1'0'65'0'0,"1"0"1"0"0,0 0-1 0 0,0 0 0 0 0,0 0 0 0 0,0 0 0 0 0,0 0 0 0 0,0 0 0 0 0,0 0 0 0 0,-1 0 0 0 0,1 0 0 0 0,0-1 0 0 0,0 1 0 0 0,0 0 0 0 0,0 0 0 0 0,0 0 0 0 0,0 0 0 0 0,0 0 0 0 0,0 0 0 0 0,-1 0 0 0 0,1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1 0 0,0 0-1 0 0,0 0 0 0 0,0 0 0 0 0,0-1 0 0 0,0 1 0 0 0,0 0 0 0 0,1 0 0 0 0,-1 0 0 0 0,0 0 0 0 0,0 0 0 0 0,0 0 0 0 0,0 0 0 0 0,0 0 0 0 0,0 0 0 0 0,0 0 0 0 0,0 0 0 0 0,0 0 0 0 0,1 0 0 0 0,-1 0 0 0 0,0-1 87 0 0,1 1 0 0 0,-1-1 0 0 0,1 1 1 0 0,-1 0-1 0 0,1-1 0 0 0,-1 1 0 0 0,1 0 0 0 0,-1 0 0 0 0,1-1 0 0 0,-1 1 1 0 0,1 0-1 0 0,-1 0 0 0 0,1 0 0 0 0,-1 0 0 0 0,1-1 0 0 0,-1 1 0 0 0,1 0 1 0 0,0 0-1 0 0,2 1 198 0 0,0 0 1 0 0,0 1-1 0 0,0-1 1 0 0,-1 0-1 0 0,1 1 1 0 0,-1 0-1 0 0,1 0 1 0 0,-1-1-1 0 0,1 1 0 0 0,-1 1 1 0 0,0-1-1 0 0,0 0 1 0 0,0 0-1 0 0,0 1 1 0 0,-1-1-1 0 0,3 5 1 0 0,2 4 255 0 0,0 1 1 0 0,6 18-1 0 0,2 11 164 0 0,-3 2 1 0 0,-1-1-1 0 0,6 56 1 0 0,0 133 375 0 0,-15-160-905 0 0,-3 0 1 0 0,-4-1-1 0 0,-2 0 1 0 0,-3 0 0 0 0,-37 124-1 0 0,-152 309 690 0 0,153-391-824 0 0,-35 73-625 0 0,80-180-587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5983 0 0,'0'0'26'0'0,"0"0"1"0"0,0 0-1 0 0,0 0 0 0 0,0 0 0 0 0,0 0 0 0 0,-1 0 0 0 0,1 0 0 0 0,0 0 0 0 0,0 0 0 0 0,0 0 0 0 0,0 0 0 0 0,0 0 0 0 0,0 0 0 0 0,0 0 0 0 0,0 0 0 0 0,0 0 0 0 0,0-1 0 0 0,0 1 0 0 0,1 0 0 0 0,-1 0 0 0 0,0 0 1 0 0,0 0-1 0 0,0 0 0 0 0,0 0 0 0 0,0 0 0 0 0,0 0 0 0 0,0 0 0 0 0,0 0 0 0 0,0 0 0 0 0,0 0 0 0 0,0 0 0 0 0,0 0 0 0 0,0 0 0 0 0,0 0 0 0 0,0 0 0 0 0,0 0 0 0 0,0 0 0 0 0,0 0 0 0 0,0 0 0 0 0,0 0 0 0 0,0 0 1 0 0,0 0-1 0 0,0 0 0 0 0,0 0 0 0 0,0 0 0 0 0,1 0 0 0 0,-1 0 0 0 0,0 0 0 0 0,0 0 0 0 0,0 0 0 0 0,0 0 0 0 0,0 0 0 0 0,0 0 0 0 0,0 0 0 0 0,0 0 0 0 0,0 0 0 0 0,0 0 0 0 0,0 0 0 0 0,0 0 0 0 0,0 0 0 0 0,0 0 1 0 0,0 0-1 0 0,0 0 0 0 0,0 0 0 0 0,0 0 0 0 0,0 0 0 0 0,1 0 0 0 0,-1 0 0 0 0,0 0 0 0 0,4 5 1252 0 0,4 8 286 0 0,-3 4-766 0 0,0 1 0 0 0,-2 0 0 0 0,0 0 0 0 0,-1 0 0 0 0,0 31 1 0 0,-1-32-574 0 0,-3 265 2033 0 0,-15 1-683 0 0,16-278-1545 0 0,-2 31 113 0 0,1-22-79 0 0,0 0 0 0 0,2 1 0 0 0,-1-1 0 0 0,2 1 0 0 0,3 26 0 0 0,-4-41-64 0 0,0 0 0 0 0,0 0 0 0 0,0 1 0 0 0,1-1 1 0 0,-1 0-1 0 0,0 0 0 0 0,0 0 0 0 0,0 1 1 0 0,0-1-1 0 0,0 0 0 0 0,0 0 0 0 0,0 1 0 0 0,0-1 1 0 0,0 0-1 0 0,1 0 0 0 0,-1 0 0 0 0,0 0 1 0 0,0 1-1 0 0,0-1 0 0 0,0 0 0 0 0,1 0 1 0 0,-1 0-1 0 0,0 0 0 0 0,0 0 0 0 0,0 1 0 0 0,1-1 1 0 0,-1 0-1 0 0,0 0 0 0 0,0 0 0 0 0,0 0 1 0 0,1 0-1 0 0,-1 0 0 0 0,0 0 0 0 0,1 0 0 0 0,7-5 6 0 0,7-16-38 0 0,-13 18 8 0 0,2-3 16 0 0,0 0 6 0 0,0 0 0 0 0,-1 0-1 0 0,0-1 1 0 0,0 1 0 0 0,2-9 0 0 0,0 4-14 0 0,0-1 1 0 0,10-16 0 0 0,-6 12 7 0 0,-4 5-1 0 0,1 0 0 0 0,0 1 0 0 0,0 0 0 0 0,1 0-1 0 0,0 0 1 0 0,16-15 0 0 0,-22 24 9 0 0,0-1 0 0 0,1 1 0 0 0,-1 0 0 0 0,1 0 0 0 0,-1 0 0 0 0,1 0 0 0 0,-1 0 0 0 0,1 0 0 0 0,-1 0 0 0 0,1 0 0 0 0,0 0 0 0 0,-1 1 0 0 0,1-1 0 0 0,0 1 0 0 0,0-1 0 0 0,0 1 0 0 0,-1 0 0 0 0,4 0 0 0 0,-3 0 0 0 0,-1 0 0 0 0,1 1 0 0 0,0-1 0 0 0,-1 1 0 0 0,1 0 0 0 0,0-1 0 0 0,-1 1 0 0 0,1 0 0 0 0,-1 0 0 0 0,1 0 0 0 0,-1 0 0 0 0,0 0 0 0 0,1 0 0 0 0,-1 1 0 0 0,2 1 0 0 0,1 3 0 0 0,0-1 0 0 0,-1 1 0 0 0,0-1 0 0 0,0 1 0 0 0,-1 0 0 0 0,1 0 0 0 0,-1 0 0 0 0,0 1 0 0 0,0 6 0 0 0,2 18 0 0 0,-2 1 0 0 0,-1 0 0 0 0,-1 0 0 0 0,-2 0 0 0 0,-9 48 0 0 0,2-32-5505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64 6447 0 0,'-1'-5'408'0'0,"0"0"0"0"0,0 0 1 0 0,-1 0-1 0 0,0 1 0 0 0,0-1 0 0 0,0 0 0 0 0,-1 1 0 0 0,-3-6 0 0 0,5 9-221 0 0,0 0 0 0 0,0 0 0 0 0,0-1 0 0 0,0 1 0 0 0,0 0 0 0 0,0 0 1 0 0,-1 0-1 0 0,1 0 0 0 0,0 1 0 0 0,-1-1 0 0 0,1 0 0 0 0,-1 0 0 0 0,1 1 0 0 0,-1-1 1 0 0,1 1-1 0 0,-1-1 0 0 0,1 1 0 0 0,-1 0 0 0 0,1 0 0 0 0,-1-1 0 0 0,0 1 0 0 0,1 0 1 0 0,-1 1-1 0 0,1-1 0 0 0,-1 0 0 0 0,1 0 0 0 0,-1 1 0 0 0,0-1 0 0 0,1 1 0 0 0,-3 0 1 0 0,-2 2 57 0 0,0 0 1 0 0,0 1-1 0 0,0-1 1 0 0,1 1-1 0 0,-1 1 1 0 0,1-1-1 0 0,0 1 1 0 0,0 0-1 0 0,1 0 1 0 0,-1 0-1 0 0,1 1 1 0 0,-5 7-1 0 0,0 3-41 0 0,1 1 0 0 0,0 0-1 0 0,-8 24 1 0 0,13-29-115 0 0,0 0-1 0 0,0 0 0 0 0,1 1 1 0 0,0-1-1 0 0,1 1 1 0 0,1-1-1 0 0,0 0 0 0 0,0 1 1 0 0,1-1-1 0 0,5 20 0 0 0,-5-27-53 0 0,1 1 0 0 0,0-1 0 0 0,0 1 0 0 0,0-1 0 0 0,1 0 0 0 0,0 0 0 0 0,0 0 0 0 0,0-1 0 0 0,1 1 0 0 0,7 7 0 0 0,-8-9-25 0 0,1 0 1 0 0,0 0 0 0 0,0 0 0 0 0,0-1 0 0 0,0 0 0 0 0,1 1 0 0 0,-1-2 0 0 0,1 1 0 0 0,-1 0 0 0 0,1-1 0 0 0,-1 0-1 0 0,1 0 1 0 0,0 0 0 0 0,7-1 0 0 0,9 0-11 0 0,6-5 0 0 0,-18 3 0 0 0,0-1 0 0 0,0 0 0 0 0,-1 0 0 0 0,14-8 0 0 0,-11 5-2 0 0,-1-2-1 0 0,0 1 0 0 0,12-14 1 0 0,-20 19 0 0 0,0 0 0 0 0,0 0 0 0 0,-1 0 0 0 0,1 0 0 0 0,-1 0 0 0 0,1 0 0 0 0,-1-1 0 0 0,0 1 0 0 0,0-1 0 0 0,0 1 0 0 0,0-1 0 0 0,0 1 0 0 0,-1-1 0 0 0,1 1 0 0 0,-1-1 0 0 0,1 0 1 0 0,-1 1-1 0 0,0-1 0 0 0,0 0 0 0 0,-1 1 0 0 0,1-1 0 0 0,0 0 0 0 0,-1 1 0 0 0,1-1 0 0 0,-1 1 0 0 0,-2-5 0 0 0,2 1 1 0 0,-3-6-247 0 0,0 1 0 0 0,-1 1 0 0 0,0-1 0 0 0,-1 0 0 0 0,0 1 0 0 0,0 0 0 0 0,-1 1 0 0 0,-1-1 0 0 0,0 1 0 0 0,0 1 0 0 0,0 0 0 0 0,-18-13 0 0 0,16 14-888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 7367 0 0,'-4'5'320'0'0,"3"-4"160"0"0,2 1-480 0 0,1-2 0 0 0,1 0 488 0 0,4-2 88 0 0,2 1 8 0 0,6-3 8 0 0,2 1 184 0 0,2-2 40 0 0,2 2 1240 0 0,64-24-1928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5527 0 0,'-3'1'173'0'0,"1"0"-1"0"0,0 0 0 0 0,0 0 0 0 0,0 0 0 0 0,0 0 0 0 0,1 1 0 0 0,-1-1 0 0 0,0 1 0 0 0,0-1 0 0 0,1 1 0 0 0,-1-1 0 0 0,1 1 1 0 0,-2 2-1 0 0,1-1-62 0 0,-15 17 658 0 0,2 1-1 0 0,0 0 1 0 0,1 1-1 0 0,2 1 1 0 0,0 0-1 0 0,-13 38 1 0 0,15-31-39 0 0,1 1 1 0 0,1 0 0 0 0,2 0 0 0 0,-4 64 0 0 0,9-75-513 0 0,2 1 1 0 0,0 0 0 0 0,1 0 0 0 0,1-1-1 0 0,1 1 1 0 0,12 37 0 0 0,-11-46-366 0 0,0 0 1 0 0,1 0-1 0 0,1 0 1 0 0,14 20-1 0 0,-14-24-579 0 0,0 0 0 0 0,0 0 0 0 0,1 0 1 0 0,0-1-1 0 0,0 0 0 0 0,16 9 0 0 0,-4-5-4769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16:49.82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2478 12366 11967 0,'-7'6'1072'0,"0"0"-864"16,4-2-208-16,2 0 0 0,1 1 1440 0,-2-1 240 16,-1 8 48-16,-4 5 16 0,2 4-544 0,0 4-112 15,5-3-32-15,4-6 0 0,4-2-448 0,2-3-96 16,2-4 0-16,3-4-16 0,-15-3-496 0,0 0 0 16,55-13 0-16,-55 13 0 0,0 0 0 0,62-41-192 15,-62 41 48-15,0 0 0 16,52-63-384-16,-52 63-80 0,25-48-16 0,-25 48 0 15,20-55-112-15,-13 25-32 0,-1-4 0 0,-2 2 0 16,-2 0 64-16,0 1 16 0,-2 2 0 0,0 0 0 0,0 2 432 0,0 7 96 16,0 4 16-16,1 0 0 0,-1 4 336 0,0-1 80 0,-1 7 16 15,-1 2 0-15,0 2 1104 0,1 6 208 0,-2 4 64 0,1 8 0 16,1 3 256-16,2 7 64 0,0 2 16 0,3 7 0 16,1 2-976-16,1 3-208 0,2 3-48 0,1-2 0 15,1-1-496-15,-1 3-96 0,1-3-32 0,-1-3 0 16,-1-3 48-16,-1-6 0 0,-1-1 0 0,-1-4-10032 15,-1-5-2000-15</inkml:trace>
  <inkml:trace contextRef="#ctx0" brushRef="#br0" timeOffset="193.64">2929 12185 19343 0,'8'4'848'0,"-3"-2"192"0,1 2-832 0,-1 2-208 16,-1-2 0-16,-1 2 0 0,3 4 1568 0,6 12 272 16,2 15 48-16,1 14 16 0,-7 9 272 0,-8-4 48 15,-6 5 16-15,-9-3 0 0,-5 1-1168 0,-5-2-240 16,-2-2-32-16,0-2-11424 16,3-6-2272-16</inkml:trace>
  <inkml:trace contextRef="#ctx0" brushRef="#br0" timeOffset="2220.12">4541 12100 13823 0,'-16'7'1216'0,"3"0"-960"0,7-5-256 0,5-2 0 15,1 0 1488-15,-4 1 256 0,-3 2 48 0,-3 3 16 16,-4-2-544-16,3 1-112 0,5-2-32 0,5-3 0 16,6-2-928-16,2 1-192 0,-7 1 0 0,0 0 0 15,0 0 0-15,69-13 0 0,-69 13 0 0,62-10-128 16,-62 10 304-16,74-2 64 0,-74 2 16 0,76 0 0 15,-76 0-128-15,70 6 0 0,-70-6-128 0,61 10 192 16,-61-10-192-16,42 15 0 0,-27-8 0 0,-6 2 0 16,-1 2 0-16,-4 4 144 0,-3-2-144 0,-4 5 128 0,0 1 608 15,-2 3 112-15,-3 0 32 0,-2 1 0 0,1 0 48 16,-3-1 16-16,1 3 0 0,-1-1 0 0,0-2-288 0,-1 1-48 16,1-3-16-16,-1 1 0 0,4-5-144 0,-1 0-48 15,2-4 0-15,1 0 0 0,1-2-128 0,-1 0-16 16,1 0-16-16,-1-4 0 0,3-1-112 0,-1-5-128 15,1-2 176-15,1-2-176 0,-1-6 0 0,-1-1 0 16,0-3 0-16,0-2 0 0,-1-2 0 0,-3-4 0 16,2-3-144-16,-2 0 144 0,-1-1 0 0,1 0-160 15,-3-1 160-15,1 1 0 0,0-2-192 0,0 3 64 16,1 1 128-16,0 6-208 0,0-1-128 0,0 3-32 16,2 0 0-16,-1 4 0 15,2-1-816-15,-1 1-160 0,2 2-48 0,2 0-12688 0</inkml:trace>
  <inkml:trace contextRef="#ctx0" brushRef="#br0" timeOffset="2738.97">5112 12038 16575 0,'-14'3'736'0,"4"-6"160"16,2 2-720-16,4-4-176 0,3 4 0 0,3-3 0 0,2-1 768 0,0-1 128 16,2-4 32-16,-6 10 0 0,0 0-608 0,39-42-112 15,-39 42-16-15,0 0-16 0,0 0 528 0,67-29 128 16,-67 29 0-16,0 0 16 0,66 0-448 0,-66 0-80 15,0 0-32-15,50 14 0 0,-40-8-288 0,-3 3 0 16,-4-3 0-16,0 4 0 0,-3 0 0 0,-2-1 0 16,0 4 0-16,-2-3 160 0,2 0 560 0,1 1 112 15,-1 1 32-15,1-2 0 0,1 3-160 0,0-3-16 0,3 2-16 16,-1 0 0-16,1 2-336 0,0 4-64 16,2 1-16-16,1 3 0 0,2 2-128 0,0 4-128 0,2 3 192 0,0 1-192 15,1 3 272-15,2 0-48 16,-1 2-16-16,-1-3 0 0,2 2 192 0,-4 1 48 0,0-1 0 15,-3 1 0-15,-3-5 224 0,-3-4 48 0,-3-9 16 0,0 0 0 16,-1-1-32-16,-4-2-16 0,0-8 0 0,-5 1 0 16,2-2-304-16,-2-1-48 0,-2-1-16 0,0-5 0 15,-2-5-192-15,1-1-128 0,1-4 160 0,-1-2-160 16,1-2 0-16,3 2 0 0,0-1 0 0,3 0 0 16,0-6 0-16,3-3 0 0,1 0 0 0,1-3 0 31,3-1-512-31,5-1-80 0,0 5-32 0,3-1 0 0,-7 23-1392 15,22-44-288-15</inkml:trace>
  <inkml:trace contextRef="#ctx0" brushRef="#br0" timeOffset="3092.7">6169 12196 17503 0,'-6'3'1552'0,"1"-1"-1232"0,3-2-320 0,2 0 0 16,0 0 1728-16,0-2 304 0,-2 1 48 0,4-1 16 15,1 1-1072-15,6-3-224 0,-9 4-32 0,0 0-16 16,58-12-208-16,-58 12-32 0,61-6-16 0,-61 6 0 16,74-4-336-16,-74 4-160 0,85-2 160 0,-85 2-160 31,93-4-896-31,-93 4-288 0</inkml:trace>
  <inkml:trace contextRef="#ctx0" brushRef="#br0" timeOffset="3288.35">6184 12391 20271 0,'-14'9'896'0,"8"-5"192"0,1 0-880 0,2-2-208 16,3 1 0-16,1-3 0 0,1 0 1264 0,2 1 208 15,6 1 32-15,-10-2 16 0,0 0-176 0,68 4-16 16,-68-4-16-16,74 4 0 0,-74-4-480 0,97 5-112 16,-39-1-16-16,3-2 0 15,6-4-992-15,-6 2-208 0</inkml:trace>
  <inkml:trace contextRef="#ctx0" brushRef="#br0" timeOffset="4050.82">8120 11513 11967 0,'-6'2'1072'0,"0"-1"-864"15,1 2-208-15,3-1 0 0,-2 2 1984 0,-3 2 336 16,-8 6 80-16,-10 14 16 0,-6 12-32 0,-2 10 0 16,-1 5 0-16,3 8 0 15,4 2-768-15,4 7-144 0,2 8-48 0,5 2 0 0,2 2-528 16,4 0-96-16,5 3-32 0,3 0 0 0,2-2-304 0,5-7-64 15,3-7-16-15,2-6 0 0,0-9 624 0,1-3 112 16,2-2 32-16,-1-7 0 16,-2-4-1776-16,2 0-336 0,2-3-80 0,-2-6-16 15,-1-2 416-15,0-7 96 0,-2-7 16 0,0-5-10672 16,1-7-2144-16</inkml:trace>
  <inkml:trace contextRef="#ctx0" brushRef="#br0" timeOffset="4738.99">8545 11923 11055 0,'-3'0'976'0,"1"1"-784"0,0 2-192 0,2-3 0 15,-1 2 1504-15,0 2 256 0,-2 2 48 0,-2 7 16 16,1 5 32-16,-5 8 16 0,1 6 0 0,-1 3 0 16,-1 2-144-16,1-1-48 0,0 2 0 0,-1 2 0 15,4-4-720-15,3-6-128 0,0-1-48 0,4-7 0 16,2-2-528-16,2-4-128 0,1-1 0 0,4-3-128 0,0-2 0 0,2-1 0 16,2-2-192-16,-1-1 48 15,-13-6-384-15,0 0-80 0,52 13-16 0,-52-13 0 16,0 0-848-16,0 0-192 0,65 2-16 0,-65-2-10368 15</inkml:trace>
  <inkml:trace contextRef="#ctx0" brushRef="#br0" timeOffset="4919.82">8719 12168 12895 0,'-4'1'576'0,"2"-1"112"0,-1 1-560 0,1 2-128 16,1 1 0-16,-1-2 0 0,1 2 1520 0,-1 6 272 15,-3 8 48-15,-2 7 16 0,-1 10 272 0,-1 0 64 16,1 3 16-16,-1 2 0 0,0-4-800 0,2-1-144 0,-2-1-48 0,3-3 0 16,0 2-832-16,2-5-160 15,3-3-32-15,2-6-9760 16,3-4-1952-16</inkml:trace>
  <inkml:trace contextRef="#ctx0" brushRef="#br0" timeOffset="5267.69">9358 12094 17503 0,'-21'0'1552'0,"8"-3"-1232"0,-2 3-320 0,2-2 0 0,5 1 1616 0,0 1 272 15,-2 1 48-15,-9 1 16 0,-14 4-320 0,-10 7-64 16,-5 5-16-16,3 5 0 15,5 9-320-15,4 0-64 0,6 5-16 0,7 1 0 0,7-1-480 0,4-1-96 16,7 1-32-16,5-2 0 0,7-3-288 0,3-3-64 16,2-5-16-16,5-1 0 0,7-1-176 0,2-6 0 15,5 0 0-15,2-6 0 0,-33-10 0 0,69 9 0 16,-69-9-128-16,67 2 128 0,-67-2-128 0,59-9 128 16,-59 9-160-16,0 0 160 0,61-31-256 0,-61 31 64 15,0 0 0-15,38-54 0 0,-38 54 192 0,16-53-176 0,-9 24 176 16,-5 0-160-16,-2 0 160 0,-1-2-128 0,-3 1 128 15,-2 1-128-15,-3 3-176 0,1 1-16 0,-1 6-16 0,-2 0 0 32,-2 3-1280-32,0 4-256 0</inkml:trace>
  <inkml:trace contextRef="#ctx0" brushRef="#br0" timeOffset="5458.06">9069 12372 20271 0,'-8'10'1792'0,"6"-4"-1424"0,1-2-368 0,1-1 0 15,2 0 1696-15,2-3 272 0,2 0 48 0,4 2 16 16,-10-2-1136-16,0 0-240 0,69 0-32 0,-69 0-16 16,62-6-384-16,-62 6-80 0,64-10-16 0,-64 10-9024 15,61-12-1792-15</inkml:trace>
  <inkml:trace contextRef="#ctx0" brushRef="#br0" timeOffset="5758.41">9435 12717 5519 0,'-6'15'496'0,"2"-10"-496"15,2 0 0-15,-1-2 0 0,3-3 3712 0,0 0 640 16,1 0 128-16,3-3 16 0,-4 3-2944 0,0 0-592 16,0 0-112-16,0 0-16 0,48-45-176 0,-48 45-16 15,0 0-16-15,0 0 0 0,52-47 0 0,-52 47 0 0,0 0 0 0,0 0 0 16,56-37-144-16,-56 37-32 0,0 0 0 0,0 0 0 16,0 0 448-16,0 0 96 0,32 9 16 0,-33 3 0 15,-1 1 16-15,-1 6 16 0,-1 4 0 0,-1 3 0 16,0 1-608-16,0 2-128 0,0 5-32 0,2-6 0 31,1-6-560-31,1-2-112 0,2-5-32 0,1-1-16544 0</inkml:trace>
  <inkml:trace contextRef="#ctx0" brushRef="#br0" timeOffset="6470.22">9406 11712 11055 0,'0'-3'976'0,"2"-1"-784"0,-1 2-192 0,0 1 0 16,2-2 1088-16,-1 0 192 0,-2 3 16 0,0 0 16 15,0 0 96-15,43-39 0 0,-43 39 16 0,0 0 0 0,0 0 128 0,65-18 32 16,-65 18 0-16,0 0 0 16,52 12-432-16,-52-12-64 0,27 12-32 0,-19-4 0 15,0 0-416-15,-6 2-96 0,0 0-16 0,-5 0 0 0,-2 1-272 0,-2 0-48 16,-3 1-16-16,0-3 0 0,0 1-192 0,0-3 0 16,3-4 0-16,-1 1 0 0,2-2-208 0,2 1-48 15,3-3 0-15,1 0 0 0,1 0 256 0,3 1-176 16,0 2 176-16,2-3-160 0,0 3 160 0,2 0 0 15,0 3 0-15,1 0 0 0,-2 0 0 0,3 4 192 16,-1-1 0-16,2 1-16 0,-1 0 400 0,-1-2 64 16,-2 2 32-16,0 0 0 0,-2 2 64 0,-2-2 16 15,-3 3 0-15,-1-6 0 0,-3 2-160 0,-2 1-16 16,-5 0-16-16,-2-2 0 0,2-2-288 0,-2 1-48 0,-6-5-16 0,0 2 0 16,3-7-368-16,0 2-80 0,3-5-16 15,3-6-17344-15</inkml:trace>
  <inkml:trace contextRef="#ctx0" brushRef="#br0" timeOffset="8117.85">10117 12398 10127 0,'-6'2'896'16,"1"-2"-704"-16,3 2-192 0,-1-2 0 15,3 0 1200-15,2 0 208 0,-4 0 32 0,0 2 16 0,2-2 16 0,2 0 0 16,5 0 0-16,2 0 0 16,-9 0-352-16,0 0-64 0,0 0-16 0,73 0 0 0,-73 0-384 0,0 0-80 15,82 3 0-15,-82-3-16 0,69 3-560 0,-69-3 0 16,74 6 0-16,-74-6-11744 15</inkml:trace>
  <inkml:trace contextRef="#ctx0" brushRef="#br0" timeOffset="8503.28">10694 12538 18431 0,'-20'15'1632'0,"10"-12"-1312"15,0 2-320-15,3-1 0 0,4-4 1568 0,3 0 240 0,0 0 48 0,1-5 16 16,2 0-1040-16,-3 5-192 16,0 0-64-16,0 0 0 0,46-41-576 0,-46 41 0 0,0 0 0 0,66-47 0 15,-66 47 0-15,52-34 0 16,-52 34 0-16,56-39 0 0,-56 39 0 0,52-43 0 15,-52 43 0-15,46-42-128 0,-46 42-128 0,37-41-32 0,-37 41 0 0,32-38 0 16,-32 38 32-16,0 0 16 0,32-44 0 0,-32 44 0 16,0 0 240-16,0 0 128 0,0 0 0 0,0 0-128 15,0 0 832-15,5-23 64 0,-11 29 16 0,-2 4 0 16,1 2 128-16,-2 8 32 0,0 5 0 0,-3 3 0 16,2-2-720-16,-2 5-144 0,-1 5-16 0,0-1-16 15,1-1-176-15,1-3 0 0,0 1 0 0,2-3 0 16,3-3-640-16,1-4-96 15,4-3-32-15,1-3-8592 0,2-1-1728 0</inkml:trace>
  <inkml:trace contextRef="#ctx0" brushRef="#br0" timeOffset="8870.25">11561 12174 15663 0,'-7'-1'1392'0,"1"1"-1120"16,2-3-272-16,2 3 0 0,-1 0 2160 0,-1 0 368 15,-8 0 80-15,-6 0 16 0,-6 4-704 0,-5 5-128 16,0 3-16-16,1 4-16 0,-1 4-608 0,1 5-128 0,1 3-32 0,2 3 0 16,2 5-544-16,3-3-96 0,4 3-32 15,5-5 0-15,1 1-144 0,3-3-48 16,4-3 0-16,4-3 0 0,3 1-128 0,2-3 128 0,3-4-128 0,3-2 128 15,3 1-128-15,1-4 0 16,1-2 0-16,-1-1 0 0,-16-9 0 0,32 10 0 16,-32-10 0-16,0 0 0 0,56 2 0 0,-56-2 0 0,0 0 0 0,0 0 0 15,57-15-224-15,-57 15 80 0,0 0 16 0,0 0 0 0,21-48-64 0,-22 36-16 16,-4-4 0-16,-1 1 0 16,-4-1 16-16,1 3 0 0,3 6 0 0,-5-2 0 15,-5-1-160-15,-7 2-32 0,-3 2 0 0,-2 2 0 31,1 1-480-31,0 3-96 0,2 3-32 0,1 1-8304 0,4-2-1664 0</inkml:trace>
  <inkml:trace contextRef="#ctx0" brushRef="#br0" timeOffset="9286.58">12105 12152 18431 0,'-12'-4'816'0,"5"0"160"0,0 1-784 0,0-2-192 16,4 4 0-16,0 1 0 0,-2-3 1664 0,-3 1 272 0,-7-2 64 0,-6 4 16 15,-4 0-384-15,-1 6-80 0,-1 6-16 0,-2 5 0 16,2 5-416-16,0 3-96 15,2 7 0-15,2 2-16 0,2 5-640 0,3 1-128 0,6-2-32 0,3-6 0 16,3-3-16-16,3 2 0 0,5 0 0 0,3 1 0 16,5-7-192-16,2-3 128 0,4-2-128 0,-1-1 0 15,1-3 0-15,3-1 0 0,1-6 0 0,2 1 0 16,0-1 0-16,-22-9 0 0,48 4 0 0,-48-4 0 16,0 0 0-16,72-16 0 0,-72 16 0 0,0 0 0 15,57-39-224-15,-57 39 64 0,0 0 16 0,39-57 0 16,-39 57-80-16,19-53-16 0,-19 53 0 0,10-60 0 0,-5 29-80 0,-6-4 0 15,-2 1-16-15,-2-2 0 16,-1 5-464-16,-4 5-96 16,-2 1 0-16,-3 4-16 0,-1 5-912 0,-4 2-176 0,0 4-48 0,1 4-9392 15</inkml:trace>
  <inkml:trace contextRef="#ctx0" brushRef="#br0" timeOffset="9479.45">11854 12426 26719 0,'-9'13'1184'0,"5"-7"240"0,2 0-1136 0,1-2-288 16,2-4 0-16,1 2 0 0,2-2 544 0,2 0 48 16,-6 0 16-16,0 0 0 0,51 0-608 0,-51 0 0 0,0 0 0 0,75-10 0 31,-75 10-1600-31,58-14-224 0,-58 14-48 0,65-17-16 0</inkml:trace>
  <inkml:trace contextRef="#ctx0" brushRef="#br0" timeOffset="9786.7">12191 12676 24879 0,'-8'3'1088'0,"5"-2"256"0,1 1-1088 0,0 1-256 0,2-3 0 0,3 0 0 0,1-3 272 0,0 3 0 15,6-2 0-15,-10 2 0 16,0 0 240-16,0 0 64 0,65-26 0 0,-65 26 0 16,0 0-80-16,54-29-16 0,-54 29 0 0,0 0 0 0,0 0-288 0,57-34-48 15,-57 34-16-15,0 0 0 0,0 0 304 0,0 0 48 16,0 0 16-16,0 0 0 0,35 2 560 0,-37 8 112 15,0 0 32-15,-2 5 0 0,0 1-352 0,-1 3-64 16,2 0-16-16,-2 0 0 0,1-1-512 16,0 2-96-16,1 3-32 0,-1-7-11760 15,2 0-2352-15</inkml:trace>
  <inkml:trace contextRef="#ctx0" brushRef="#br0" timeOffset="10324.1">13398 12536 29487 0,'-4'10'2624'0,"2"-1"-2112"0,1-2-512 0,1 0 0 16,-2-1 960-16,0 6 64 15,-2 10 32-15,-2 9 0 0,0 11-160 0,0 2-48 0,2-8 0 0,1-6 0 32,5-6-1456-32,0-6-288 0,6-1-64 0,-5-9-16 0</inkml:trace>
  <inkml:trace contextRef="#ctx0" brushRef="#br0" timeOffset="12968.34">14722 11891 17503 0,'-6'-1'1552'16,"-1"-1"-1232"-16,1 2-320 0,1 0 0 0,0 2 592 0,-5-1 64 16,-9 3 16-16,-8-1 0 15,-9 6 608-15,-3 5 128 0,0 4 32 0,3 4 0 0,4 3-352 0,4 4-80 16,2 3-16-16,1 2 0 0,5 5-432 16,3-2-96-16,3-3-16 0,5 1 0 0,2 1-16 0,5-5-16 15,4-1 0-15,3-2 0 0,3-1 96 0,3-5 0 16,2-3 16-16,2-3 0 0,3 0-288 0,5-2-64 15,7 1-16-15,4-6 0 0,-34-9-160 0,75 10 0 16,-75-10 0-16,74-3 0 0,-74 3 0 0,69-20 0 16,-69 20 0-16,53-35 0 0,-53 35 0 0,43-43 0 0,-43 43-144 0,34-57 144 15,-34 57-336-15,23-59-16 16,-18 27 0-16,-1 2 0 16,-1 5-304-16,-5-3-64 0,-1-3-16 0,-2 1 0 15,-4 2-320-15,0 3-64 0,-2 3-16 0,-2 3 0 16,-2 1-976-16,-3 4-192 0</inkml:trace>
  <inkml:trace contextRef="#ctx0" brushRef="#br0" timeOffset="13206.35">14418 12201 15663 0,'0'2'688'16,"0"-2"144"-16,3 0-656 0,-1-2-176 0,1 2 0 0,-1-2 0 15,3 1 448-15,2-2 64 0,-7 3 16 0,0 0 0 0,62-12-16 0,-62 12-16 16,57-6 0-16,-57 6 0 0,69-4-688 0,-69 4-144 16,76-6-32-16,-76 6 0 0</inkml:trace>
  <inkml:trace contextRef="#ctx0" brushRef="#br0" timeOffset="14186.57">13575 12400 8287 0,'-6'4'736'0,"2"-4"-592"0,1 0-144 0,2 0 0 0,2-2 416 0,1 0 48 16,-1-3 16-16,3 1 0 0,1-8 288 0,3-1 48 0,-8 13 16 0,0 0 0 15,45-60-160-15,-45 60-32 16,39-44 0-16,-39 44 0 0,42-48-144 0,-42 48-48 0,42-47 0 0,-42 47 0 16,41-47-224-16,-41 47-48 15,37-49-16-15,-37 49 0 0,31-40 32 0,-31 40 16 0,0 0 0 0,40-56 0 16,-40 56 256-16,0 0 48 16,0 0 16-16,27-46 0 0,-24 40 176 0,-3 0 48 0,0 6 0 0,-3 0 0 15,1 0 192-15,-3 6 32 16,1 4 16-16,-2 2 0 0,-2 7-432 0,1 3-96 0,-1 7-16 0,0 3 0 15,-1 5-448-15,1-1-128 16,-1 1-16-16,1-3 0 0,3 1-176 0,1-3-48 0,1 0 0 0,3-7 0 16,3-3-336-16,-1 1-64 0,2-5 0 0,1-2-16 31,1-3-1072-31,0-1-192 0</inkml:trace>
  <inkml:trace contextRef="#ctx0" brushRef="#br0" timeOffset="14516.69">14262 11980 4607 0,'-1'-6'400'15,"0"0"-400"-15,0-1 0 0,-1 5 0 0,1 1 2112 0,-1-5 352 16,-3-3 64-16,-3-5 16 16,-4-2 96-16,-3 1 32 0,-1 5 0 0,-1 4 0 0,-1 6-720 0,-1 3-144 15,-1 7-16-15,-1 2-16 0,0 8-864 0,-1 0-160 0,2 4-48 0,-1 4 0 16,2 1-448-16,2 2-112 15,2 4-16-15,1-3 0 0,5 3 128 0,1-5 0 16,2 3 16-16,4-5 0 0,2 0 16 0,2 1 0 16,3-7 0-16,2 3 0 0,3-5-288 0,4-2 0 0,1 1 0 15,2-6 0-15,3 0 0 0,-3-5 0 16,0-3-144-16,-17-5 144 16,0 0-640-16,0 0-32 0,0 0-16 0,66-11 0 15,-57 0-208-15,-4 0-64 0,-2-1 0 0,-3-4 0 16,-2-3 192-16,-4 0 48 0,-2 1 0 0,-2 2 0 0,-1-3 208 0,-1 3 32 0,-2 4 16 15,1 2 0 1,-2 0 16-16,0 4 0 0,0 2 0 0,0 2 0 0,0 4-512 0,2-2-80 0</inkml:trace>
  <inkml:trace contextRef="#ctx0" brushRef="#br0" timeOffset="15619.69">14887 12414 9215 0,'-3'0'816'0,"1"-1"-656"16,2 1-160-16,1 0 0 15,0-3 1456-15,1 3 256 0,0-3 48 0,1 0 16 16,1-1-336-16,4-2-64 0,-8 6-16 0,0 0 0 16,0 0-272-16,0 0-48 0,56-18-16 0,-45 18 0 15,1 2-448-15,0 2-80 0,1-2-32 0,-3 5 0 16,-2-3-192-16,0 5-32 0,-3 0-16 0,-2 1 0 0,-1 2-224 16,-4-2 0-16,-1 2 0 0,-3 1 0 15,-3 0 0-15,-2 2 0 0,-2-1 0 0,-1 1 0 16,1-4 0-16,0 4 128 0,-2-3-128 0,0 0 144 0,1-1 288 0,1-2 48 0,-1 1 16 15,2-1 0-15,2-3-48 0,2-3 0 16,2 6 0-16,3-1 0 0,1-2 32 0,1 0 0 0,4-4 0 0,0 2 0 16,2-1-208-16,3 0-32 15,1 0-16-15,1-2 0 0,-1 1-224 0,1 0 0 0,1-1 0 0,-11-1 0 16,0 0 128-16,45 5-128 16,-45-5 0-16,0 0 144 0,54 0-144 0,-54 0 0 0,0 0 0 0,53-1 0 15,-53 1-528 1,0 0-96-16,55-10-16 0,-55 10-8752 0,0 0-1744 0</inkml:trace>
  <inkml:trace contextRef="#ctx0" brushRef="#br0" timeOffset="16516.91">15541 11560 13823 0,'-2'1'1216'0,"0"1"-960"15,2-2-256-15,0 0 0 0,2 0 0 0,0 0 0 16,2 0 0-16,3 3 0 0,-7-3 992 0,0 0 160 0,51 16 16 0,-51-16 16 16,54 32 224-16,-25-10 32 0,2 7 16 0,-1 5 0 15,4 10 160-15,-3 4 48 0,0 2 0 0,-4 4 0 16,0 4-320-16,-3 7-48 0,-3 1-16 0,-5 4 0 16,-6 0-400-16,-7-1-96 0,-5 0-16 0,-6-2 0 15,-1 0-192-15,-6-3-64 0,-4-1 0 0,-3-1 0 16,-2-5-160-16,1-3-32 0,-2-3-16 0,2-8 0 0,0-3-304 0,4-7 0 15,3-7 0-15,-2-1-11680 16,3-5-2400-16</inkml:trace>
  <inkml:trace contextRef="#ctx0" brushRef="#br0" timeOffset="20253.33">16999 12138 13823 0,'-1'3'1216'0,"1"-3"-960"16,1 0-256-16,1 0 0 0,3-3 1456 0,1 3 240 16,-6 0 48-16,0 0 16 0,54-6-384 0,-54 6-80 15,74-6-16-15,-74 6 0 0,74-4-240 0,-74 4-48 16,93 0-16-16,-33 1 0 0,2 2-400 0,0-7-64 16,-1-1-32-16,-2 0 0 0,2 3-352 0,-7-2-128 15,-54 4 0-15,90-6 144 16,-90 6-1312-16,68-3-272 0,-68 3-48 0,0 0-10416 0</inkml:trace>
  <inkml:trace contextRef="#ctx0" brushRef="#br0" timeOffset="20554.37">17014 12373 10127 0,'-4'3'896'0,"2"-3"-704"0,0 0-192 0,2 0 0 16,3 0 1296-16,-2-3 240 0,1 2 32 0,5 1 16 15,-7 0 144-15,0 0 48 0,0 0 0 0,69-16 0 0,-69 16-16 0,67-5 0 16,-67 5 0-16,80-4 0 0,-80 4-560 0,93-3-112 0,-43 0-32 0,1 1 0 15,-1 2-544 1,2 0-96-16,3 2-32 0,-2 1 0 0,-3-3-384 16,-50 0 0-16,85 0 0 0,-85 0-176 15,64-3-1360-15,-64 3-288 0,0 0-48 0,60-7-11120 16</inkml:trace>
  <inkml:trace contextRef="#ctx0" brushRef="#br0" timeOffset="20847.47">17565 11419 1839 0,'-12'8'160'0,"4"-5"-160"0,1 0 0 0,1 1 0 16,2-1 3712-16,2 0 704 0,-1 3 128 0,-3 1 48 16,-1 5-2256-16,-3 4-448 0,0 4-96 0,2 1 0 15,3 1-1328-15,2-3-256 0,3 1-48 0,1-2-11312 16</inkml:trace>
  <inkml:trace contextRef="#ctx0" brushRef="#br0" timeOffset="20972.69">17534 11806 911 0,'-18'17'0'16,"8"-8"0"-16,-1 0 0 0,2-2 0 0,3-1 5440 0,2-4 1024 16,0 2 192-16,-2 2 32 0,-4 2-3200 0,2 0-640 15,0 1-128-15,7-2-32 16,6-4-4864-16,-5-3-960 0,0 0-208 0</inkml:trace>
  <inkml:trace contextRef="#ctx0" brushRef="#br0" timeOffset="21886.56">19073 11453 17503 0,'-3'3'1552'0,"-1"-1"-1232"15,2-1-320-15,-1 4 0 0,2-3 960 0,-3 4 128 0,-4 9 16 0,-7 7 16 16,-5 8 448-16,-3 10 96 0,-2 7 0 0,-1 8 16 16,0 4-336-16,0 4-80 0,4 4-16 0,1 2 0 15,2 0-560-15,4-4-112 16,4-3-32-16,5-8 0 0,2 0-352 0,4-4-192 0,3-2 192 0,2-10-192 31,2-4-288-31,3-6-160 0,4-2-48 0,2-4-9392 0,2-3-1888 0</inkml:trace>
  <inkml:trace contextRef="#ctx0" brushRef="#br0" timeOffset="22303.02">19728 11876 17503 0,'-22'-4'1552'0,"8"-1"-1232"16,-1 2-320-16,3 0 0 0,3 2 1456 0,1 1 224 0,-4-2 48 0,-9 0 16 15,-10 2-272-15,-8 4-48 16,-6 6-16-16,5 5 0 0,0 7-96 0,4 2-32 16,5 4 0-16,5 3 0 0,5 0-448 0,4-3-80 15,7 2-32-15,5-2 0 0,5 0-336 0,5-6-64 0,6 1 0 0,4-2-16 16,4-5-304-16,3 0 160 0,4-3-160 0,3-3 128 16,4-2-128-16,-33-8 0 0,66 8 0 15,-66-8 0-15,71-8-160 0,-71 8 160 0,67-24-208 0,-67 24 80 16,55-37-224-16,-55 37-32 0,39-46-16 0,-39 46 0 0,22-45 80 0,-22 45 0 15,10-49 16-15,-9 23 0 16,-1 1 144-16,-2 3 32 0,-2-4 0 0,-1 4 0 0,-3-1-32 0,0 5 0 16,-1-1 0-16,-1 3 0 15,-2 6-1152-15,-2 2-224 0,1 1-64 0,-1 7-11584 16</inkml:trace>
  <inkml:trace contextRef="#ctx0" brushRef="#br0" timeOffset="22480.98">19887 12231 25791 0,'-17'35'1152'0,"8"-21"224"0,0 3-1104 0,0-4-272 16,4-2 0-16,1-3 0 0,-1 4 544 0,-2 10 48 15,-4 10 16-15,1 6 0 16,4-4-1984-16,2-3-400 0,5-2-80 0,5-7 0 0</inkml:trace>
  <inkml:trace contextRef="#ctx0" brushRef="#br0" timeOffset="22846.89">20895 11990 19343 0,'-11'-3'1728'0,"0"2"-1392"0,2-4-336 0,3 4 0 0,1-1 1168 0,-6-2 176 16,-11-2 16-16,-14-1 16 0,-11 4-768 0,-2 0-160 15,4 7-16-15,7 5-16 0,3 1 752 0,7 4 160 16,3 2 16-16,6 4 16 0,4 2-160 0,6 1-48 15,4 1 0-15,5-1 0 0,3-1-512 16,5-1-96-16,2 1-32 0,3-2 0 0,5-1-224 0,4-3-48 16,1 0-16-16,5-1 0 0,1-4-224 0,5-3 0 15,0 1 128-15,-34-9-128 0,66 4 0 0,-66-4 0 0,52-13 0 16,-52 13 0-16,0 0 0 0,53-47-128 16,-53 47 128-16,21-45 0 15,-21 45-592-15,9-50-16 0,-9 22 0 0,-2-3-10080 16,-1 1-2032-16</inkml:trace>
  <inkml:trace contextRef="#ctx0" brushRef="#br0" timeOffset="23066.67">21070 11519 24879 0,'9'12'1088'0,"-4"-6"256"0,2 2-1088 0,-2-2-256 0,0 0 0 0,-2 0 0 15,5 4 2336-15,3 9 416 0,6 12 64 0,8 19 32 16,1 13-1264-16,-6 4-256 0,-7 2-48 0,-8 1-16 0,-9 0-752 0,-8-3-160 16,-11 0-32-1,-10-2 0-15,-4-5-192 0,-5-4-128 0,-4-1 128 0,1-4-128 0,0-8-192 0,7-5-96 16</inkml:trace>
  <inkml:trace contextRef="#ctx0" brushRef="#br0" timeOffset="23738.34">23195 11655 15663 0,'0'0'1392'0,"0"-3"-1120"16,1 3-272-16,-1 0 0 0,2 3 752 0,-1-1 80 0,1 2 32 0,2 2 0 15,1 6 720-15,0 8 144 16,0 6 16-16,0 8 16 0,-1 1-288 0,-3 4-48 0,1 0-16 0,-3 0 0 16,0 2-608-16,-2-7-128 15,1 1-32-15,-3-7 0 0,-1-2-416 0,-2-4-96 0,1-7 0 0,0-5-128 16,2 0-1456-16,0-7-400 0</inkml:trace>
  <inkml:trace contextRef="#ctx0" brushRef="#br0" timeOffset="23910.74">23119 11567 23951 0,'-5'5'1056'0,"3"-4"224"0,1 2-1024 0,2-3-256 0,2-3 0 0,1 2 0 15,3 1 896-15,-7 0 112 0,0 0 16 0,68-9 16 16,-68 9-224-16,89-3-48 0,-36 3-16 0,2 0 0 0,-1 1-432 0,2 1-64 16,2-2-32-16,-4 3-9376 15,-2-6-1856-15</inkml:trace>
  <inkml:trace contextRef="#ctx0" brushRef="#br0" timeOffset="24104.45">23204 11804 17503 0,'-15'12'1552'0,"9"-6"-1232"15,1-3-320-15,2-3 0 0,5 3 1424 0,0-3 240 0,3-3 32 0,-5 3 16 16,0 0-752-16,55-9-128 16,-55 9-48-16,75-13 0 0,-75 13-624 0,89-12-160 15,-89 12 0-15,99-14 0 16,-48 9-848-16,-1-1-208 0,-50 6-32 0,96-10-9600 0</inkml:trace>
  <inkml:trace contextRef="#ctx0" brushRef="#br0" timeOffset="24234.7">23795 11781 12895 0,'-10'12'576'0,"4"-6"112"0,0-1-560 0,1 0-128 0,2-1 0 0,1-1 0 16,-2 3 1792-16,-2 1 320 0,-2 5 64 0,0 7 0 0,-1 0-432 0,4 0-80 16,2-3-32-16,-1-1 0 15,4-1-608-15,-1-4-112 0,2-2-16 0,1 1-16 31,1-4-1376-31,-1 0-272 0</inkml:trace>
  <inkml:trace contextRef="#ctx0" brushRef="#br0" timeOffset="24554.8">23763 11623 10127 0,'-1'1'896'0,"-1"1"-704"15,2-2-192-15,2 0 0 0,-1 3 2256 0,1-2 432 0,2 4 64 0,1 2 32 16,2 3-832-16,2 5-160 15,1 4-48-15,1 0 0 0,-1 1-704 0,-1 2-144 16,-1 2-16-16,-2-4-16 0,1 2-624 0,-4-2-240 16,0-2 176-16,-1-2-176 0,-1-1 0 0,1-2 0 0,-2-6 0 0,0-1 0 15,0-1-208-15,1-4-144 16,0-1-32-16,0-1 0 16,1-4-800-16,0-1-160 0,1-1-48 0,0-3 0 15,1-3 368-15,0 1 80 0,-4 12 16 0,0 0 0 0,16-38 672 0,-16 38 256 0,0 0-176 0,0 0 176 16,0 0 0-16,30-41 288 0,-26 41-32 0,0 0-16 0,1 1 848 0,-1 4 160 15,0 1 32-15,0 4 16 16,0 0 0-16,0-1 0 0,-2 2 0 0,1 0 0 0,-1 1 128 0,1-2 32 16,0 0 0-16,1 2 0 15,4 2-2784-15,-1-2-544 0,3 3-112 0,0-5-11664 16</inkml:trace>
  <inkml:trace contextRef="#ctx0" brushRef="#br0" timeOffset="24896.83">24244 11872 3679 0,'-6'-9'320'0,"2"2"-320"16,0 1 0-16,1 1 0 0,0 4 2176 0,1-2 384 16,-2 0 64-16,-4-2 0 15,-1 0 192-15,-5 2 16 0,-2 3 16 0,2 4 0 16,-1 5-768-16,3 3-160 0,2 1-16 0,0 3-16 0,2 1-800 0,1 0-176 16,2-1-16-16,3 0-16 0,2 0-288 0,1-3-48 15,3-1-16-15,3-2 0 0,2-3-320 0,2 0-64 16,2-2-16-16,-13-5 0 0,0 0-128 0,45-7 0 0,-45 7 0 15,0 0 0-15,46-38-320 0,-46 38 48 16,0 0 16-16,36-65 0 16,-36 65-704-16,21-61-144 0,-21 61-32 0,16-69 0 15,-12 32-144-15,-2 1-48 0,-1-5 0 0,1 3 0 0,-1 3 816 0,1-3 144 0,5-3 48 0,2-4 0 16,3 2 912-16,-12 43 192 16,26-73 48-16,-26 73 0 0,24-51-256 0,-24 51-32 0,0 0-16 0,0 0 0 15,0 0 256-15,0 0 48 16,14 7 16-16,-19 17 0 0,0 6 496 0,0 8 112 0,-1 7 16 0,1 7 0 15,0 2-1056-15,0 1-208 0,1 1-32 16,2 0-16 0,1-4-528-16,2-1-96 0,1-2-32 0,6-2-16112 0</inkml:trace>
  <inkml:trace contextRef="#ctx0" brushRef="#br0" timeOffset="25237.17">25457 11734 16575 0,'-22'0'1472'0,"8"0"-1168"16,-1-3-304-16,2 2 0 0,5 1 992 0,2 0 144 15,-5 1 16-15,-10 2 16 0,-10 3 624 0,-9 6 112 16,0 5 16-16,6-1 16 0,6 3-368 0,5 2-80 0,6-1-16 0,5 1 0 16,6-1-800-16,3-1-160 0,6-1-48 0,3-2 0 15,5-2-464-15,4 1 0 0,3-5-208 0,3-2 64 16,-21-8-1776-16,62 13-336 0</inkml:trace>
  <inkml:trace contextRef="#ctx0" brushRef="#br0" timeOffset="25566.75">25631 11797 23951 0,'-22'-4'1056'0,"12"2"224"0,-1-2-1024 15,1 4-256-15,3 0 0 0,0 0 0 0,0 0 1152 0,-7 1 192 16,-7 4 16-16,-7 1 16 0,-3 2 256 0,4 2 48 15,3 1 16-15,5 0 0 16,5 0-928-16,4 0-176 0,5 0-32 0,4-3-16 16,1 0-400-16,6-1-144 0,2 3 0 0,3-8 144 15,2 2-528 1,-13-4-128-16,0 0 0 0,47 0-16 0,-47 0-1072 0,0 0-192 0,0 0-64 0,65-25 0 16,-65 25-592-16,0 0-128 0,51-36-32 0,-51 36 0 15,0 0 688-15,35-43 128 0,-35 43 16 0,0 0 16 0,0 0 1392 0,25-45 368 16,-23 39 0-16,0 0 0 0,-2 3 1264 0,-3 3 352 0,1 3 80 0,-3 3 16 15,1 0 496-15,-2 7 96 16,0-1 32-16,-2 4 0 0,1 3-816 0,1-3-176 0,-1 4-16 0,1 1-16 16,2-2-768-16,3 0-160 15,2-1-16-15,2 0-16 16,2-3-704-16,1-3-144 0,3-2-16 0,1-1-13792 16</inkml:trace>
  <inkml:trace contextRef="#ctx0" brushRef="#br0" timeOffset="25866.71">25809 11715 5519 0,'0'0'496'0,"0"0"-496"0,-1 3 0 0,1-3 0 15,0 2 3008-15,1 0 496 0,-1 1 96 0,2 6 32 16,-1 3-1056-16,0 2-208 0,0 4-32 0,0 1-16 16,1 0-928-16,-2-1-192 0,0 2-48 0,-2-4 0 15,2 0-768-15,-1-1-176 0,0-3-16 0,0-1-16 16,0-2-368-16,1-3-80 0,0-3-16 0,1-2 0 31,1-1-768-31,1-1-160 0,2-2-16 0,-2-3-16 0,-3 6-240 0,0 0-48 0,0 0-16 0,0 0 0 16,33-48 800-16,-33 48 176 0,0 0 16 0,0 0 16 15,33-46 544-15,-33 46 0 0,0 0 160 0,0 0-32 0,0 0 416 0,0 0 96 16,0 0 0-16,0 0 16 16,0 0 240-16,0 0 32 0,0 0 16 0,47 6 0 15,-47 7-336-15,0-1-64 0,-1 3-16 0,1-4 0 16,1 1-928-16,3-2-192 0,-1 1-48 0,2-3-10592 15</inkml:trace>
  <inkml:trace contextRef="#ctx0" brushRef="#br0" timeOffset="26237.03">26228 11803 22111 0,'-12'-10'976'0,"6"5"208"0,-1 2-944 0,0-1-240 16,4 0 0-16,-1 3 0 0,-2 0 1664 0,-4 1 272 15,-6 1 64-15,-5 1 16 0,-3 7 80 0,1 1 16 16,2 2 0-16,1 4 0 0,4 0-1120 0,2-1-224 16,6 1-32-16,1-2-16 0,4 1-480 0,4-3-112 0,3 2 0 0,3-4-128 15,1 0 0-15,4-2 0 0,0-2 0 0,3-2 0 32,-15-4-672-32,0 0-96 0,51-4 0 0,-51 4-16 0,0 0-880 0,54-32-192 0,-54 32-16 0,34-41-16 31,-34 41-544-31,26-49-128 0,-26 49 0 0,18-57-16 15,-18 57 176-15,11-60 32 0,-11 60 16 0,4-59 0 0,-3 28 1584 0,0-1 304 0,2 1 64 0,-1-3 16 16,2-3 1504-16,2 3 304 0,-6 34 64 0,18-65 16 16,-18 65-192-16,18-45-32 0,-18 45-16 0,0 0 0 15,0 0-352-15,0 0-64 0,0 0-16 0,0 0 0 16,24 16 1216-16,-28 9 256 0,0 4 32 0,-1 5 16 0,0 4-816 0,-1 3-176 16,0 8-16-16,-2 1-16 15,1 3-944-15,2-2-192 0,0 2-48 0,3-5 0 0,2-4-432 0,1-6-96 16,1-6 0-16,2-3-10576 15,1-5-2112-15</inkml:trace>
  <inkml:trace contextRef="#ctx0" brushRef="#br0" timeOffset="26396.88">26439 11736 11967 0,'-2'4'528'0,"1"-1"112"0,0 0-512 0,1 1-128 0,0 0 0 0,0 1 0 16,-1 1 1808-16,0 4 336 0,-2 8 64 0,-1 6 16 15,-1 4-320-15,2-1-64 0,0-1-16 0,1-1 0 16,2-9-1568-16,1 0-256 16,1-3-192-16,2-3-11472 0</inkml:trace>
  <inkml:trace contextRef="#ctx0" brushRef="#br0" timeOffset="26538.91">26470 11551 8287 0,'0'-16'368'0,"0"6"80"0,0 4-448 0,0-3 0 0,1 5 0 0,0 1 0 16,2-2 512-16,-3 5 32 0,0 0 0 0,0 0 0 16,23-40-1488-16,-23 40-288 0,0 0-64 0,0 0-16 15,52-22 1024-15</inkml:trace>
  <inkml:trace contextRef="#ctx0" brushRef="#br0" timeOffset="26902.83">26780 11655 21183 0,'-25'3'944'16,"12"0"192"-16,-1-3-912 0,3 2-224 0,4-2 0 0,2 0 0 0,-3 4 1776 0,-4-3 304 15,-7 8 64-15,-6 1 16 0,-2 5-1312 0,4 1-256 16,2 4-48-16,2 1-16 0,4 1-192 0,4 0-32 0,3 0-16 0,3 1 0 16,3-1-288-16,4-4 0 0,3-1 0 0,1-3 0 31,2 0-416-31,2-5-32 0,0-2-16 0,-10-7 0 15,0 0-448-15,40 3-96 0,-40-3-16 0,0 0 0 16,0 0-336-16,55-50-80 0,-55 50-16 0,24-46 0 16,-24 46-16-16,18-53-16 0,-18 53 0 0,17-67 0 15,-17 67 80-15,12-69 0 0,-6 32 16 0,0 1 0 0,0-1 944 0,4-4 176 0,-10 41 32 0,24-79 16 16,-8 37 848-16,0-1 160 0,-16 43 48 0,36-77 0 16,-36 77-128-16,30-56 0 0,-30 56-16 0,0 0 0 15,0 0 144-15,0 0 48 0,0 0 0 0,0 0 0 0,21 21 1232 0,-30 8 256 16,-2 6 64-16,-3 5 0 15,-2 6-752-15,-1 5-144 0,-1 4-16 0,0 2-16 0,2-2-1248 0,1-2-256 16,4-2 0-16,2-1-9712 16,4-5-1920-16</inkml:trace>
  <inkml:trace contextRef="#ctx0" brushRef="#br0" timeOffset="27219.81">26993 11655 9215 0,'-13'2'816'0,"5"-1"-656"16,-2 2-160-16,2-3 0 0,3 2 3360 0,2-2 640 15,-3 4 128-15,-4 0 32 0,-4 2-1152 0,-5 3-240 16,0 1-32-16,3 2-16 0,1 0-1520 0,4 2-304 16,3-2-64-16,3-2-16 0,4 0-624 0,1 0-192 0,3 1 0 0,0-5 0 31,3 0-704-31,2-4-256 0,0 0-64 0,-8-2 0 15,0 0-1184-15,0 0-240 0,0 0-48 0,0 0-16 16,54-9 672-16,-49 8 144 0,0 1 32 0,-2 0 0 0,0 1 1248 0,-1 2 256 16,1 1 160-16,-2 2-192 0,0 0 1504 0,0 3 288 15,-1 1 64-15,2-1 16 0,-1 0-464 0,0 4-112 0,0 0-16 0,1-1 0 16,-1 1-720-16,1-1-160 0,2 2-16 0,0-6-16 16,1 2-672-1,1-3-128-15,0-4-16 0,1 0-11408 0</inkml:trace>
  <inkml:trace contextRef="#ctx0" brushRef="#br0" timeOffset="27401.38">27315 11305 1839 0,'2'-1'160'0,"-4"1"-160"0,1 0 0 0,-1 1 0 0,0 1 3520 0,0 2 656 15,-2 2 144-15,-3 7 32 0,-4 9-448 0,-5 11-64 0,-3 9-32 0,1 5 0 31,0 0-2272-31,0 4-448 0,0 0-80 0,4-1-32 0,-1-1-832 0,1-2-144 16,3-5 0-16,0-5 0 16,1-3-1344-16,3-5-128 0</inkml:trace>
  <inkml:trace contextRef="#ctx0" brushRef="#br0" timeOffset="27686.67">27038 11762 10127 0,'4'-2'448'0,"-3"2"96"0,2-1-544 0,-1 1 0 16,1 0 0-16,-1 0 0 0,2 1 1392 0,2 1 160 16,4 1 48-16,-10-3 0 0,32 6 192 0,-32-6 32 15,39 5 16-15,-39-5 0 0,42 5-1040 0,-42-5-208 16,43-4-32-16,-43 4-16 0,0 0-544 0,56-15-272 0,-56 15 16 0,0 0 16 31,0 0-688-31,46-34-144 0,-46 34-16 0,0 0-16 16,0 0 480-16,12-42 112 0,-15 33 0 0,-2 0 16 0,-1 6 976 0,-3 1 192 0,-2 4 32 0,-2 1 16 15,-2 6 1520-15,-3 1 288 0,0 5 64 0,-1 1 16 16,3 2-304-16,1 2-48 0,3 0-16 0,3 3 0 16,3-3-1344-16,4 0-256 0,3 1-64 0,4-2-16 15,2-3-560-15,5 0 0 0,2-6 0 0,5-2-17664 16</inkml:trace>
  <inkml:trace contextRef="#ctx0" brushRef="#br0" timeOffset="27986.66">27910 11702 22111 0,'-5'3'976'0,"3"-3"208"0,2 0-944 0,-3 0-240 16,3 3 0-16,0 1 0 0,0 2 608 0,0 4 80 16,-1 8 16-16,-1 8 0 0,-5 11 1200 0,-2 8 240 15,-3 2 48-15,0 4 16 0,-2-1-352 0,-2-2-80 0,2 2-16 0,0-8 0 16,0-1-1168-16,3-4-224 16,0-5-48-16,0-6-16 0,2-1-496 0,-1-5-80 15,3-6-32-15,0-1 0 16,0-7-1536-16,4-6-304 0,0 0-64 0,3-9-12880 0</inkml:trace>
  <inkml:trace contextRef="#ctx0" brushRef="#br0" timeOffset="28147.19">28019 11655 2751 0,'0'0'256'0,"0"0"-256"0,0 0 0 0,0 0 0 16,0 0 2352-16,0 0 416 0,47-20 96 0,-47 20 16 0,0 0 1232 0,56-5 256 15,-56 5 48-15,29 19 16 16,-20-5-1808-16,-5 6-352 0,-4-1-80 0,-4 1-16 0,-3 1-1248 0,-6-2-256 15,-2 0-48-15,-3-1-16 16,-2-1-608-16,0-4 0 0,0-1-144 0,2-3-11376 16,2-3-2288-16</inkml:trace>
  <inkml:trace contextRef="#ctx0" brushRef="#br0" timeOffset="28436.84">28323 11705 24879 0,'-11'-2'1088'0,"6"1"256"0,-1-2-1088 0,1 0-256 16,3 0 0-16,-1 2 0 0,2-2 1456 0,-4 0 224 16,-4 0 48-16,-3-1 16 0,-3 4-1296 0,0 4-272 15,2 5-48-15,0 1-128 0,2 2 624 0,2 4 16 0,2 0 0 0,2 0 0 16,3 0 128-16,2 0 16 0,3 1 16 0,2-3 0 15,3-1-528-15,0-3-96 0,3 0-32 0,2-2 0 16,-1-2-144-16,2 1 0 0,-14-7 0 0,0 0 0 16,0 0-176-16,48-5-16 0,-48 5 0 0,0 0 0 31,0 0-288-31,38-42-64 0,-38 42-16 0,0 0-9920 0,25-57-1984 0</inkml:trace>
  <inkml:trace contextRef="#ctx0" brushRef="#br0" timeOffset="28602.68">28481 11645 5519 0,'-4'12'496'0,"1"-4"-496"0,1 0 0 0,-1-2 0 0,2 1 3360 0,0-1 576 16,1 1 112-16,-3 6 32 0,1 3-1216 0,-2 10-240 16,0 1-64-16,1-1 0 0,-1-1-1632 0,0-7-336 15,2-2-64-15,-1-3-16 16,2-4-1824-16,0-5-368 0</inkml:trace>
  <inkml:trace contextRef="#ctx0" brushRef="#br0" timeOffset="28926.92">28583 11430 21183 0,'-3'6'944'0,"2"-2"192"0,0-1-912 0,0 3-224 0,1-2 0 0,0 1 0 16,1 1 1248-16,-1 5 208 0,0 10 32 0,-1 4 16 15,-1 5 48-15,1 1 16 0,-1 1 0 0,-2-1 0 16,2-5-768-16,-2 0-160 0,0-3-16 0,2-3-16 16,-2-1-608-16,1-3-192 0,1-3 0 0,1-2 0 31,0-1-1072-31,-1-3-208 0,2-4-64 0,3 0 0 16,-1-3-960-16,2-3-192 0,-4 3-32 0,0 0-16 15,0 0-112-15,0 0-32 0,0 0 0 0,54-43 0 0,-54 43 1536 16,0 0 320-16,0 0 48 0,50-27 16 0,-50 27 1152 0,0 0 256 0,0 0 32 0,0 0 16 15,47 0 1808-15,-40 3 384 0,-1 4 64 0,1-1 0 16,-1 1 192-16,-1 2 16 0,1-2 16 0,0 2 0 0,0 0-1168 16,0-2-224-16,1 2-48 0,-1-6-16 0,1 1-1520 0,-1 0-320 15,2-2-48-15,-1 1-13680 16</inkml:trace>
  <inkml:trace contextRef="#ctx0" brushRef="#br0" timeOffset="29125.28">29160 11238 22111 0,'-1'2'976'0,"0"1"208"0,-2 1-944 0,1-1-240 16,-1 0 0-16,1 3 0 0,0 0 2416 0,-5 8 432 16,-3 7 96-16,-3 11 0 0,-4 10-1216 0,-2 3-240 15,0 2-48-15,0 0-16 0,1-3-976 0,1-1-192 16,1-3-32-16,0-1-16 0,2-6-208 0,-1 1-192 0,3-4 48 0,0-2 0 31,1-4-1840-31,-1-4-352 0</inkml:trace>
  <inkml:trace contextRef="#ctx0" brushRef="#br0" timeOffset="29421.3">28829 11649 22111 0,'0'0'976'0,"0"0"208"0,0 0-944 0,0 0-240 0,0 0 0 0,0 0 0 0,0 0 1024 0,49-7 176 15,-49 7 16-15,46-3 16 0,-46 3-144 0,64 0-48 16,-64 0 0-16,64 0 0 0,-64 0-672 0,59 3-144 16,-31 1-32-16,-4 1 0 15,-3 2-192-15,-6 0 0 0,-4-1 0 0,-6 0-160 0,-5 0-112 0,-4 0-32 16,-5 4 0-16,-2-4 0 16,-1 3 672-16,-2 1 128 0,-1 0 16 0,3-1 16 0,0 0 816 0,1 4 144 15,-1-3 48-15,5 2 0 0,1-2-752 0,1 4-144 16,1 0-16-16,2-1-16 0,-1 3-256 0,2-3-48 15,0 2-16-15,-2 1 0 0,2-1-128 0,-3-4-32 16,1 0 0-16,-4-1 0 0,3-3 0 0,-4-1-128 16,-2-3 192-16,0 0-64 0,-1-3-128 0,-1-3 0 15,-1-3-192-15,1 0-18048 0</inkml:trace>
  <inkml:trace contextRef="#ctx0" brushRef="#br0" timeOffset="31086.57">22284 11569 11967 0,'-4'-6'1072'15,"2"3"-864"-15,0 0-208 0,2 3 0 16,0-4 592-16,-1 2 80 0,-1-2 16 0,-2-2 0 15,-1 2 128-15,0 4 16 16,1 6 16-16,0 11 0 0,0-5 880 0,-1 10 160 0,0 10 32 0,-3 10 16 16,2 12-160-16,-2 2-48 0,0 1 0 0,0 0 0 15,0 0-784-15,-1-4-176 0,3-6-16 0,0-5-16 16,1-3-736-16,0-6 0 0,2-5 0 0,-1-4 0 16,1-6-1472-16,2-3-272 0,-3-1-64 0,3-8-11120 15</inkml:trace>
  <inkml:trace contextRef="#ctx0" brushRef="#br0" timeOffset="31423.23">22059 12008 7359 0,'-3'-5'320'0,"1"2"80"0,1-1-400 0,-1 2 0 0,4 0 0 0,-1 0 0 0,1-2 1536 0,2 2 240 16,-4 2 32-16,0 0 16 15,0 0-624-15,52-41-128 0,-52 41-32 0,0 0 0 0,77-22-144 0,-77 22-16 16,59-10-16-16,-59 10 0 0,62-9-352 0,-62 9-64 15,64-1 0-15,-64 1-16 0,60 4-272 0,-60-4-160 16,50 6 192-16,-50-6-192 0,0 0 0 0,51 10 0 0,-42-4 0 0,-4 0 0 16,-4 3 0-16,-2 1 0 15,-4 2 0-15,-4 2 0 0,-3 0 128 0,-1 4 64 0,-2 0 0 0,-1 3 16 16,-1-1 688-16,1-1 144 16,-1 0 32-16,0 0 0 0,3-3 400 0,3-1 64 15,1-3 32-15,3-2 0 0,5-4-464 0,1-2-80 16,3-4-32-16,3 0 0 0,-5 0-688 0,0 0-144 0,0 0-32 15,0 0 0-15,56-35-128 0,-56 35 0 0,0 0-192 0,42-42 192 32,-42 42-672-32,0 0-16 0,46-57 0 0,-46 57 0 15,0 0-736-15,34-53-160 0,-34 53-16 0,0 0-16 16,18-38-688-16,-16 29-144 0</inkml:trace>
  <inkml:trace contextRef="#ctx0" brushRef="#br0" timeOffset="32503.75">22494 11974 8287 0,'-1'-4'736'0,"0"-1"-592"0,1 4-144 0,0 1 0 16,-2 0 752-16,1 0 112 0,-1-3 32 0,-3 1 0 0,-3 1 576 0,-2 2 112 15,-2 4 16-15,0 5 16 16,-3 3 240-16,1 3 64 0,2 3 0 0,0 0 0 15,0 3-592-15,3 0-112 0,1 3-32 0,3-3 0 0,4 0-448 16,2 1-96-16,4-5 0 0,3-2-16 0,3-1-176 0,1-1-48 16,5-2 0-16,-1-5 0 0,-2 2-400 0,-14-9 0 15,0 0 128-15,57 6-128 0,-57-6 0 0,0 0-176 16,59-10 48-16,-59 10 0 16,0 0-256-16,0 0-64 0,51-44 0 0,-51 44 0 0,14-31 80 0,-11 10 16 15,1 1 0-15,-2-2 0 16,0 0-240-16,-2 2-48 0,0-1-16 0,-3-1 0 15,1 2-704-15,-2 1-144 0,-1 1-32 0,0 4-8720 0</inkml:trace>
  <inkml:trace contextRef="#ctx0" brushRef="#br0" timeOffset="42302.7">5933 14013 19343 0,'-6'4'1728'0,"1"-2"-1392"0,4-2-336 0,1 0 0 16,1 0 1536-16,0 0 224 0,-1 0 48 0,3 0 16 0,3 0-864 0,-6 0-192 15,0 0-16-15,0 0-16 16,60-9 144-16,-60 9 16 0,57-7 16 0,-57 7 0 16,68-5-384-16,-68 5-80 0,92-4 0 0,-39 4-16 15,-53 0-432-15,88-2 0 0,-88 2-192 0,86-1-9648 16,-86 1-1936-16</inkml:trace>
  <inkml:trace contextRef="#ctx0" brushRef="#br0" timeOffset="42546.94">6021 14124 16575 0,'-8'5'1472'0,"3"-1"-1168"0,3-3-304 0,2-1 0 16,1 0 1632-16,0 0 272 0,2 3 48 0,1-1 16 15,7 2-800-15,-11-4-144 0,0 0-48 0,65 0 0 16,-65 0-224-16,69-6-48 0,-69 6-16 0,78-4 0 16,-78 4-384-16,83-4-80 0,-31-1-16 0,4 2 0 31,1-7-672-31,-3 1-144 0</inkml:trace>
  <inkml:trace contextRef="#ctx0" brushRef="#br0" timeOffset="42904.77">6630 13850 16575 0,'-6'2'1472'0,"1"1"-1168"16,3-3-304-16,2 0 0 0,1 0 2112 0,-2 1 384 16,-2 4 64-16,1 1 0 0,-1 1-688 0,3 6-144 15,5-1-16-15,1-2-16 0,6 2-608 0,0 1-112 16,4-3-16-16,0 0-16 0,-2-2-720 0,3 2-224 16,4-1 128-16,0 1-128 15,-4 0-464-15,-1-4-160 0,-1 2-16 0,-1 0-16 16,-2-2-624-16,-1 3-112 0,-2-3-16 0,-3 1-16 15,0-1 256-15,-1 1 48 0,-2-1 16 0,-2 0 0 16,-1 0 272-16,-1-2 48 0,-2 2 16 0,1-2 0 16,-2 2-144-16,-1 0-32 0,0 0 0 0,-1 1-4800 15,0-4-960-15</inkml:trace>
  <inkml:trace contextRef="#ctx0" brushRef="#br0" timeOffset="43219.9">6629 13842 11055 0,'-6'0'976'16,"2"0"-784"-16,3 0-192 0,1 0 0 15,1 0 1680-15,0 0 304 0,-1 0 48 0,0 3 16 16,2-3-560-16,3 3-96 0,1 0-32 0,3 1 0 15,0 2 256-15,3 1 48 0,-1 2 16 0,1 3 0 0,3 4-496 0,-2 3-96 16,0-3-32-16,-1 3 0 0,1 3-336 0,-2 4-64 16,-3 2-16-16,0 1 0 0,-2-1-144 0,-2-2-48 15,-2-1 0-15,1-3 0 0,-2-2-80 0,0 1-32 16,-1-5 0-16,0-4 0 0,1 1-336 0,-1-7 0 16,2 0 0-16,-2-6 0 15,0 0-1056-15,0-2-224 0,1-2-64 0,0-6-14304 0</inkml:trace>
  <inkml:trace contextRef="#ctx0" brushRef="#br0" timeOffset="43486.82">6664 13877 4607 0,'-6'0'400'0,"3"-3"-400"0,1 2 0 0,0 1 0 16,4 0 2608-16,-1 0 432 0,3-2 96 0,1 2 0 15,4 2-544-15,-9-2-112 0,0 0-32 0,54 8 0 16,-54-8-544-16,43 14-112 0,-43-14-32 0,49 20 0 15,-23-7-800-15,-1-1-176 0,-4 0-16 0,0 2-16 16,-2 1-496-16,-2-2-112 0,-1 2-16 0,-2 1 0 16,-4-3 0-16,-3 0-128 0,-2 2 192 0,-4-4-64 15,-2 2 640-15,-4-1 112 0,-2 0 16 0,-6 1 16 16,2-3-128-16,-6-1-16 0,-6 4-16 0,-3-1 0 16,-4 2-400-16,-1-3-80 0,0 1-16 0,0-4 0 15,2-2-256-15,3-2 128 0,4-2-128 0,6-2-12288 16,6-4-2544-16</inkml:trace>
  <inkml:trace contextRef="#ctx0" brushRef="#br0" timeOffset="44078.59">8256 13599 13823 0,'-1'1'1216'0,"0"1"-960"16,1-2-256-16,0 3 0 0,1 1 1536 0,-1-2 256 15,0 8 48-15,0 4 16 0,-1 10-64 0,-1 7 0 0,-2 4 0 0,-1-1 0 16,0 1 64-16,0-2 16 0,0 1 0 15,1-2 0-15,2-4-816 0,1-3-160 16,2-1-48-16,0-6 0 0,3-3-592 0,-2-3-112 16,2-2-16-16,-2-4-128 0,3 1 0 0,-1-6 0 15,0-1-160-15,2-1 160 16,0-6-1232-16,-6 7-128 0,0 0-32 0,0 0 0 16,0 0-1392-16,41-44-288 0,-41 44-48 0,30-40-7840 0</inkml:trace>
  <inkml:trace contextRef="#ctx0" brushRef="#br0" timeOffset="44206.6">8456 13722 9839 0,'-2'-3'208'0,"1"0"48"0,0 3 16 0,0 3 16 0,1-3-288 0,-3 3 0 0,-1 4 0 0,-4 6 0 16,-5 11 3168-16,-3 3 576 0,0 7 112 0,1 1 32 15,-1 2-1280-15,4-1-256 0,2 5-48 0,3-4-16 16,0 1-1216-16,4-7-240 0,3 1-64 0,2-6 0 16,4 2-960-16,3-6-208 0,2-4-48 0,3-2-14592 15</inkml:trace>
  <inkml:trace contextRef="#ctx0" brushRef="#br0" timeOffset="44546.77">8949 13789 7359 0,'-14'3'656'0,"6"-3"-528"16,-1 1-128-16,2 0 0 0,2 0 4368 0,0 2 848 0,-4-2 160 0,-6 5 48 15,-7 5-2608-15,-6 7-528 16,-2 4-112-16,5 3 0 0,0 1-1024 0,4 2-208 16,3 3-48-16,2 0 0 0,2 7-416 0,4-3-96 15,5-4 0-15,5-2-16 0,3-1-224 0,4-6-144 16,4 0 192-16,3-5-192 0,4-2 0 0,1-2 0 16,3-3 0-16,-22-10 0 0,47 8 0 0,-47-8 0 15,52-5 0-15,-52 5 0 0,0 0 0 0,73-29 0 0,-73 29 0 0,0 0 0 16,59-56 0-16,-59 56 0 0,30-51 0 0,-30 51 0 15,19-57 0-15,-14 28-192 0,0-2 192 0,-5 0-192 16,0 1-16-16,-4 2 0 0,-2-1 0 0,-2 7 0 31,0 0-304-31,-3 3-48 0,-4 1-16 0,0 4 0 0,-1 2-768 0,1 3-176 0,-1 3-16 0,-1 2-13024 16</inkml:trace>
  <inkml:trace contextRef="#ctx0" brushRef="#br0" timeOffset="44741.4">8807 14114 25343 0,'-4'9'560'0,"3"-5"112"0,0-1 32 0,1 0 0 0,0-3-576 0,2 0-128 16,0 0 0-16,5-3 0 0,-7 3 2048 0,0 0 384 15,0 0 80-15,66-19 16 16,-66 19-2864-16,0 0-576 0,65-29-112 0,-65 29-32 15,50-22-1840-15,-50 22-368 0</inkml:trace>
  <inkml:trace contextRef="#ctx0" brushRef="#br0" timeOffset="44996.62">9095 14247 11055 0,'-9'13'976'0,"5"-8"-784"0,2-1-192 0,1-2 0 15,1 0 3776-15,1-2 720 0,1-3 144 0,-2 3 32 16,0 0-3200-16,0 0-640 0,44-33-128 0,-44 33-32 16,0 0-544-16,48-37-128 0,-48 37 0 0,0 0 0 15,44-42 0-15,-44 42 0 0,0 0 0 0,0 0 0 16,45-37-144-16,-45 37 144 0,0 0 0 0,0 0 0 16,0 0 144-16,0 0 144 0,20 3 32 0,-21 6 0 0,-2 1 672 0,-1 5 144 15,1 1 16-15,-4 0 16 0,3 2-688 0,0 0-144 16,0-1-16-16,2 0-16 15,0-2-928-15,4-1-176 0</inkml:trace>
  <inkml:trace contextRef="#ctx0" brushRef="#br0" timeOffset="45398.32">9521 13627 3679 0,'-1'-2'320'0,"1"0"-320"16,0 0 0-16,1-2 0 0,1 2 3328 0,0 2 576 0,-2 0 128 0,0 0 32 16,0 0-2384-16,0 0-464 0,53-23-112 0,-53 23-16 15,0 0 0-15,44 4-16 0,-44-4 0 0,19 15 0 16,-10-9-512-16,-4 4-112 15,-1 0 0-15,-4 0-16 0,-2 2-432 0,-2-3 0 0,-1 1 0 0,-3 0 0 16,-1-2 0-16,0-1-192 0,-3-1 64 0,1 1 128 0,1-4-256 0,3 0 80 16,3 0 16-16,3-2 0 15,2-1 160-15,3 3 0 0,1-1 0 0,0-2 128 16,0 4-128-16,1-1 144 0,1 4-144 0,1 1 160 16,-1 2 320-16,-1 0 64 0,1-1 16 0,-1 1 0 0,-1 2 592 0,-3-5 112 15,2 0 16-15,-4 1 16 16,-1-2-16-16,-3 1 0 0,-2-1 0 0,-4 0 0 0,-2-1-496 0,-2-3-96 15,-2 2-32-15,0-4 0 0,0 0-416 0,-2-1-96 16,-1-2-16-16,1-4 0 16,4-2-640-16,2 1-144 0</inkml:trace>
  <inkml:trace contextRef="#ctx0" brushRef="#br0" timeOffset="45826.97">9988 14101 27647 0,'1'0'2448'16,"0"0"-1952"-16,2 0-496 0,-1-3 0 0,2 3 480 0,1 0 0 15,-5 0 0-15,0 0 0 0,0 0 288 0,80-15 64 16,-80 15 16-16,63-6 0 0,-63 6-848 0,69-5 0 16,-69 5-176-16,76-5-14096 0</inkml:trace>
  <inkml:trace contextRef="#ctx0" brushRef="#br0" timeOffset="46168.09">10517 14129 14735 0,'-8'4'1312'0,"5"-4"-1056"0,0 0-256 0,2 0 0 16,2 0 2080-16,1-3 352 0,-1 2 80 0,-1 1 16 0,0 0-1376 0,0 0-256 15,0 0-64-15,62-43-16 16,-62 43 16-16,0 0 16 0,65-45 0 0,-65 45 0 16,0 0-544-16,62-49-112 0,-62 49-32 0,0 0 0 15,56-57-160-15,-56 57 0 0,32-44-160 0,-32 44 160 0,29-43 0 16,-29 43 0-16,0 0 0 0,34-50 0 16,-34 50 0-16,0 0 0 0,0 0 0 0,0 0 0 0,0 0 512 0,0 0 80 15,2-10 32-15,-9 20 0 16,-1 2 768-16,0 4 144 0,-1 3 48 0,-1 4 0 15,-1 4-944-15,0 2-176 0,-1 6-32 0,-1-3-16 0,2 0-272 0,2-1-144 16,3-2 160-16,3-4-160 0,0 0 144 16,4-5-144-16,3 1 128 0,1-5-11984 15,5 0-2416-15</inkml:trace>
  <inkml:trace contextRef="#ctx0" brushRef="#br0" timeOffset="46516.65">11366 13776 34095 0,'-18'1'1504'0,"9"-1"320"0,-1 0-1456 0,2 0-368 16,0 2 0-16,2 1 0 0,-5-2 736 0,-8 5 80 0,-10 6 16 0,-12 7 0 15,-4 3 32-15,3 3 16 16,2 1 0-16,5 2 0 0,4 3-592 0,5-2-112 15,5 3-32-15,4-1 0 0,4-1-144 0,3 0 0 0,7-1 0 0,1-1 128 0,5-4-128 0,3-1 0 16,2-5 0-16,3-1 0 16,2-1 0-16,2-5 0 0,1 0 0 0,1-5 0 15,-17-6-128-15,39 8-16 0,-39-8 0 0,0 0 0 16,58-8-224 0,-58 8-32-16,0 0-16 0,47-34 0 15,-47 34-96-15,0 0 0 0,26-45-16 0,-26 45 0 0,5-34 112 0,-8 18 32 0,-2-3 0 0,-2 1 0 0,-3 1 0 0,-2 5 16 16,-2 2 0-16,-3 4 0 15,-4 0-272-15,-3 2-48 0,1 4-16 0,2 0 0 16,0 0-720-16,3 0-160 0,4 1-16 0,4 2-10880 16</inkml:trace>
  <inkml:trace contextRef="#ctx0" brushRef="#br0" timeOffset="46986.7">11886 13810 15663 0,'-5'-2'1392'16,"-1"-2"-1120"-16,3 4-272 0,-1-3 0 15,1 3 1920-15,-6 0 336 0,-6 0 64 0,-10 0 16 16,-5 3-224-16,-6 4-64 0,4 6 0 0,1 3 0 16,2 2-688-16,2 7-144 0,0 4-16 0,8-7-16 15,7-10-624-15,1 5-128 0,0 8-32 0,-1 7 0 16,5 5-128-16,3-4-16 0,4 0-16 0,4-10 0 0,3 0-96 0,6-5-16 15,2-3 0-15,3-2 0 0,3-2-128 0,-21-11 0 16,50 14 144-16,-50-14-144 16,55 4 0-16,-55-4 0 0,52-7 0 0,-52 7 0 0,0 0 0 0,73-31 0 15,-73 31 0-15,47-37 0 0,-47 37 0 0,39-45 0 16,-39 45 0-16,27-52-128 0,-27 52-128 0,23-57-32 16,-23 57 0-16,16-63 0 15,-9 32-528-15,-5 1-96 0,-3 0-32 0,-3 1 0 16,-2 5-912-16,-4 1-176 0</inkml:trace>
  <inkml:trace contextRef="#ctx0" brushRef="#br0" timeOffset="47170.01">11600 14095 28559 0,'-7'7'1264'0,"3"-5"272"0,3 2-1232 0,2-4-304 16,1 0 0-16,2-2 0 0,-4 2 448 0,0 0 48 0,0 0 0 0,57-11 0 16,-57 11-496-16,63-15 0 0,-63 15-128 0,63-14 128 31,-63 14-2576-31,67-6-416 0,-67 6-80 0</inkml:trace>
  <inkml:trace contextRef="#ctx0" brushRef="#br0" timeOffset="47429.2">12006 14224 26719 0,'-20'14'2368'0,"11"-9"-1888"0,1 0-480 0,3-3 0 16,3 1 2240-16,2-3 336 0,2 0 80 0,0 0 16 16,2-3-1840-16,-4 3-352 0,0 0-80 0,0 0-16 15,49-16-160-15,-49 16-32 0,0 0-16 0,65-28 0 0,-65 28-176 0,49-22 0 16,-49 22 0-16,48-19 0 0,-48 19 0 0,0 0 0 15,51-14 0-15,-51 14 0 0,0 0 0 0,22 10 0 16,-21-2 0-16,-2 4 0 0,-1 3 304 0,-4 5 16 16,-2 4 16-16,1 1 0 0,-1 4 16 0,0-1 0 0,-2 2 0 0,2-5 0 15,0-1-352-15,0-4 0 16</inkml:trace>
  <inkml:trace contextRef="#ctx0" brushRef="#br0" timeOffset="47976.86">13043 14013 14735 0,'-11'6'1312'0,"6"-2"-1056"0,1-2-256 0,2 0 0 16,2 0 1808-16,1-2 304 16,3 0 64-16,1 0 16 0,-5 0-448 0,0 0-80 0,0 0-32 0,68-4 0 15,-68 4-352-15,60-6-80 0,-60 6-16 0,65-4 0 16,-65 4-272-16,78-8-48 0,-78 8-16 0,81-9 0 16,-81 9-528-16,66-7-96 0,-66 7-32 0,75-16 0 31,-75 16-1104-31,68-16-240 0,-68 16-32 0,52-13-13856 0</inkml:trace>
  <inkml:trace contextRef="#ctx0" brushRef="#br0" timeOffset="48217.18">13056 14163 12895 0,'-14'8'576'0,"6"-5"112"0,2 0-560 0,1-3-128 16,3 3 0-16,2-3 0 0,0 0 1248 0,0-3 224 16,1 3 32-16,3-2 16 0,-4 2-656 0,0 0-128 0,0 0-32 0,51-10 0 15,-51 10 608-15,0 0 112 16,71-7 32-16,-71 7 0 0,57-5-640 0,-57 5-128 0,59-2-32 0,-59 2 0 16,61 0-656-16,-61 0 0 15,56 0-208-15,-56 0-8176 16,0 0-1616-16</inkml:trace>
  <inkml:trace contextRef="#ctx0" brushRef="#br0" timeOffset="48470.63">13409 13564 23039 0,'-12'6'1024'0,"4"-2"192"15,1 0-960-15,2 1-256 0,3-2 0 0,0 0 0 16,0 3 752-16,-3 1 96 0,-1 6 32 0,-2 5 0 0,1 2 320 0,2 1 64 16,1-1 16-16,4-5 0 15,1-2-1008-15,3-4-272 0,1-3 0 0,1-1-13632 16</inkml:trace>
  <inkml:trace contextRef="#ctx0" brushRef="#br0" timeOffset="48646.33">13258 13909 15663 0,'-13'9'1392'0,"5"-6"-1120"15,2 0-272-15,2-3 0 0,3 0 1520 0,1 0 240 16,1 0 48-16,1-3 16 16,0 1-2144-16,3-2-416 0</inkml:trace>
  <inkml:trace contextRef="#ctx0" brushRef="#br0" timeOffset="49053.08">14248 13745 25791 0,'-8'-4'2304'16,"2"0"-1856"-16,3 4-448 0,1-2 0 15,0 2 2016-15,-5-3 304 0,-5 2 64 0,-9 1 16 0,-4 4-1472 0,-3 6-288 0,1 4-64 0,2 9-16 16,4 0 16-16,1 6 0 16,3 4 0-16,1 2 0 0,3 3-272 0,2 0-48 0,6-1-16 0,4-4 0 15,1-7-112-15,5 2-128 16,2-1 176-16,4-3-176 0,2-3 128 0,2-2-128 16,3-4 0-16,3 1 0 0,2-6 0 0,-23-10 0 0,51 9 0 15,-51-9 0-15,52-6 0 0,-52 6 0 16,0 0 0-16,71-35-144 0,-71 35-32 0,41-37 0 0,-41 37 0 0,33-44 0 15,-33 44 176-15,26-55-192 0,-26 55 192 0,20-68-192 16,-14 33 192-16,-2 2-160 0,-2 2 160 0,-2-3-160 31,-1 1-240-31,-5 2-48 0,-4 6-16 0,-3 3-10608 0,-1 6-2128 0</inkml:trace>
  <inkml:trace contextRef="#ctx0" brushRef="#br0" timeOffset="49819.75">6870 15199 12895 0,'-7'0'1152'0,"-1"0"-928"15,2-3-224-15,3 3 0 16,0-1 672-16,-3 2 96 0,-6 2 0 0,-9-1 16 15,-4 2-80-15,-1 5-32 0,4 4 0 0,2 2 0 0,0 5 416 0,5 2 64 16,4 3 32-16,1-3 0 0,3 0-192 0,3-3-32 16,4 1-16-16,2-2 0 0,3-2-176 0,0-1-16 15,3-5-16-15,-1-4 0 0,2 0-544 0,1-2-192 16,1-1 0-16,-1-3 144 16,-4 0-576-16,3-3-112 0,-9 3-32 0,0 0 0 15,0 0-384-15,0 0-64 0,45-41-32 0,-45 41 0 16,0 0 32-16,33-57 16 0,-33 57 0 0,0 0 0 15,29-48 304-15,-29 48 64 0,0 0 16 0,0 0 0 0,0 0 432 0,29-44 192 0,-26 44-160 16,0 1 160-16,-2 3 0 0,0 4 240 16,-1 1-32-16,0 2 0 0,-1 4 240 0,0 1 64 15,-2 5 0-15,1-1 0 0,-1-4-512 0,1 4 0 0,-2 1 0 16,2-1-8528-16</inkml:trace>
  <inkml:trace contextRef="#ctx0" brushRef="#br0" timeOffset="50116.66">7056 15305 14735 0,'-3'-2'640'0,"2"2"160"0,-1-3-640 0,0 3-160 0,1 0 0 0,1 3 0 0,-1-1 1136 0,-2 2 192 16,1 2 32-16,-2 1 16 15,1 8 288-15,-2-1 48 0,1 2 16 0,-1-1 0 16,1 1-704-16,-1-1-128 0,4-2-16 0,0-3-16 0,1 1-624 0,1-3-240 15,0-2 176-15,3-2-176 0,-2-2 0 0,3 1-288 16,2-6 32-16,1-1 16 16,-8 4-272-16,0 0-48 0,0 0-16 0,0 0 0 0,52-44 400 0,-52 44 176 15,0 0-160-15,0 0 160 0,0 0 0 0,46-46 0 16,-40 42 0-16,0 2 0 0,-1 1 0 0,0 1 0 16,-1 0 0-16,-2 3 0 0,2 0-256 0,-1 1 64 15,-1 2 0-15,-1 1 0 16,0 2-576-16,-1 1-128 0,2 1 0 0,0 3-6080 15,1-2-1216-15</inkml:trace>
  <inkml:trace contextRef="#ctx0" brushRef="#br0" timeOffset="50456.69">7395 15382 4607 0,'-8'-4'400'0,"2"4"-400"0,0-2 0 0,0 2 0 16,2 0 2784-16,1 0 480 0,-3 0 80 0,-1 2 32 15,-6 4-624-15,0-1-112 0,-3 6-16 0,2-1-16 16,3 3-944-16,1-1-176 0,4 2-32 0,1-2-16 16,1 0-512-16,3 1-96 0,2-1-32 0,2 2 0 15,2-6-464-15,0 0-80 0,3 0-32 0,2-4 0 16,3-4-224-16,-13 0 0 0,0 0 0 0,0 0-160 31,0 0-528-31,56-32-96 0,-56 32-32 0,0 0 0 0,33-61-848 16,-33 61-192-16,16-47-16 0,-16 47-16 0,12-53 128 0,-12 53 32 0,9-57 0 15,-8 26 0-15,0 3 960 0,0-2 192 0,-1 2 32 16,2-4 16-16,-2 3 752 0,1 0 160 0,0-1 16 0,2 1 16 0,-3 29 624 0,3-37 128 16,-3 37 32-16,0 0 0 0,0 0-128 0,2-22-32 15,-5 27 0-15,-1 5 0 0,-1 6 544 0,0 4 96 16,1 7 32-16,-1 5 0 0,1 4-960 0,-1 7-192 16,0 6-48-16,3 1-10496 15,0 3-2096-15</inkml:trace>
  <inkml:trace contextRef="#ctx0" brushRef="#br0" timeOffset="51157.83">8996 15471 23039 0,'-4'-1'2048'0,"0"1"-1648"0,4-3-400 0,3-1 0 15,-1 2 576-15,2-2 16 0,-4 4 16 0,0 0 0 16,29-41-416-16,-29 41-192 0,45-50 160 0,-45 50-160 0,56-53 416 0,-56 53-16 16,66-61 0-16,-66 61 0 15,60-51-80-15,-60 51 0 0,62-53-16 0,-62 53 0 16,59-51-80-16,-59 51-16 0,49-44 0 0,-49 44 0 16,0 0-208-16,49-38 0 0,-49 38 0 0,0 0 0 0,0 0 272 0,6 3-32 15,-11 10-16-15,-3 3 0 0,-5 2 672 0,0 6 128 16,-2 1 16-16,-1 2 16 15,1 0-592-15,0 0-112 0,-1 2-32 0,0-1 0 16,2-3-320-16,4-2-160 0,3-2 16 0,4-1 0 16,5-5-1696-16,3-2-336 15</inkml:trace>
  <inkml:trace contextRef="#ctx0" brushRef="#br0" timeOffset="51486.69">10045 14949 20271 0,'-13'3'1792'0,"1"-3"-1424"15,3 1-368-15,3 1 0 0,2-2 3264 0,-8 4 576 0,-13 5 112 0,-14 3 16 16,-10 8-2976-16,-1 4-608 16,4 2-112-16,5 5-16 0,5-1 256 0,5 3 64 0,7-3 16 0,4-1 0 15,5-2-208-15,4-5-64 16,6 3 0-16,4-8 0 0,2 2-320 0,5-5 144 15,1 0-144-15,5-2 0 0,-1 1 0 0,4-6 0 0,1-1 0 0,-16-6 0 16,0 0 0-16,53 7 0 0,-53-7 0 0,0 0 0 16,0 0-384-16,60-26 32 0,-60 26 0 0,0 0 0 31,0 0-416-31,30-51-64 0,-27 35-32 0,-3 0 0 0,-3-3-176 0,-2 3-48 16,0 4 0-16,-3-4 0 15,-6 1-176-15,-1 1-32 0,-1 3-16 0,-4 4 0 0,-1 1 112 16,-1 2 32-16,0 4 0 0,-1 0-5744 0,2 4-1152 0</inkml:trace>
  <inkml:trace contextRef="#ctx0" brushRef="#br0" timeOffset="51836.61">10533 15024 22111 0,'-5'-8'976'0,"1"4"208"0,-2-2-944 0,2 2-240 15,2-1 0-15,-2 4 0 0,1-3 1792 0,-4 2 320 16,-4-4 64-16,-6-1 16 0,-3 5-720 0,-2 4-128 16,-3 5-48-16,-3 5 0 0,-1 7-592 0,2 3-128 15,1 6-32-15,3 1 0 0,3 0-384 0,2 2-160 16,5 0 128-16,3-1-128 0,3 1 256 0,4-3-16 15,6-3-16-15,1-3 0 0,4-2-16 0,2-1 0 0,3-3 0 0,2-4 0 16,3 0 16-16,1-5 0 0,-19-7 0 0,45 9 0 16,-45-9-224-16,48-2 144 0,-48 2-144 0,0 0 128 15,76-26-128-15,-76 26 0 0,43-37 0 0,-43 37 0 0,37-48 0 0,-37 48 0 16,30-57 0-16,-30 57 0 31,18-57-624-31,-18 57-144 0,8-54-48 0,-8 54-10384 0,1-44-2064 0</inkml:trace>
  <inkml:trace contextRef="#ctx0" brushRef="#br0" timeOffset="52006.64">10310 15214 33167 0,'-2'10'1472'0,"2"-4"304"0,1-3-1424 0,2 0-352 15,-1-2 0-15,3-1 0 0,-5 0 304 0,0 0-16 16,0 0 0-16,69-1 0 0,-69 1-288 0,66-12-176 15,-66 12 32-15,70-17-9904 16,-70 17-1984-16</inkml:trace>
  <inkml:trace contextRef="#ctx0" brushRef="#br0" timeOffset="52315.88">10795 15278 16575 0,'-6'4'1472'0,"3"-2"-1168"0,1-2-304 0,1 0 0 15,1 0 3024-15,1 0 560 0,1 0 96 0,2 0 32 16,-4 0-2624-16,0 0-528 0,0 0-112 0,31 6 0 16,-25 1-448-16,-1-1 0 0,-1 0 128 0,-4 0-128 15,-1 4 0-15,-4 0 0 0,-1 0 0 0,-3 1 0 16,-2 2 0-16,-2-3 0 0,1 0-144 0,0 1 144 0,1-3 320 0,1 0 128 15,0 0 32-15,2 1 0 16,2-3 352-16,4 0 64 0,0 0 0 0,4-2 16 0,0 2-464 0,4-2-80 16,2 1-32-16,-1-2 0 15,2 0-336-15,-9-3 0 0,0 0 0 0,54 1 0 16,-54-1-864-16,57-6-240 16</inkml:trace>
  <inkml:trace contextRef="#ctx0" brushRef="#br0" timeOffset="52776.41">12937 15185 27647 0,'0'0'2448'15,"0"0"-1952"-15,1-2-496 0,2 2 0 0,0 0 960 0,1-3 112 16,-4 3 16-16,0 0 0 0,0 0-96 0,73-13-16 15,-73 13 0-15,64-10 0 0,-64 10-320 0,73-6-64 16,-73 6-16-16,82-3 0 0,-82 3-576 0,83-4 0 0,-83 4 0 0,76-6-16496 31</inkml:trace>
  <inkml:trace contextRef="#ctx0" brushRef="#br0" timeOffset="52978.1">12950 15309 27647 0,'-3'6'1216'0,"3"-6"256"0,1 0-1168 0,3 0-304 0,-1 0 0 0,2 0 0 16,-5 0 336-16,0 0 16 0,55-5 0 0,-55 5 0 16,87-7 416-16,-87 7 64 0,92-6 32 0,-92 6 0 0,90-7-624 0,-90 7-240 15,86-12 176-15,-86 12-14480 16</inkml:trace>
  <inkml:trace contextRef="#ctx0" brushRef="#br0" timeOffset="53196.65">13405 14781 11055 0,'-11'6'976'0,"4"-5"-784"16,-1 2-192-16,4-3 0 0,1 2 2080 0,1-2 368 15,-2 0 80-15,-2 4 16 0,-4-2-1648 0,-3 3-336 16,2 0-64-16,3 1-16 16,1 1-2144-16,4 0-448 0,3 3-64 0,1 1-32 0</inkml:trace>
  <inkml:trace contextRef="#ctx0" brushRef="#br0" timeOffset="53367.63">13267 14977 21183 0,'-14'9'944'0,"7"-8"192"0,1 2-912 0,2-1-224 0,2-2 0 0,0 2 0 15,2-2 704-15,-1 0 112 0,1 0 16 0,1 2 0 16,4-2-1216-16,-5 0-224 0,0 0-48 15,0 0-16-15,0 0 672 0</inkml:trace>
  <inkml:trace contextRef="#ctx0" brushRef="#br0" timeOffset="53736.56">14134 15024 23039 0,'-21'0'2048'0,"10"0"-1648"16,0-3-400-16,2 3 0 0,5 0 2080 0,0 0 336 16,-2 0 64-16,-5 0 16 0,-7 1-1312 0,-7 5-256 0,-2 7-48 0,1-1-16 15,1 6-160-15,3 2-16 16,3 0-16-16,3 4 0 0,4-2-416 0,3 0-96 15,4 0-16-15,5-3 0 0,4 1 64 0,3-4 16 0,4-1 0 0,3-6 0 16,1 1-224-16,-15-10 128 16,36 13-128-16,-36-13 0 0,42 6 0 0,-42-6 0 0,0 0 0 0,63-12 0 15,-63 12 0-15,0 0 0 0,63-41 0 0,-63 41 0 16,36-41 0-16,-36 41 0 0,27-47 0 0,-27 47 0 16,18-45-160-16,-18 45-32 0,10-44 0 0,-10 44 0 15,-1-36-720-15,-3 20-160 0,-1 5-16 0,-3-2-14816 16</inkml:trace>
  <inkml:trace contextRef="#ctx0" brushRef="#br0" timeOffset="57736.78">15349 13694 13823 0,'-1'0'1216'0,"0"0"-960"15,1 0-256-15,1 0 0 0,2 0 1184 0,-1 0 192 16,2-3 32-16,-4 3 16 0,0 0-720 0,0 0-160 16,0 0-32-16,0 0 0 0,54 13 144 0,-54-13 32 15,0 0 0-15,25 31 0 0,-20-18-112 0,-3 5-32 0,-2-2 0 0,-2 0 0 16,-2 2-112-16,-3 2-32 15,-4 0 0-15,-2 1 0 0,2-5-112 0,-1 3-32 0,-1-1 0 0,1-2 0 16,2 0-128-16,0 0-128 0,3-3 192 0,1-1-192 0,2-2 256 0,0 0-48 16,2 2-16-16,0 1 0 15,1 0-192-15,0 2 0 0,1-1 0 0,0 4 0 16,-1 1 0-16,1 3 0 0,-1 0 0 0,-2 3 0 16,1 1 0-16,-2 0 0 0,1 5 144 0,0-3-144 15,-2 3 592-15,0-1 48 0,1 1 0 0,0-3 0 16,2-3 80-16,1 3 32 0,-1 7 0 0,4 0 0 15,-1 4-208-15,3 1-32 0,2 2-16 0,0 1 0 16,1-1-144-16,1 1-32 0,-2-3 0 0,0 0 0 16,-2 2-144-16,-3-2-48 0,-1-1 0 0,-1-2 0 15,-3-1 0-15,-1-3-128 0,-3-3 192 0,-5-2-64 0,1 1-128 16,-4-5 160-16,-2 1-160 0,-1-3 160 16,-2-4-160-16,-3-3 192 0,-1-3-192 0,3-5 192 0,1-2-192 0,-2-1 0 15,-3-8 0-15,0-2 0 16,3-4-832-16,5-5-240 0,2-1-48 0,3-5-14768 0</inkml:trace>
  <inkml:trace contextRef="#ctx0" brushRef="#br0" timeOffset="58072.4">15786 14307 18431 0,'-13'4'816'0,"7"-2"160"0,1-2-784 0,2 0-192 0,0 0 0 0,2 0 0 15,1 0 1440-15,-1 3 240 0,1-3 48 0,1 1 16 16,4 2-48-16,4-1-16 0,-9-2 0 0,0 0 0 16,55 0-512-16,-55 0-96 0,58-2-32 0,-58 2 0 15,77-7-512-15,-77 7-96 0,89 0-32 0,-89 0 0 16,74 3-656-16,-74-3-144 0,84 1-32 0,-84-1-15120 16</inkml:trace>
  <inkml:trace contextRef="#ctx0" brushRef="#br0" timeOffset="58312.73">15741 14488 20271 0,'-7'2'896'0,"4"-2"192"0,1 0-880 0,2 0-208 15,1 0 0-15,2 0 0 0,0-2 272 0,-3 2 16 0,0 0 0 0,0 0 0 16,81-16 336-16,-81 16 64 0,74-10 16 0,-74 10 0 16,90-6-320-16,-90 6-48 0,82-4-16 0,-82 4 0 31,89 0-832-31,-89 0-192 0,90-3-16 0,-90 3-9648 0</inkml:trace>
  <inkml:trace contextRef="#ctx0" brushRef="#br0" timeOffset="58529.02">16376 14294 8287 0,'-7'5'736'15,"3"0"-592"-15,0 1-144 0,1-3 0 0,1 1 2480 0,-3 5 464 16,-5 7 80-16,-5 9 32 0,-1 4-928 0,0 2-176 15,0 0-32-15,4 1-16 0,3-9-400 0,3-1-80 16,2-4-16-16,3-2 0 0,1-6-1408 0,2-4-320 16,2-2-64-16,0-5-13104 15</inkml:trace>
  <inkml:trace contextRef="#ctx0" brushRef="#br0" timeOffset="58788.78">16262 14224 14735 0,'-8'7'1312'0,"5"-7"-1056"16,2 1-256-16,1 1 0 0,1-2 2384 0,0 3 432 0,4-3 64 0,-5 0 32 15,0 0-1376-15,46 13-288 0,-46-13-48 0,57 16-16 16,-57-16-544-16,58 21-96 0,-58-21-32 0,57 24 0 16,-57-24-256-16,49 27-48 0,-49-27-16 0,38 30 0 15,-24-14-192-15,-5-4 0 0,-3-1 0 0,-2-1 0 16,-7 4 576-16,-3 1 80 0,-5-2 16 0,-5 2 0 15,0-2 384-15,-4 0 80 0,-2 0 16 0,-3 0 0 16,-1 2-512-16,-1-3-112 0,1 4-16 0,1-3 0 0,3-1-352 16,1-2-160-16,1 0 128 0,5-1-12128 15,5-3-2432-15</inkml:trace>
  <inkml:trace contextRef="#ctx0" brushRef="#br0" timeOffset="64222.23">18140 13741 16575 0,'-2'-4'1472'16,"-1"-1"-1168"-16,2 4-304 0,0-1 0 0,0-1 768 0,-3-1 80 15,-1-2 32-15,-5-4 0 16,-4 0 400-16,-2-2 96 0,-1 2 16 0,0 4 0 0,-1 1-224 0,0 4-32 15,1 1-16-15,-3 1 0 0,0 4-304 0,-1 1-64 0,-3 4-16 0,-2 0 0 16,3 0-272-16,1 2-48 16,1 1-16-16,1-1 0 0,3 4-16 0,2-2-16 15,2 3 0-15,5-4 0 0,2 0 160 0,2-3 48 16,3-2 0-16,-1-1 0 0,5 0-320 0,3-1-48 16,6 3-16-16,7 1 0 0,-19-10-192 0,46 16 0 15,-46-16 0-15,54 16 0 0,-54-16 0 0,51 18 0 0,-51-18 0 0,47 23 0 16,-29-13 0-16,-3 2-128 0,-4 3 128 0,-5-2 0 15,-4 2-256-15,-5-1 0 0,-3 1 0 0,-4 1 0 16,-3-3 0-16,-2 2 16 0,-1-1 0 0,-4 1 0 16,0-2 240-16,0 2 0 0,1-1 0 0,2-2 0 15,4-3 0-15,2 1 0 0,1-1 0 0,4 0 0 16,2-3 0-16,3 2 0 0,1 0 0 0,2 2 0 16,3-2 0-16,1 3 0 0,2 1 0 0,-1 2 0 15,3 2 0-15,0 0 0 0,0 0 0 0,1 1 0 16,-2 1 0-16,-1 3-144 0,0-3 144 0,-2 4 0 15,-2 1 0-15,-4 3 0 0,-2 0 0 0,-4 5 0 16,-3 0 0-16,-3 3 0 0,-3-2 0 0,-3 3 0 16,-2 0 144-16,-2-3 112 0,1 0 32 0,-3 2 0 0,-1 4 176 15,2-4 48-15,-1 1 0 0,5-7 0 16,1 1-240-16,2-3-32 0,1-2-16 0,2 5 0 0,2-3-224 0,2-1 0 16,3-3 0-16,0-4 0 15,2-2 0-15,2-2-208 0,2-2 32 0,2-3-16768 16</inkml:trace>
  <inkml:trace contextRef="#ctx0" brushRef="#br0" timeOffset="64572.72">18545 14828 22111 0,'-3'-13'976'0,"2"5"208"0,0 0-944 0,-1 0-240 16,1 4 0-16,0-1 0 0,0 1 1104 0,-4-5 176 0,-3-4 48 0,-3 0 0 15,-4 1 208-15,-2 9 64 0,0 3 0 0,-4 6 0 16,-3 4-368-16,1 8-64 0,-1 5-16 0,1 3 0 16,-1 4-512-16,4-1-128 0,4-4 0 0,0 4-16 15,0 8-128-15,3-2-32 0,4-3 0 0,3-1 0 16,5-2-160-16,3-6-48 0,4-2 0 0,3-2 0 15,6-3-128-15,2-4 160 0,3-2-160 0,5-4 160 16,2-2-160-16,-27-4 0 0,62-4 0 0,-62 4 0 16,60-16 0-16,-60 16 0 0,56-31 0 0,-56 31 0 15,48-44-352-15,-48 44 0 0,38-55 0 0,-38 55 0 16,0 0-1056 0,30-47-192-16,-26 29-64 0,-2-5 0 0,-3-1-1024 0,-4 1-224 0</inkml:trace>
  <inkml:trace contextRef="#ctx0" brushRef="#br0" timeOffset="64748.37">18302 14908 13823 0,'-1'15'1216'0,"1"-9"-960"16,0-2-256-16,1-2 0 0,0 0 2224 0,2 0 400 15,3-2 64-15,2 0 32 0,4 0-624 0,5 3-128 16,-17-3-32-16,52-3 0 0,-52 3-1488 0,61-9-320 15,-61 9-128-15,68-12-13584 0</inkml:trace>
  <inkml:trace contextRef="#ctx0" brushRef="#br0" timeOffset="65356.14">18652 15116 19343 0,'-10'10'848'0,"7"-6"192"0,-1-2-832 16,1 1-208-16,2-2 0 0,1-1 0 0,3 0 1056 0,0 0 160 15,5 0 48-15,4 0 0 0,3-1-160 0,0 1-16 16,-15 0-16-16,0 0 0 0,49-7-336 0,-49 7-64 15,0 0-16-15,48-6 0 0,-33 6-480 0,-2-2-176 16,-2 2 0-16,-3 0 144 0,-1 2 0 0,-4-2 0 16,0 4 0-16,-3-4 0 0,-1 2 624 0,-1-2 128 15,0 4 32-15,-1-4 0 0,1 3 48 0,-1-2 16 0,2 1 0 0,0-2 0 16,0 0-448-16,1 1-96 16,0 1 0-16,0-1-16 0,2 1-304 0,-1-2-128 15,2 4 128-15,-1-4-128 0,1 3 0 0,-1 0 0 0,1 0 0 0,-2 1 0 16,0-2 0-16,1 2 0 0,-2-1 0 0,-2 1 0 15,0 1 0-15,-2 1 0 16,-1 0 0-16,-1-1 0 0,-1 2 0 0,-2 1 0 16,-1 1 0-16,-1 1 0 0,0 0 0 0,-2 2 0 15,1-2 0-15,0 0 0 0,-1 2 0 0,2-3 0 0,1 1 0 0,2-4 0 16,0 1 0-16,2-1 0 0,0 1 0 0,1-2 0 16,1-4 0-16,2 1 0 0,0 2 0 0,1 0 0 15,1 1 0-15,1-2 0 0,-1 0 0 0,2 1 0 16,0-1 0-16,-1 1 0 0,2 1 0 0,-1-1 0 0,2-2 0 15,1 2 0-15,0-2 0 0,1 2 0 16,3 0 0-16,-1-2 0 0,1 2 0 0,1-2 0 0,1 2 0 16,-1-1 0-16,1-2 0 0,2-1 0 15,-1 0 0-15,0 0 0 0,1 0 0 0,-1 0 0 0,2 0 0 16,-2-1 0-16,0-2 0 0,1-1 0 16,-1 2 0-16,-2-2 0 0,1 2 0 0,-2 1 0 15,-3-2-624-15,0 1 0 16,-1 0 0-16,-1-3 0 0,-1 4-1536 0,0-4-304 0</inkml:trace>
  <inkml:trace contextRef="#ctx0" brushRef="#br0" timeOffset="65934.86">19274 14905 23039 0,'-13'8'2048'0,"6"-7"-1648"0,2 2-400 0,2-2 0 0,1 2 1888 0,2-3 288 15,2-3 64-15,0 6 16 0,2-3-544 0,3 0-112 16,6 2-32-16,-13-2 0 0,36 1-720 0,-36-1-144 16,49-1-16-16,-49 1-16 0,58-2-480 0,-58 2-192 15,61-4 128-15,-61 4-128 16,60-3-512-16,-60 3-176 0,56-3-32 0,-56 3-16080 0</inkml:trace>
  <inkml:trace contextRef="#ctx0" brushRef="#br0" timeOffset="66186.96">19315 15094 17503 0,'-16'10'768'0,"7"-8"176"0,2-1-752 0,3 2-192 0,2-3 0 0,0 1 0 15,1-1 1152-15,0 0 208 0,0 0 48 0,2 0 0 16,4-1-112-16,5-2-16 0,5 2 0 0,-15 1 0 0,39-5-368 0,-39 5-80 16,52-4 0-16,-52 4-16 0,62-6-656 0,-62 6-160 15,64-8 0-15,-64 8 0 16,67-10-784-16,-67 10-192 0,63-10-48 0,-63 10-11328 0</inkml:trace>
  <inkml:trace contextRef="#ctx0" brushRef="#br0" timeOffset="66586.78">20242 14921 27647 0,'-7'-7'1216'0,"3"4"256"0,1-1-1168 0,-1-1-304 0,3 4 0 0,-2-2 0 15,1 1 688-15,-5-2 80 0,-2 0 0 0,-8-2 16 16,0 4 240-16,-5 4 64 0,1 2 0 0,-1 5 0 16,-2 1-448-16,2 2-64 0,0 4-32 0,1 0 0 15,1 3-240-15,0 3-48 0,3-4-16 0,2 5 0 16,1-1 208-16,3 0 32 0,1 0 16 0,3-2 0 16,2 1-160-16,2 2-16 0,5-4-16 0,1 2 0 15,2-5-96-15,5-2-16 0,3 1 0 0,0-5 0 16,1-4-192-16,2 0 0 0,2-3 128 0,5-3-128 0,3-3 0 0,-26 3 0 15,54-12-144-15,-54 12 144 0,59-26-288 0,-59 26 32 16,56-35 16-16,-56 35 0 0,45-41 48 16,-45 41 16-16,0 0 0 0,47-60 0 0,-47 60 176 0,0 0-128 15,19-57 128-15,-19 57-128 0,0 0 128 0,4-67 0 16,-4 67 0-16,-7-37 0 0,0 21 0 0,-2 1 0 16,-1 3 0-16,-3 1-128 15,0 2-544-15,-2 3-96 0</inkml:trace>
  <inkml:trace contextRef="#ctx0" brushRef="#br0" timeOffset="78901.06">18984 13842 15663 0,'-8'-2'1392'0,"2"1"-1120"0,1 1-272 0,1 0 0 16,-1 0 864-16,-2 0 112 0,-7 0 32 0,-8 1 0 16,-9 4 640-16,-3 0 128 0,1 6 16 0,4 1 16 15,1 4-272-15,5 3-64 0,3 4-16 0,3 2 0 0,6-9-496 0,0 6-80 16,-2 4-32-16,3 8 0 0,4 0-256 0,2-4-48 15,4-3-16-15,4-1 0 16,2-1-256-16,6-3-48 0,1-3-16 0,3-2 0 16,3-2-80-16,2-3-128 0,2-2 176 0,6-4-176 15,-29-6 0-15,64 4 0 0,-64-4 0 0,69-10 0 0,-69 10 0 16,62-20 0-16,-62 20 0 0,61-34 0 0,-61 34-128 0,52-41 128 16,-52 41 0-16,39-47-144 0,-39 47 144 15,29-48 0-15,-29 48 0 0,13-53 0 0,-12 28 0 0,-4-1-128 16,-3 4 128-16,-3-1 0 0,-5 2 0 0,-1 5-128 15,-3 4 128-15,-2 4 0 16,-2 2-560-16,-2 0-16 0,1 6-16 0,1 0 0 16,2 0-944-16,-2 4-192 0,-2 2-48 0,1 3-11680 0</inkml:trace>
  <inkml:trace contextRef="#ctx0" brushRef="#br0" timeOffset="79103.53">18754 14090 16575 0,'-3'5'1472'0,"2"-4"-1168"0,1-1-304 0,1 0 0 16,2 0 1920-16,0 0 336 0,5 2 64 0,3 1 16 16,7 0-1056-16,-18-3-192 0,50 7-64 0,-50-7 0 15,57 6-720-15,-57-6-160 0,62 4-16 0,-62-4-12992 16</inkml:trace>
  <inkml:trace contextRef="#ctx0" brushRef="#br0" timeOffset="79454.14">19220 14336 6447 0,'-9'12'576'0,"4"-6"-576"15,1-2 0-15,2-2 0 0,2 0 3472 0,0-2 592 16,1-2 112-16,2 2 32 0,0-5-1904 0,5 1-368 16,-8 4-80-16,0 0 0 0,0 0-752 0,52-41-144 15,-52 41-16-15,0 0-16 0,58-50-432 0,-58 50-96 16,0 0-16-16,58-48 0 0,-58 48-256 0,0 0-128 15,0 0 128-15,53-41-128 0,-45 38 272 0,-4 0-16 16,0 3-16-16,-3 3 0 0,-1 0 432 0,-2 3 96 0,-1 3 0 16,-1 5 16-16,-1-2-96 0,-3 7-32 0,1 3 0 0,-2 1 0 15,-1 1-400-15,2-2-96 0,0 0-16 0,2-2 0 16,2-5-336-16,2-4-80 0,1-2-16 0,3-3-17088 16</inkml:trace>
  <inkml:trace contextRef="#ctx0" brushRef="#br0" timeOffset="80046.31">19981 13777 3679 0,'2'-1'320'15,"-1"-2"-320"-15,0-1 0 0,-1 4 0 16,0 0 864-16,0-3 96 0,1 0 32 0,1-1 0 0,-2-1 768 0,-3 2 160 16,1 3 16-16,-3 0 16 0,-3 6 192 0,-2 0 32 15,-2 7 16-15,-3 3 0 0,-1 2 32 0,-2 8 0 16,-3 5 0-16,1 5 0 0,-1 5-688 0,2 2-144 15,2 1-32-15,2 1 0 0,3 0-512 0,1-5-96 16,3 1-32-16,2-5 0 0,3-1-416 0,6-4-96 16,2-5-16-16,4-4 0 0,2-4-368 0,2-5-80 15,3-1 0-15,3-6-16528 16</inkml:trace>
  <inkml:trace contextRef="#ctx0" brushRef="#br0" timeOffset="84110.62">18298 13805 3679 0,'5'-7'320'0,"-2"2"-320"16,1 0 0-16,-2-1 0 0,1 3 560 0,-1 0 32 15,1-2 16-15,1 0 0 0,3-7 464 0,-7 12 80 16,0 0 32-16,0 0 0 0,27-42-176 0,-23 36-48 16,-1 0 0-16,-2 2 0 0,1-1-272 0,-1 4-64 0,0 1-16 0,0 0 0 15,1-2 336-15,-2 4 64 0,-2 2 16 0,1-2 0 16,-1 6 592-16,-2 0 128 0,0 2 32 0,-2 0 0 15,-3 6-272-15,0 5-48 0,-3 2-16 0,0-1 0 16,1 3-336-16,-1-3-64 16,2 4-16-16,0-5 0 0,1 2-432 0,2-2-80 0,1 2-32 15,3-4 0-15,3-3-352 0,1 1-128 0,5-3 0 0,1 0 144 0,3-3-144 16,1-1 0-16,1 0 0 0,0-4 0 16,0 0 0-16,1-2 0 0,2 0-128 0,2 1 128 31,-17-5-752-31,0 0-80 0,0 0 0 0,62 0-16 15,-62 0-1136-15,0 0-208 0</inkml:trace>
  <inkml:trace contextRef="#ctx0" brushRef="#br0" timeOffset="84389.92">18474 13902 10127 0,'-2'3'896'0,"-1"-1"-704"16,1 0-192-16,2 1 0 0,0-2 2336 0,-2 1 432 16,0 4 96-16,-2 4 16 0,1 5-176 0,-4 1-16 15,2 6-16-15,-2 7 0 0,1 2-880 0,0-3-160 16,-1 1-32-16,1-1-16 0,1-2-992 0,-1-4-192 15,1 1-32-15,0-5-16 0,2 1-352 0,-2-3-192 16,2-4 32-16,1-1-16160 0</inkml:trace>
  <inkml:trace contextRef="#ctx0" brushRef="#br0" timeOffset="85916.92">20485 13789 11967 0,'-4'0'1072'0,"-1"0"-864"16,1 3-208-16,1-3 0 0,-1 1 1008 0,-2 1 144 15,-8 4 48-15,-7 3 0 0,-6 4 352 0,-5 4 80 16,2 4 16-16,4 1 0 0,3 0-384 0,0 3-80 0,5 4-16 0,-1-1 0 16,6 4-272-16,3-3-64 15,2-5-16-15,6 2 0 0,2-1-112 0,4-5-32 0,1 0 0 0,3-3 0 16,3-4-256-16,3-3-48 16,1 0-16-16,2-1 0 0,3-3-352 0,-20-6 0 0,46 9 0 0,-46-9 0 15,0 0 0-15,71-6 0 16,-71 6 0-16,0 0 0 0,62-21 0 0,-62 21 0 15,0 0-128-15,48-42 128 0,-48 42-240 0,0 0 48 16,31-56 0-16,-25 39 0 16,-2-2-800-16,-1 0-160 0,-5 1-16 0,0 2-16 15,-3 0-432-15,-1 3-96 0,-3 1-16 0,1 2-5472 0,-4 1-1104 0</inkml:trace>
  <inkml:trace contextRef="#ctx0" brushRef="#br0" timeOffset="86096.84">20288 13981 8287 0,'-6'6'368'0,"3"-5"80"0,1 2-448 0,1-2 0 0,1 1 0 0,1-2 0 0,1 0 1744 0,2 0 272 16,2 3 48-16,4-2 16 16,-1 2-448-16,2-3-96 0,6 2 0 0,-17-2-16 0,0 0-944 0,72 6-176 15,-72-6-32-15,59 1-10160 16</inkml:trace>
  <inkml:trace contextRef="#ctx0" brushRef="#br0" timeOffset="86390.76">20582 14219 24879 0,'-11'9'1088'0,"8"-6"256"0,-1-3-1088 0,1 1-256 16,3-1 0-16,2-1 0 0,0 1 400 0,2-5 32 0,3 1 0 0,-7 4 0 16,0 0 64-16,0 0 16 15,65-42 0-15,-65 42 0 0,0 0-208 0,55-35-48 0,-55 35 0 0,0 0 0 16,0 0-256-16,64-37 0 0,-54 33 0 0,-2 1 0 16,-2 3 0-16,-4 1 0 0,0 3 0 0,-4 4 0 15,0 1 576-15,-2 2 64 0,-2 4 16 0,0 1 0 16,-2 3-112-16,0-1-32 0,-1 4 0 0,0-2 0 15,2 1-512-15,2 1 0 0,1-4 0 0,3-3 0 16,2-3-784 0,3-5-272-16</inkml:trace>
  <inkml:trace contextRef="#ctx0" brushRef="#br0" timeOffset="86726.56">20847 13674 13983 0,'4'-2'304'0,"-3"-2"64"0,1 1 16 0,1 0 16 0,-1-2-400 0,2 4 0 16,1 1 0-16,1-4 0 0,-6 4 1600 0,0 0 224 0,0 0 48 0,56-15 16 15,-56 15-464-15,0 0-80 0,34 15-32 0,-26-8 0 16,-4 3-352-16,-2 1-64 15,-3 3 0-15,-3-2-16 0,-3 4-576 0,-3-1-112 16,-3 1-32-16,-1 2 0 0,-1-1-160 0,0-4 0 16,3 0 0-16,0-1 0 0,1 1 0 0,3-2 128 0,1 0-128 0,4-4 0 15,3 2 336-15,2-3-16 0,3 0 0 0,3 0 0 16,0-2-16-16,5 0-16 0,0 0 0 0,1-2 0 16,-3 1-160-16,-11-3-128 15,0 0 144-15,0 0-144 0,68-5 0 0,-68 5-128 0,0 0-16 0,56-5-13904 16</inkml:trace>
  <inkml:trace contextRef="#ctx0" brushRef="#br0" timeOffset="88061.63">20459 13788 9215 0,'0'0'816'16,"1"0"-656"-16,0 0-160 0,-1 1 0 16,1 2 752-16,-1-2 112 0,3 4 32 0,1 1 0 0,1 6 448 0,0 4 80 15,1 0 32-15,0 4 0 0,1 3-944 0,-1 1-192 16,1 1-48-16,-1-2-8400 16</inkml:trace>
  <inkml:trace contextRef="#ctx0" brushRef="#br0" timeOffset="90026.94">21331 14082 12895 0,'0'0'1152'0,"0"0"-928"16,0 0-224-16,1 0 0 0,0 0 1760 0,1 0 304 16,2-2 64-16,1 2 16 0,4 0-352 0,1-3-64 0,-10 3 0 0,0 0-16 15,0 0-432-15,64-5-96 16,-64 5-16-16,0 0 0 0,64-2-592 0,-64 2-128 15,0 0-32-15,84-4 0 0,-84 4-416 0,60-2 128 16,-60 2-128-16,55-3 0 16,-55 3-464-16,0 0-176 0,63 0-48 0,-63 0-13120 15</inkml:trace>
  <inkml:trace contextRef="#ctx0" brushRef="#br0" timeOffset="91367.68">22931 13759 6447 0,'3'8'576'0,"-1"-4"-576"16,-1 1 0-16,1-2 0 0,1 0 2496 0,-1 0 400 0,2 1 80 0,2 8 16 15,5 7-96-15,3 6-16 0,-1 7 0 0,0 3 0 16,-3 5-816-16,-4-1-160 0,-4 5-48 0,-4-3 0 16,-6 0-672-16,-4 0-144 0,-3-3-16 0,-3-2-16 15,-5 7-432-15,-1-5-96 0,-2-3-16 0,-1-4 0 0,-1 1-464 0,2-7 0 16,0-2 0-16,3-2-11632 15,1-5-2416-15</inkml:trace>
  <inkml:trace contextRef="#ctx0" brushRef="#br0" timeOffset="93137.06">23555 14054 14735 0,'-2'0'1312'0,"2"1"-1056"16,1-1-256-16,1-1 0 0,2 1 1824 0,1 0 304 15,4-3 64-15,-9 3 16 0,0 0-512 0,68-7-96 0,-68 7-32 0,74-5 0 16,-74 5-544-16,81-1-96 15,-81 1-32-15,85 0 0 0,-85 0-752 0,80 0-144 0,-80 0 0 0,82 1-14016 16</inkml:trace>
  <inkml:trace contextRef="#ctx0" brushRef="#br0" timeOffset="93366.83">23634 14180 13823 0,'-17'11'1216'0,"8"-6"-960"0,2 1-256 0,2-5 0 0,4 2 1312 0,2-3 224 16,1 0 32-16,2 0 16 16,3 0-192-16,-7 0-48 0,0 0 0 0,62-3 0 15,-62 3-512-15,71 0-96 0,-71 0-32 0,80 3 0 0,-80-3-448 0,95 4-80 16,-44-2-32-16,1-2-8208 15,2 0-1632-15</inkml:trace>
  <inkml:trace contextRef="#ctx0" brushRef="#br0" timeOffset="93736.81">24923 14015 19343 0,'-16'0'848'0,"6"0"192"0,-1 0-832 0,2 0-208 0,3 0 0 0,0 2 0 16,-4 0 1248-16,-8 2 208 15,-8 2 32-15,-8 3 16 0,-8 7-48 0,1 2-16 0,3 5 0 0,3-1 0 16,5 1-304-16,6 5-64 16,4-3-16-16,5 0 0 0,4 0-368 0,5-2-80 0,3 0-16 0,3-2 0 15,4-3-128-15,3 0-16 0,4-2-16 0,4-1 0 16,4-3-192-16,3-5-48 0,4 2 0 0,-26-9 0 15,63 4-192-15,-63-4 0 0,71-4 0 0,-71 4 0 16,65-12 0-16,-65 12 0 0,62-26 0 0,-62 26-160 16,53-39-32-16,-53 39 0 0,41-41 0 0,-41 41 0 0,27-45 16 0,-27 45 0 15,16-49 0-15,-16 49 0 16,4-44 176-16,-7 22 0 0,-3 3-144 0,-4-1 144 0,-3 4 0 0,-5 1 0 16,-3 2 0-16,-1 2 0 15,-3 3-144-15,-1 2 144 0,-2 2-192 0,1 2 192 16,3 2-1216-16,0 0-128 0</inkml:trace>
  <inkml:trace contextRef="#ctx0" brushRef="#br0" timeOffset="103347.72">25286 14841 14735 0,'-2'7'1312'0,"-2"-5"-1056"0,3-2-256 0,1-2 0 16,1 2 1824-16,-1-3 304 0,0 2 64 0,1-2 16 15,3 0-416-15,5-3-96 0,-9 6-16 0,0 0 0 16,0 0-880-16,75-33-176 0,-75 33-48 0,68-17 0 16,-68 17-448-16,76-13-128 0,-76 13 0 0,79-13 0 0,-79 13 0 0,86-10-208 15,-86 10 48-15,84-10-13408 16</inkml:trace>
  <inkml:trace contextRef="#ctx0" brushRef="#br0" timeOffset="103636.8">25375 14961 18431 0,'-12'9'816'0,"7"-8"160"0,0 2-784 0,1-2-192 16,3 1 0-16,1-2 0 0,1 0 1392 0,3-2 224 0,2 1 48 0,4-2 16 15,-10 3-224-15,0 0-48 0,58-10-16 0,-58 10 0 16,0 0-816-16,79-12-176 0,-79 12-16 0,70-7-16 15,-70 7-368-15,81-9 0 0,-81 9 0 0,89-10-9136 16,-89 10-1776-16</inkml:trace>
  <inkml:trace contextRef="#ctx0" brushRef="#br0" timeOffset="103920.84">25924 14629 11967 0,'-10'16'1072'0,"4"-10"-864"15,1 0-208-15,2 0 0 0,1-1 2064 0,1 0 368 16,0 3 80-16,0 4 16 0,-3 9-144 0,0 8-16 15,0 6-16-15,1 0 0 0,0 0-1216 0,2-4-240 16,0-2-64-16,0-2 0 0,1-3-560 0,0-3-112 16,1-5-32-16,1-4 0 15,1 2-704-15,-1-8-128 0,3 0-48 0,0-6-8576 16,0-3-1712-16</inkml:trace>
  <inkml:trace contextRef="#ctx0" brushRef="#br0" timeOffset="104189.31">25871 14657 17503 0,'-15'4'768'0,"8"-4"176"0,-1 0-752 0,2 0-192 0,4 1 0 0,1-1 0 15,-2 0 2112-15,1 0 400 0,0 1 80 0,2 3 16 16,4-3-688-16,5 4-128 0,6-1-16 0,2 2-16 16,-17-6-768-16,48 10-160 0,-48-10-16 0,59 15-16 0,-59-15-496 0,64 12-112 15,-32-2 0-15,-1 0-16 16,-4 0-176-16,-4 2 0 0,-3 1 0 0,-8 0 0 15,-4 2 0-15,-7 1 0 0,-5-2 0 0,-4 1 0 16,-3 3 128-16,-4-2 112 0,-1 0 16 0,-3-1 0 16,-1 1 304-16,-2 2 64 0,-3 0 16 0,-2 1 0 0,-1-1-432 0,1 1-80 15,1-3 0-15,2-3-128 0,4 0 0 0,4-5 0 16,3-1 0-16,4-6-17888 16</inkml:trace>
  <inkml:trace contextRef="#ctx0" brushRef="#br0" timeOffset="108687.19">27417 13827 911 0,'0'-13'0'0,"-1"3"0"0,1 4 0 0,0 0 0 16,-2-1 896-16,1 4 80 0,-1-2 32 0,-3-5 0 15,-1-6 496-15,-7-4 96 0,-3-1 32 0,-2 2 0 16,-5 2 320-16,-1 5 64 0,-5 3 16 0,1 3 0 16,-2 5 144-16,2 1 48 0,-1 6 0 0,4 1 0 15,2 2-384-15,1 1-80 0,1 0-16 0,2 2 0 16,4 0-464-16,2 1-112 0,-1 0-16 0,4 3 0 15,3-1-448-15,3 1-80 0,1-2-32 0,6 1 0 0,2 1-304 0,2-1-64 16,4 1-16-16,4 1 0 0,1 0-208 0,4 0 0 16,2 1 0-16,3-1 0 0,1 2 0 0,1-3 0 15,2 0 0-15,-1 1 0 0,-2-1 0 0,-4 1 0 16,-3 1 0-16,-4-2 0 0,-5 0-256 0,-5 0 48 16,-4 3 16-16,-6 1 0 0,-5 1-112 0,-5 1-16 15,-5 4 0-15,-4-1 0 0,-1-2 320 0,-1 1 0 16,-1-2 0-16,-2 0 0 0,2-2 0 0,1 1 0 0,3-5 0 15,3 0 0-15,3 0 256 0,2-3 16 0,4-1 0 0,3 0 0 16,4-1-48-16,6 1-16 0,1 1 0 16,6 0 0-16,3-1-208 0,3 4 0 15,4 0 0-15,1-1 0 0,3 2 0 0,1 4 0 16,-1-1 0-16,-2 5 0 0,0 1 0 0,-6 5 0 0,-6 3 0 16,-6 1 0-16,-5 3 0 0,-6-3 0 0,-5 3 0 15,-6 0 0-15,-2 6 0 0,-3-2 0 0,-7 5 0 0,-3 0 0 16,-3 1 208-16,1 3 0 0,2-1 0 0,2 0 0 15,4-8 16-15,5-1 0 0,4-3 0 0,4-5 0 16,6-3-224-16,2-3 0 0,5-7 0 0,3-1 0 16,3-3 0-16,2-4 0 0,3-2 0 0,1-1 0 15,2 1-288-15,3-4-96 16,1-3-32-16,-16-3-11312 0,0 0-2272 0</inkml:trace>
  <inkml:trace contextRef="#ctx0" brushRef="#br0" timeOffset="109391.88">27893 13712 9215 0,'-4'0'816'0,"2"0"-656"16,0 0-160-16,1 4 0 0,0-1 1408 0,0 0 256 15,-2 4 64-15,-4 2 0 0,-3 10 592 0,-2 6 128 16,-2 3 32-16,-1 4 0 0,0 0-384 0,2 3-80 16,-2 0-16-16,3-1 0 0,0-2-800 0,1-1-176 0,4-2-16 0,2-4-16 15,2-6-608-15,3-3-128 0,3-1-32 16,1-5 0-16,3-4-224 0,2-2 0 0,1 0 0 0,2-2 0 31,0-2-480-31,-12 0-96 0,0 0 0 0,0 0-16 16,63-3-1856-16,-63 3-368 0</inkml:trace>
  <inkml:trace contextRef="#ctx0" brushRef="#br0" timeOffset="109582.89">28002 13950 12895 0,'-6'0'576'15,"-1"-3"112"-15,1 2-560 0,1 1-128 0,3 0 0 0,0 1 0 16,1 2 2368-16,-2-1 448 0,-4 5 96 0,-1 2 16 0,-2 1-176 0,-1 6-16 16,0 7-16-16,-1 1 0 0,3 2-1152 0,0 3-224 15,-1-1-64-15,4-1 0 0,1 2-752 0,1-1-144 16,3 1-48-16,1-3 0 0,1-2-336 0,3-4 0 16,1-1 0-16,2-6-11584 15,4-1-2256-15</inkml:trace>
  <inkml:trace contextRef="#ctx0" brushRef="#br0" timeOffset="109968.62">28407 13881 11055 0,'-2'-8'976'0,"2"2"-784"0,0 4-192 0,0-2 0 15,1 4 2624-15,-1-3 496 0,0-3 80 0,-1-1 32 16,0-2-608-16,-3 3-112 0,-2 2-16 0,-2 4-16 16,0 6-736-16,-5 7-144 0,0 4-16 0,-3 5-16 15,-3 6-752-15,-2 4-160 0,-1 6-16 0,1 3-16 16,1-3-384-16,1 3-80 0,3 0-16 0,4-4 0 16,3-5-144-16,6 0 160 0,3-1-160 0,5-2 160 15,3-7-160-15,5-4 0 0,0-2 0 0,6-6 128 16,0-1-128-16,-19-9 0 0,0 0 0 0,64 4 0 15,-64-4 0-15,0 0 0 0,65-23 0 0,-65 23 0 16,0 0 0-16,67-49 0 0,-67 49 0 0,36-45 0 0,-36 45 0 16,0 0 0-16,34-63 0 0,-34 63 0 0,16-50 0 0,-11 21 0 15,-1 0 0-15,-3-5 0 0,-1 4-128 0,-1 0 128 16,-3 1 0-16,-1 3 0 0,-3 4 0 0,-2 1 0 16,-4 5 0-16,-2 0 0 15,-1 6-640-15,-2 1-48 0,0 5-16 16,0 1-16448-16</inkml:trace>
  <inkml:trace contextRef="#ctx0" brushRef="#br0" timeOffset="110162.21">28310 14133 25791 0,'-7'1'2304'0,"5"-1"-1856"15,2-1-448-15,4 1 0 0,1-3 1744 0,-2 2 256 0,3-1 48 0,3-2 16 16,-9 4-1536-16,0 0-304 0,0 0-64 0,78-25-16 31,-78 25-528-31,0 0-96 0,75-18-32 0,-75 18-13968 0</inkml:trace>
  <inkml:trace contextRef="#ctx0" brushRef="#br0" timeOffset="110470">28625 14362 20271 0,'-9'15'896'0,"3"-9"192"0,1-3-880 0,4-3-208 0,2 3 0 0,0-6 0 0,3 3 1584 0,0-3 272 15,1-1 48-15,2-1 16 0,-7 5-832 0,0 0-144 16,0 0-48-16,60-36 0 0,-60 36-16 0,0 0-16 15,58-41 0-15,-58 41 0 0,0 0-384 0,55-50-80 16,-55 50-16-16,0 0 0 0,0 0-32 0,49-37-16 16,-43 35 0-16,-3 2 0 0,0 2 400 0,-3 4 80 15,-1 2 16-15,-3 6 0 0,-1 2-288 0,0 3-48 16,-2 2-16-16,-1 1 0 0,1-2-288 0,-1 2-48 16,0-1-16-16,2-4 0 0,-1 2-128 0,5-7-272 0</inkml:trace>
  <inkml:trace contextRef="#ctx0" brushRef="#br0" timeOffset="110969.81">29434 13709 21183 0,'-14'3'1888'0,"2"1"-1504"0,4 2-384 0,3 1 0 16,8-7 1296-16,-9 6 192 0,-12 10 48 0,-13 15 0 16,-7 10 80-16,-4 10 32 0,2 5 0 0,6 1 0 15,4 4-816-15,5-3-176 0,6 1-16 0,5-5-16 16,7-2-256-16,3-3-48 0,5-5-16 0,4-3 0 31,4-6-576-31,3-6-112 0,3-4-32 0,3-6-15168 0</inkml:trace>
  <inkml:trace contextRef="#ctx0" brushRef="#br0" timeOffset="111604.29">29848 13956 11967 0,'-9'-4'1072'0,"2"2"-864"0,1-1-208 0,2 3 0 0,0 0 1264 0,-2 0 208 16,-6 0 32-16,-7 0 16 15,-7 3-48-15,-5 1-16 0,-1 4 0 0,1 5 0 0,1-1-256 0,3 4-48 16,4 4-16-16,-1 5 0 0,1 3-416 0,2 2-80 16,1 3 0-16,5-1-16 0,5 0 32 0,4-1 16 15,2 0 0-15,4-5 0 0,4-1-16 0,3-5 0 16,3-2 0-16,2-2 0 0,-4-3-336 0,6-3-64 15,3 2 0-15,-17-12-16 0,45 14-240 0,-45-14 0 16,54 8 0-16,-54-8 0 0,66-6 0 0,-66 6 0 16,65-19 0-16,-65 19 0 0,56-29 0 0,-56 29 0 15,43-40 0-15,-43 40 0 0,35-50 0 0,-23 21 0 16,-2-1 0-16,-3-1 0 0,-2 1 0 0,-4 0 0 16,-2-1-160-16,-4 5 160 15,-1 1-864-15,-3 3-96 0,0 6 0 0,-4 0-8640 0,-2 3-1728 0</inkml:trace>
  <inkml:trace contextRef="#ctx0" brushRef="#br0" timeOffset="111844.4">29555 14228 23951 0,'-3'6'1056'0,"2"-3"224"15,1-3-1024-15,3 0-256 0,0 0 0 0,1 0 0 0,1 1 1104 0,2-1 176 16,4 0 16-16,-11 0 16 0,0 0-288 0,76 0-64 16,-76 0-16-16,72 0 0 15,-72 0-1200-15,76 2-224 0,-76-2-48 0,67 0-16 0</inkml:trace>
  <inkml:trace contextRef="#ctx0" brushRef="#br0" timeOffset="112459.16">30136 14168 10127 0,'-9'3'896'0,"3"0"-704"16,2-2-192-16,4-1 0 0,2 0 1040 0,-2 0 176 16,0 0 48-16,-3 2 0 0,2 1 1120 0,1 1 240 0,2-2 32 0,3-1 16 15,4-1-880-15,3 0-192 0,-12 0-16 0,0 0-16 16,0 0-816-16,82-3-176 0,-82 3-16 0,61-4-16 16,-61 4-544-16,70-3 0 0,-70 3 0 0,69 0-14112 15</inkml:trace>
  <inkml:trace contextRef="#ctx0" brushRef="#br0" timeOffset="113218.95">31068 13785 15663 0,'3'3'688'0,"-1"-3"144"0,2 1-656 0,0 2-176 16,-1-1 0-16,1 2 0 0,0 2 1728 0,1 4 304 16,5 2 64-16,2 10 16 0,2 8 256 0,-1 7 48 0,0 8 16 0,-6 4 0 15,-2 2-976-15,-5 0-192 0,-2-1-48 0,-5-1 0 16,-3 0-672-16,-2-4-144 0,-2-5-16 0,-2-1-16 16,2-5-368-16,-4-2 0 0,1-1-160 0,0-5-10976 15,-2-1-2176-15</inkml:trace>
  <inkml:trace contextRef="#ctx0" brushRef="#br0" timeOffset="113884.59">31753 13852 5519 0,'-2'0'496'0,"-1"-1"-496"0,2 1 0 0,1 0 0 16,-1 0 1120-16,0 0 128 0,-2 0 32 0,0 0 0 16,-2 0 256-16,0 0 48 0,-3 0 16 0,2 1 0 15,-1-1-208-15,0 3-48 0,0 0 0 0,-2 0 0 16,1 3 0-16,-3 0-16 0,-2 4 0 0,1 0 0 16,0 2-240-16,-3 2-32 0,-1 3-16 0,-3 6 0 15,-3 6-336-15,-3 6-80 0,-1 6-16 0,4-3 0 0,1 3-272 0,4-4-48 16,3 1-16-16,4-6 0 0,4-1 128 0,3-2 32 15,5-3 0-15,3-4 0 0,2-3-176 0,3-3-48 16,2-2 0-16,3 0 0 0,1-4-80 0,-16-10-128 16,0 0 176-16,47 21-176 0,-47-21 304 0,0 0-48 15,64-3-16-15,-64 3 0 0,0 0-240 0,77-26 176 16,-77 26-176-16,50-34 160 0,-50 34-160 0,43-45 0 16,-43 45 0-16,37-55 0 0,-22 25 0 0,-4-1 0 15,-1-1 0-15,-2 1 0 0,-1-1 0 0,-4 0 0 16,0-2 0-16,-3 5 0 0,0-2-160 0,-3 5-16 15,-2 1 0-15,-2 3 0 16,-2 1-1424-16,-2 5-272 0</inkml:trace>
  <inkml:trace contextRef="#ctx0" brushRef="#br0" timeOffset="114137.86">31552 14212 18431 0,'0'0'816'0,"1"-2"160"0,2 0-784 0,0 0-192 0,1 2 0 0,1-3 0 16,1 2 624-16,-6 1 80 0,0 0 0 0,0 0 16 15,87-15-400-15,-87 15-64 0,70-6-32 0,-70 6-4448 16,77 0-896-16,-77 0-192 0</inkml:trace>
  <inkml:trace contextRef="#ctx0" brushRef="#br0" timeOffset="114453.46">31915 14443 21183 0,'-3'-6'944'0,"3"0"192"0,1 0-912 0,1 2-224 0,2 2 0 16,-1 0 0-16,0 2 704 0,2-2 80 0,-5 2 32 0,0 0 0 15,0 0 400-15,0 0 96 0,62-13 16 0,-51 18 0 16,-5-1-720-16,-1 2-144 0,-2 2-16 0,-3 3-16 15,-4 2-432-15,-3 0 128 0,-3 3-128 0,-3-1 0 16,0-2 0-16,-3 2 128 0,0 1-128 0,1-3 0 16,2 0 0-16,2 0 128 0,1-4-128 0,5 0 0 15,3 1 656-15,2-4 48 0,4 2 16 0,2-2 0 16,4-1-384-16,1-2-80 0,-11-3 0 0,0 0-16 31,0 0-608-31,70 4-112 0</inkml:trace>
  <inkml:trace contextRef="#ctx0" brushRef="#br0" timeOffset="115065.52">29944 14547 16575 0,'-1'-4'1472'0,"1"2"-1168"16,0-2-304-16,1 4 0 0,1 0 816 0,-2-2 96 15,2-1 32-15,-1 0 0 0,3-1-160 0,1-2-16 16,0 2-16-16,2 2 0 0,1 2-240 0,-1 0-32 16,-2 2-16-16,2 2 0 0,1-1-112 0,-1 6-32 15,1-3 0-15,-2 4 0 0,-1 0-80 0,-1-1-32 16,-2 2 0-16,-2 0 0 0,-1 1-16 0,-2-1 0 15,-2 1 0-15,-1-1 0 0,0 1 208 0,-1-1 48 16,-2 0 0-16,2-2 0 0,2 0-224 0,0-2-32 16,2-1-16-16,3-2 0 0,1 1-176 0,4-1 0 0,2-2 0 0,0-1 0 15,0 2 0-15,3-3-224 16,-10 0 48-16,0 0 16 16,0 0-1312-16,86-4-256 0</inkml:trace>
  <inkml:trace contextRef="#ctx0" brushRef="#br0" timeOffset="115556.65">32226 14086 16575 0,'-1'2'1472'0,"-1"0"-1168"0,4 0-304 0,-2 1 0 16,1 0 1536-16,-1 0 240 0,0 2 48 0,0 6 16 15,-1 2 272-15,-1 6 48 0,1 3 16 0,0 3 0 16,-2 1-832-16,2-4-176 0,0 0-16 0,0-1-16 16,1-1-704-16,0-1-144 0,2-3-32 0,-1 0 0 15,3-4-1216-15,0-2-240 16,-2-1-48-16,3-5-13520 0</inkml:trace>
  <inkml:trace contextRef="#ctx0" brushRef="#br0" timeOffset="115709.63">32152 14237 15663 0,'-10'3'688'0,"2"-1"144"0,3-1-656 0,3-1-176 0,2 0 0 0,1 1 0 0,0-1 2064 0,1 3 384 15,-1-3 80-15,4 3 16 0,1 0-512 0,4 1-112 16,-10-4 0-16,0 0-16 0,51 8-1328 0,-51-8-272 16,53 6-48-16</inkml:trace>
  <inkml:trace contextRef="#ctx0" brushRef="#br0" timeOffset="116637.56">31675 13759 4607 0,'-12'-6'400'0,"3"1"-400"0,1 2 0 0,2-1 0 0,2 4 464 0,1 0 16 16,1 0 0-16,-3 0 0 0,-2-3 688 0,-6 3 144 15,-3 0 32-15,-2 3 0 0,-3 3 336 0,0 4 80 16,-2 4 16-16,1 4 0 0,-3 7-48 0,1 1-16 16,-1 8 0-16,-2 7 0 0,-1 6-176 0,0 4-48 0,0 8 0 0,2-1 0 15,2 2-432-15,4-6-96 16,6 1 0-16,2-3-16 0,5-4-544 0,4-1-96 15,7-5-32-15,5-1 0 16,4-4-656-16,5-5-144 0,4-1-32 0,3-3-13760 0</inkml:trace>
  <inkml:trace contextRef="#ctx0" brushRef="#br0" timeOffset="117102.42">33163 13887 9215 0,'-1'2'816'0,"1"0"-656"0,0 2-160 0,0 0 0 16,0 2 1616-16,0 2 304 0,0 3 48 0,-1 9 16 16,-1 8 768-16,1 10 176 0,-1 12 16 0,-3 4 16 15,1 3-912-15,-2 3-192 0,-2-4-48 0,1 3 0 16,-2-4-896-16,-2 0-176 0,1-5-32 0,-2-3-16 16,-3-2-528-16,-1-4-160 0,-3-3 0 0,0-3 0 31,-1-1-1328-31,-1-5-368 0,1-5-80 0</inkml:trace>
  <inkml:trace contextRef="#ctx0" brushRef="#br0" timeOffset="118233.11">33329 14250 13823 0,'-11'4'1216'0,"3"-1"-960"0,3-1-256 0,4-2 0 0,2 0 1408 0,1 0 256 0,-1 1 32 0,1-1 16 16,2 3-400-16,1-3-80 0,2 0-16 0,2 2 0 16,1-1-128-16,0 2-48 0,-10-3 0 0,0 0 0 15,0 0-720-15,0 0-128 0,69 6-48 0,-69-6 0 16,0 0-960-16,0 0-192 0</inkml:trace>
  <inkml:trace contextRef="#ctx0" brushRef="#br0" timeOffset="118436.41">33222 14411 3679 0,'-7'4'320'0,"5"-4"-320"0,-1 2 0 0,4-2 0 0,2 0 2832 0,0 0 496 16,2 0 112-16,3 0 16 0,-8 0-2432 0,0 0-496 15,0 0-80-15,77 4-32 0,-77-4-96 0,0 0-32 16,77 2 0-16</inkml:trace>
  <inkml:trace contextRef="#ctx0" brushRef="#br0" timeOffset="118783.5">33710 14362 15663 0,'-9'-4'688'0,"3"1"144"15,0 2-656-15,1 1-176 0,1 0 0 0,0 0 0 0,-2 4 1168 0,-4-2 208 0,-5 5 32 0,-4 3 16 16,-5 3 240-16,1 4 64 0,3-1 0 0,0 4 0 15,3 1-240-15,1-1-32 0,2-1-16 0,3 0 0 16,3 2-192-16,2-1-32 0,4-1-16 0,1-3 0 16,3 0-608-16,3-1-112 0,0-2-32 0,2-3 0 15,4 0-320-15,2-1-128 0,0-1 0 0,-13-8 0 16,0 0 128-16,56 10-128 0,-56-10 0 0,0 0 0 16,74-12 128-16,-74 12-128 0,0 0 0 0,81-32 0 0,-81 32 0 0,0 0 0 15,63-45 0-15,-63 45 0 0,31-37 0 0,-20 17 0 16,-1-2 0-16,-3-3 0 0,-2 1 0 0,-1-1 0 15,-6 1 0-15,-1 6 0 16,-3-1-368-16,-4 6-160 0,-3 0-48 0,-4 4 0 16,-2 2-256-16,-2 5-48 0,-1 2-16 0</inkml:trace>
  <inkml:trace contextRef="#ctx0" brushRef="#br0" timeOffset="120316.57">28426 15091 14735 0,'-11'0'1312'0,"1"-2"-1056"0,2 2-256 0,3 0 0 16,1 2 1312-16,-4-2 208 0,-7 3 32 0,-9 0 16 15,-10 6-48-15,-4 5-16 0,-2 1 0 0,2 7 0 16,2 1-336-16,4 2-64 0,5 3-16 0,2 1 0 16,5 2-192-16,4-2-32 0,4 0-16 0,3 2 0 15,4-3-32-15,4 3-16 0,5-2 0 0,4-3 0 16,3-4-320-16,5 0-64 0,5-6-16 0,3-1 0 16,-24-15-400-16,61 22 0 0,-61-22 0 0,76 13 0 15,-76-13 0-15,78 3 0 0,-78-3 0 0,69-10 0 0,-69 10 0 0,60-21 0 16,-60 21 0-16,44-34 0 0,-44 34-144 0,30-36 144 15,-30 36 0-15,21-47 0 0,-15 19-128 0,-3-1 128 16,-5-2 0-16,0 2 0 16,-3 1-448-16,-2 2 0 0,-5-2 16 0,-2-1 0 15,-3 3-320-15,-1 4-64 0,-1 0-16 0,1 7 0 16,-2 2-640-16,2 4-144 0,-2 0-32 0,0 4-6864 16,0 4-1392-16</inkml:trace>
  <inkml:trace contextRef="#ctx0" brushRef="#br0" timeOffset="120508.67">28200 15398 21183 0,'-3'6'944'0,"3"-6"192"0,1 0-912 0,3 0-224 0,1-2 0 0,0 0 0 15,2 2 288-15,-7 0 16 0,0 0 0 0,0 0 0 16,78-18-304-16,-78 18 0 0,66-10-176 0,-66 10 176 31,69-5-1472-31,-69 5-192 0,68 0-48 0,-68 0 0 0</inkml:trace>
  <inkml:trace contextRef="#ctx0" brushRef="#br0" timeOffset="120777.6">28710 15489 18431 0,'0'-2'1632'16,"1"1"-1312"-16,1 1-320 0,0-3 0 0,1 3 1488 0,0-2 240 16,4 1 32-16,-7 1 16 0,0 0-560 0,0 0-128 15,0 0 0-15,0 0-16 0,0 0-144 0,49 6-32 16,-53 1 0-16,-2 2 0 0,-4 3-384 0,-2 1-96 16,-3 0-16-16,0 0 0 0,0-1-400 0,-1 1 0 15,1 0 0-15,3-1 0 0,1-3 160 0,2 1-160 16,3-3 192-16,2 2-192 0,3-3 432 0,2-2-32 15,3-1 0-15,2 0 0 0,4-1-256 0,-10-2-144 16,0 0 160-16,0 0-160 16,69 0-304-16,-69 0-144 0,0 0-48 0,85-8-9696 15,-85 8-1952-15</inkml:trace>
  <inkml:trace contextRef="#ctx0" brushRef="#br0" timeOffset="121064.87">29425 15300 34095 0,'-14'5'1504'0,"7"-5"320"16,2 1-1456-16,4-2-368 0,3 1 0 0,2-2 0 0,-3 2 336 0,-1 0 0 16,0 0 0-16,0 0 0 0,52-16-336 0,-52 16 0 15,0 0 0-15,69-15 128 16,-69 15-704-16,54-10-128 0,-54 10-16 0,63-6-14256 16</inkml:trace>
  <inkml:trace contextRef="#ctx0" brushRef="#br0" timeOffset="121258.87">29332 15433 31327 0,'-13'2'1392'0,"6"-2"272"0,5-2-1328 0,3 2-336 0,2-3 0 0,0 2 0 15,4 1 0-15,-7 0 0 0,0 0 0 0,0 0 128 16,63-13-128-16,-63 13 0 0,60-6-176 0,-60 6 176 31,73-6-1216-31,-73 6-160 0,86-2-32 0,-37 0 0 0</inkml:trace>
  <inkml:trace contextRef="#ctx0" brushRef="#br0" timeOffset="121606.68">30272 15264 16575 0,'-12'-8'1472'0,"3"0"-1168"0,2 0-304 0,0 4 0 16,4 1 2064-16,-1 3 368 0,0 0 64 0,-4-3 0 0,-6 0-784 0,-6 1-176 16,-5 2-16-16,-3 5-16 0,1 5-304 0,0 2-64 15,-2 4-16-15,0 4 0 0,1 5-608 0,4-1-128 16,0 2-32-16,4 2 0 0,3-3 48 0,3 1 16 16,3-1 0-16,5-3 0 0,4-3-112 0,3-3-32 15,3 3 0-15,3-7 0 0,3 2-80 0,3-2-32 16,2-2 0-16,3-2 0 0,-18-8-160 0,39 10 0 15,-39-10 0-15,45 0 0 0,-45 0 0 0,52-6 0 16,-52 6 0-16,60-18 0 0,-60 18 0 0,65-29 0 16,-65 29 0-16,61-38 0 0,-61 38 144 0,51-38-144 15,-51 38 160-15,36-44-160 0,-36 44 0 0,23-42 0 16,-23 42 0-16,12-43 0 0,-12 43 0 0,-2-42 0 16,-3 21 0-16,-3 1 0 0,-3 0 0 0,-3-1 0 15,-2 5 0-15,-1 0 0 0,-2 0-192 0,-1 4-48 16,0-1 0-16,2 3-11344 0,1 4-2288 15</inkml:trace>
  <inkml:trace contextRef="#ctx0" brushRef="#br0" timeOffset="130870.82">22300 13712 22111 0,'-3'-3'1968'0,"2"0"-1584"15,1 0-384-15,1 0 0 0,1 3 320 0,-1-4 0 16,-1-1-16-16,0-1 0 0,1 1 656 0,-1-1 128 15,0 6 16-15,-1 4 16 0,0 6 672 0,-2 6 128 16,0 9 16-16,-1 9 16 0,-1 4-720 0,-1 9-144 16,1 4-16-16,-3 0-16 0,-2 3-480 0,1-1-80 15,-1-2-32-15,2-4 0 0,5-6-272 0,1-6-48 16,5-3-16-16,2-8 0 0,3-4-128 0,4-5 0 16,-1-4 0-16,2-2 0 0,-13-9 0 0,0 0 0 0,0 0 0 0,72-14 0 15,-72 14-272-15,0 0-96 0,58-43-16 0,-58 43 0 31,32-41-1744-31,-32 41-368 0,0 0-64 0,39-58-12112 0</inkml:trace>
  <inkml:trace contextRef="#ctx0" brushRef="#br0" timeOffset="131011.85">22471 14003 19343 0,'-7'10'848'0,"5"-6"192"0,-2 2-832 0,2 2-208 0,1-1 0 0,1-1 0 15,-2 5 2096-15,2 10 368 0,-1 11 80 0,1 11 16 16,1 8-192-16,1-3-16 0,1 1-16 0,2-2 0 15,1-4-1504-15,-1-5-320 0,2-1-48 0,0 2-16 16,-1-5-1008-16,0-2-208 0</inkml:trace>
  <inkml:trace contextRef="#ctx0" brushRef="#br0" timeOffset="139004.72">30660 14007 10127 0,'-11'0'896'0,"3"0"-704"16,1-3-192-16,2 2 0 0,5 1 704 0,2 0 128 16,-2 0 0-16,-2 0 16 0,1-2 1120 0,-1-1 208 15,2 2 64-15,1-2 0 0,3 0-704 0,1 0-144 16,2 2-32-16,3 1 0 0,1 0-496 0,1 0-96 16,-12 0-32-16,0 0 0 0,0 0-352 0,66 16-80 15,-66-16-16-15,33 17 0 0,-19-6-288 0,-2 2 160 16,-3 3-160-16,-3 0 128 0,-5 3-128 0,-2 3 0 15,-4 0 0-15,-4 2 0 0,-4 3 0 0,-3-4 0 0,-1 2 0 16,-2 0 0-16,-2-1 0 0,-1-4-192 0,-1 1 64 0,1-1 128 16,2-4 0-16,1 3 0 0,-2-1 0 0,2 0 0 15,4-4 0-15,2 0 0 0,3-3 0 0,1-1 0 16,4 0 192-16,4-4 128 0,2-2 0 0,2 1 16 16,3-4 112-16,4 1 32 0,3-2 0 0,-13 0 0 15,0 0-128-15,0 0-32 0,84-3 0 0,-84 3 0 16,0 0-192-16,96-15-128 0,-96 15 160 0,64-12-10192 15,-64 12-2032-15</inkml:trace>
  <inkml:trace contextRef="#ctx0" brushRef="#br0" timeOffset="139687.35">32447 14104 10127 0,'-2'-3'896'16,"2"-2"-704"-16,2 4-192 0,1-2 0 16,-1 3 1120-16,1 0 192 0,1-4 32 0,3 2 16 0,0-2 208 0,3-1 32 15,2 2 16-15,1 1 0 0,2 4-288 0,-3 0-64 16,2 4-16-16,-1 0 0 0,1 2-576 0,-2 4-112 15,-1 1-32-15,-2-1 0 0,0 4-336 0,-5 3-64 16,-1-2 0-16,-4 1-128 0,-2 1 160 0,-2-1-160 0,-2 1 128 0,-2 3-128 16,-1-4 128-16,-1 3-128 15,-2-2 0-15,-3 4 128 0,-2 4-256 0,-2-1-64 16,2-1-16-16,2-1 0 16,2-4-240-16,3-4-32 0,4-1-16 0,0-4 0 0,5 0 496 0,2-5-144 15,2 1 144-15,1-4 0 0,2 1 416 0,1-1 160 16,3-2 48-16,-1 1 0 0,2 1 176 0,-2-2 32 15,-2 1 16-15,0-2 0 0,3 3-144 0,1 1-48 0,1-2 0 16,4 2 0-16,-1-1-256 0,5 1-48 0,2-1-16 16,1-1 0-16,-22-2-336 0,0 0 144 0,74 0-144 0,-74 0 0 15,0 0 0-15,82-15 0 0,-82 15 0 0</inkml:trace>
  <inkml:trace contextRef="#ctx0" brushRef="#br0" timeOffset="156422.95">29822 14686 3679 0,'-1'1'320'0,"-2"1"-320"16,2 0 0-16,0-1 0 0,-1 3 1104 0,0-3 160 16,-2 4 16-16,-3 1 16 0,-2 4 528 0,2-3 96 0,1 2 32 0,1-5 0 15,3 1-256-15,2-5-48 0,2 0-16 0,1-5 0 16,2 1-672-16,3-5-128 0,-1 2-16 0,2-2-16 16,1-1-176-16,0 0-48 0,1-2 0 0,0 0 0 15,-11 12-160-15,0 0-32 0,39-42-16 0,-39 42 0 16,0 0-128-16,44-46-32 0,-44 46 0 0,0 0 0 15,36-40-208-15,-27 28 176 0,-1 2-176 0,-2 1 160 16,-1 6-160-16,-3-2 0 0,-2 3 0 0,-1 2 0 16,0 0 272-16,-3 2 80 0,-1 0 16 0,0 4 0 15,0 1 400-15,-1 1 96 0,0 2 16 0,1 2 0 0,0 5-272 0,0-1-48 16,0 3-16-16,3 2 0 0,-1 3-144 16,1-1-16-16,2 1-16 0,0 1 0 15,1-1-176-15,0 0-16 0,3-3-16 0,0-3 0 0,0 2-160 16,-2-4 0-16,2 0 0 0,-2-1 0 0,2-2 0 15,-2 0 0-15,1-4 0 0,-2 1 0 0,2-4-176 0,-2-2-16 0,1-2 0 16,-2-2 0 0,1 0-816-16,1-2-160 0,-1-2-48 0,0-2 0 15,0 0-784-15,1-3-176 0,-1 1-16 0,0-4-9712 16</inkml:trace>
  <inkml:trace contextRef="#ctx0" brushRef="#br0" timeOffset="156856.75">29818 14724 911 0,'-11'4'0'0,"2"-2"0"0,2-1 0 0,3 2 0 16,2-3 1104-16,2 0 144 0,0 0 32 0,-1 0 0 15,-1 0 640-15,0-3 144 0,3 2 32 0,2-1 0 16,2-4-464-16,2-1-96 0,2 0 0 0,-9 7-16 15,0 0-240-15,0 0-64 0,54-37 0 0,-54 37 0 16,0 0-288-16,0 0-64 0,66-41-16 0,-66 41 0 16,0 0-208-16,0 0-32 0,59-38-16 0,-48 29 0 15,-4 4-80-15,0 0-32 0,-1 1 0 0,-1-2 0 16,0 3 0-16,-2-2 0 0,1 1 0 0,-1 0 0 16,-1 2-64-16,-1 0-16 0,-1 0 0 0,0 2 0 15,0 0 96-15,-1 0 16 0,1 2 0 0,-1 0 0 0,0 3-128 16,-1 0-32-16,0 3 0 0,1 1 0 0,-2 2-224 15,2 1-128-15,-2 4 160 0,2 2-160 0,-1 2 128 0,1-2-128 16,-2 4 0-16,2-2 0 0,0 2 144 0,-1 1-144 16,2-2 128-16,-1 1-128 0,1-4 176 0,1 0-48 15,1 3-128-15,-1-5 192 0,0 2-192 0,0-4 0 16,1-2 0-16,0-2 0 0,0-1 0 0,1 0 0 16,-1-6 0-16,0 1 0 0,0-1 0 0,1-3-208 15,0-3 32-15,1-1 16 16,0-2-1648-16,-1 0-336 0,2-4-64 0,-1 0-11824 0</inkml:trace>
  <inkml:trace contextRef="#ctx0" brushRef="#br0" timeOffset="157203.39">29769 14752 911 0,'-8'4'0'0,"3"-4"0"0,4 0 0 0,0 0 0 15,1 0 1408-15,0 0 192 0,1-4 32 0,3 2 16 16,1-4 64-16,2-2 16 0,4 0 0 0,-11 8 0 16,0 0-192-16,40-37-48 0,-40 37 0 0,0 0 0 0,48-40-352 0,-48 40-80 15,0 0-16-15,57-44 0 16,-57 44-192-16,0 0-32 0,48-34-16 0,-37 27 0 15,2-2-96-15,-2 2 0 0,1 0-16 0,-2 1 0 16,-1 4 64-16,-2-2 16 0,-1 4 0 0,-1 0 0 0,-1 1 112 0,-1 4 16 16,-2 1 16-16,-1 1 0 0,0 4-240 0,-1 1-48 15,-1 3-16-15,0 1 0 0,-1 0-352 0,1 3-80 16,-2 0-16-16,2 2 0 0,-1-1-448 0,2-1-96 0,1-1 0 16,1 2-15376-1</inkml:trace>
  <inkml:trace contextRef="#ctx0" brushRef="#br0" timeOffset="157901.89">31635 14740 7359 0,'-4'0'656'0,"2"3"-528"16,2-3-128-16,0 0 0 0,1-3 1152 0,-1 3 208 0,1 0 48 0,-1 0 0 15,1-2 304-15,2-2 64 16,0 0 16-16,4-2 0 0,0 0-448 0,3 0-96 0,2-4-16 0,1 0 0 16,-13 10-288-16,0 0-64 0,47-37-16 0,-47 37 0 15,0 0-160-15,53-41-16 0,-53 41-16 0,0 0 0 16,43-38-192-16,-33 28-32 0,0 1-16 0,-1-1 0 15,-2 1-96-15,-1 2-16 0,-1 1 0 0,-1 0 0 16,-1 2 0-16,1-1-16 0,-1 4 0 0,-1-2 0 16,-1 1 64-16,1 1 16 0,0 1 0 0,-1 1 0 15,1 1-48-15,-1 2 0 0,0 1 0 0,-1 1 0 16,0 2 32-16,0 1 0 0,0 3 0 0,-1 4 0 16,0 0-112-16,-2 2-32 0,1 2 0 0,-2 0 0 0,0 3-224 0,0 1 144 15,0 1-144-15,0-1 128 16,1-1-128-16,1-1 0 0,1-4 0 0,1 2 0 0,1-4 0 15,0-1 0-15,3-1 0 0,0-4 0 16,0-2-448-16,4 0-112 0,-1-3-16 0,2-5-15552 16</inkml:trace>
  <inkml:trace contextRef="#ctx0" brushRef="#br0" timeOffset="158307.88">31713 14765 7359 0,'-4'-6'320'0,"3"-1"80"0,1 2-400 0,0 2 0 0,2 2 0 0,-1-2 0 16,2-1 1216-16,1 2 144 0,2-4 48 0,4-4 0 15,1 0 448-15,-11 10 80 0,0 0 32 0,48-43 0 16,-48 43-496-16,0 0-112 0,54-41-16 0,-54 41 0 16,0 0-544-16,58-41-112 0,-58 41-32 0,0 0 0 15,52-33-240-15,-52 33-48 0,0 0-16 0,0 0 0 16,0 0-32-16,51-37 0 0,-45 30 0 0,-1 4 0 16,-1-2 0-16,-2 1 0 0,1 3 0 0,-3-2 0 15,0 3 192-15,-3 3 48 0,1-2 0 0,-4 5 0 0,1 0-48 0,-1 4-16 16,-2 3 0-16,2 1 0 15,2-6-272-15,-1 4-48 0,2 4-16 0,-1 3 0 16,0-1-160-16,2 1 0 0,1 1 144 0,1-4-144 0,0 2 0 0,0-2 0 16,1 1 0-16,-1-1 0 0,1 0-256 0,0-1-80 15,-1 1-16-15,2-2 0 16,-2 2-1856-16,0 1-368 0</inkml:trace>
  <inkml:trace contextRef="#ctx0" brushRef="#br0" timeOffset="159153.47">31692 14734 6447 0,'-7'0'272'0,"5"0"80"16,1 0-352-16,-1-3 0 0,2 3 0 0,2-1 0 0,-1 1 1152 0,1-2 144 0,2-1 48 0,1-2 0 15,4-1 336-15,2 0 80 0,1-3 16 0,-12 9 0 16,0 0-480-16,0 0-80 0,63-41-32 0,-63 41 0 16,0 0-432-16,55-35-96 0,-55 35-16 0,0 0 0 0,48-40-272 0,-48 40-64 15,0 0-16-15,37-33 0 16,-27 20-128-16,-3 5-32 0,-1-2 0 0,-1 4 0 0,-1-1 112 0,-1 4 16 15,-2-4 0-15,-1 4 0 16,-1 0 96-16,-1 0 32 0,1 0 0 0,-3 1 0 16,2 0-16-16,-2 4 0 0,1 0 0 0,-1 1 0 0,-1 0 16 0,1 1 16 15,-1 2 0-15,2 4 0 0,-1 1 16 0,0 3 0 16,0 4 0-16,2 1 0 0,-1 3-48 0,2 0-16 16,-1 2 0-16,2 1 0 0,-2-1-112 15,2 1-32-15,0 1 0 0,2-1 0 0,-2-2-208 0,2 2 0 16,-1-3 128-16,1-3-128 0,-1-1 0 0,0-2 0 15,2 1 0-15,-2-4 0 0,0-1 0 0,0 0 0 16,1-2 0-16,-1-4 0 16,1 0-880-16,0-2-64 0,-1-2-16 0,1-2 0 15,-1 0-736-15,1-2-160 0,0-2-16 0,-1-2-16 16,2 0-192-16,-1-4-32 0,1-2-16 0,-1 3 0 16,0-4-320-16,-1 1-64 0,1-2-16 0,-1-4 0 15,-1-1 864-15,0 2 192 0,2-2 16 0,-4-2 16 0,2 2 912 0,-1-3 176 16,1 3 32-16,-2-1 16 0,1 1 784 0,-1 1 160 0,1-1 16 15,0 2 16-15,0 0 496 0,-1-1 112 0,1 3 0 0,0-1 16 16,0 0 96-16,-1 1 16 0,2 2 0 0,0 1 0 16,2-1-96-16,-1 1-16 0,0 2 0 0,-1 0 0 15,1 4-112-15,1-3-32 0,-2 5 0 0,0 1 0 16,0 0 0-16,-2 3 0 0,2 0 0 0,-2 3 0 16,1 0-80-16,-1 6-32 0,0 1 0 0,1 0 0 0,-2 5-416 0,2 1-96 15,-1 6-16-15,0 0 0 0,0 2-240 16,1 1-48-16,-1 2-16 0,1-4 0 0,0 2-48 15,0-3-16-15,1 3 0 0,-2-6 0 16,2 0 160-16,0-5 16 0,2 1 16 0,-1-5 0 0,0-2-80 0,0-2-32 16,2 1 0-16,-2-4 0 0,3 0-224 0,-2-3 0 15,2-3 128-15,0 1-128 0,-1-2 0 0,1 0 0 16,0-2 0-16,-1-4 0 0,1 2 0 16,0-2 0-16,0-2 0 0,-2-1 0 0,1 0 0 0,-2-5 0 15,0 2 0-15,-1 3 0 0,0-4-192 0,-1 0 64 0,1 4 128 16,-3-1-208-1,2 5-464-15,0-1-96 0,0 2 0 0,-2 2-16 16,2 2-800-16,-2 0-144 0,1 2-48 0,-1 2-10528 0</inkml:trace>
  <inkml:trace contextRef="#ctx0" brushRef="#br0" timeOffset="172259.84">1621 16867 4607 0,'-9'6'400'0,"3"-2"-400"15,1 2 0-15,4-5 0 0,2-1 3664 0,2-1 656 16,-1-1 128-16,3-1 32 0,5-1-2368 0,-10 4-480 16,0 0-96-16,59-16 0 0,-59 16-64 0,57-10-16 15,-57 10 0-15,65-2 0 0,-65 2-352 0,73 2-64 16,-73-2-16-16,74 4 0 0,-74-4-640 0,75 3-144 15,-75-3-32-15,72 1 0 16,-72-1-672-16,59 2-144 0,-59-2-32 0,49 3-14656 0</inkml:trace>
  <inkml:trace contextRef="#ctx0" brushRef="#br0" timeOffset="172527.61">1708 16981 11055 0,'-4'0'976'0,"1"0"-784"0,3 0-192 0,2-3 0 16,-1 3 1504-16,1 0 256 0,1-2 48 0,3 1 16 15,4-2-288-15,-10 3-64 0,0 0-16 0,54-4 0 16,-54 4 160-16,55 4 48 0,-55-4 0 0,67 3 0 0,-67-3-912 0,73 3-176 15,-73-3-48-15,84 0 0 0,-84 0-528 0,78-2 0 16,-78 2 0-16,64-4 0 16,-64 4-1600-16,58-4-320 0</inkml:trace>
  <inkml:trace contextRef="#ctx0" brushRef="#br0" timeOffset="172758.42">2293 16777 16575 0,'-7'5'1472'0,"4"-2"-1168"0,1 0-304 0,2-3 0 16,3 1 1728-16,-3 3 304 0,-1 8 48 0,-3 7 16 16,0 7-448-16,1 7-96 0,-1 2-16 0,0 1 0 15,3-3-64-15,-2-6-32 0,2-8 0 0,0 2 0 16,0-3-944-16,-1 2-192 0,1-4-48 0,0-3 0 31,1-5-1232-31,1-3-256 0,0-2-48 0,2-6-13328 0</inkml:trace>
  <inkml:trace contextRef="#ctx0" brushRef="#br0" timeOffset="173005.67">2218 16767 21183 0,'-8'6'944'0,"4"-6"192"0,2 3-912 15,0-3-224-15,2 1 0 0,2-1 0 0,0 0 736 0,4 0 96 16,5 0 32-16,-11 0 0 0,0 0 112 0,65 11 32 16,-65-11 0-16,58 7 0 0,-58-7 176 0,59 13 32 15,-30-5 16-15,-2 2 0 0,-1 3-496 0,-4 0-96 16,-3 2-32-16,-5 2 0 0,-3 1 64 0,-3-1 16 16,-6 4 0-16,-4-5 0 0,-2 0 32 0,-6 3 16 15,-7-3 0-15,3 0 0 0,3-4-368 0,-2 1-80 16,-8 3-16-16,-7 2 0 0,-2-2-272 0,-3 0 0 15,2-2 0-15,3-3 0 16,5-4-768-16,1-2-192 0</inkml:trace>
  <inkml:trace contextRef="#ctx0" brushRef="#br0" timeOffset="173787.59">3614 16657 12895 0,'-2'-1'1152'0,"2"1"-928"0,1 0-224 0,2 0 0 15,0 0 896-15,1 0 128 0,2 0 16 0,4 0 16 16,5 3-144-16,4 3-16 0,2 3-16 0,0-1 0 16,-2 1 48-16,1 3 16 0,0-3 0 0,-1 1 0 0,-3 4-496 0,-5-2-80 15,-4 3-32-15,-4-1 0 16,-5-3-208-16,-4 2-128 0,-4 0 160 0,-3 0-160 15,-2 2 256-15,-2-5-64 0,-1 0 0 0,0-1 0 0,2-3 64 0,1 0 16 16,4-5 0-16,2 2 0 0,4-3 144 0,4 0 32 16,2 2 0-16,3-2 0 0,2 0 0 0,3 4 0 15,0-4 0-15,4 4 0 0,-1 1 192 0,3 2 32 16,1 2 16-16,0 1 0 0,-5-4 112 0,3 4 32 16,4 2 0-16,1 4 0 0,1-1-208 0,-4 1-48 15,-3-2 0-15,-3 0 0 0,-3 3 0 0,-7-4 0 16,-5 2 0-16,-4-3 0 0,-5 4-80 0,-4-6-32 0,-3 3 0 15,-5-6 0-15,-5 2-256 0,-2-6-48 16,0 0-16-16,2-6 0 0,3 0-144 0,1-6 0 0,3 2-192 16,5-6-12064-1,4 0-2400-15</inkml:trace>
  <inkml:trace contextRef="#ctx0" brushRef="#br0" timeOffset="174216.36">4918 16795 11055 0,'-9'4'976'0,"0"1"-784"0,2-4-192 0,1 4 0 16,-2-1 1792-16,-5 6 304 16,-13 8 64-16,-15 11 16 0,-8 7 96 0,-1 3 32 15,12-7 0-15,6-3 0 0,2-1-928 0,6-3-176 16,6-3-48-16,7-2 0 0,5-5-720 0,7-4-160 16,5 0-16-16,5-5-16 15,6 0-624-15,-17-6-112 0,46 4-16 0,-46-4-8704 0,57-2-1744 0</inkml:trace>
  <inkml:trace contextRef="#ctx0" brushRef="#br0" timeOffset="174587.83">5151 16909 15663 0,'-21'0'688'0,"9"0"144"0,-2-2-656 0,0 2-176 0,4 2 0 0,5-2 0 0,-3 0 1344 0,-5 3 256 16,-7 0 32-16,-6 6 16 15,-1 1-112-15,2 2-32 0,4 4 0 0,4 0 0 16,3 0-288-16,4-1-64 0,3 3-16 0,3-4 0 0,2 2-640 0,2-3-128 16,2-3-32-16,3 0 0 0,4-2-336 0,2 0 0 15,1-3 0-15,4-2 0 0,3-3-144 0,-19 0-112 16,0 0 0-16,67-13-16 16,-67 13-928-16,0 0-176 0,68-34-32 0,-68 34-16 15,0 0-496-15,57-42-112 0,-57 42-16 0,0 0 0 16,0 0 944-16,38-49 176 0,-33 39 32 0,-1 0 16 0,-3 1 1008 0,-1 6 192 15,-3-1 32-15,-2 4 16 0,2 1 1152 0,-4 4 224 16,1 1 48-16,-2 4 16 0,0 0 304 0,2-4 48 0,2 0 16 0,1 2 0 16,-4 3-1024-16,1 6-208 15,-1 6-48-15,-1 0 0 0,2-1-480 0,2 1-96 0,3-7-32 0,2 0 0 16,4-4-288-16,4-4-256 0,2-2 64 0,2-4 0 31,1 1-1728-31,-14-3-352 0,0 0-64 0,0 0-10832 0</inkml:trace>
  <inkml:trace contextRef="#ctx0" brushRef="#br0" timeOffset="174888.75">5310 17027 7135 0,'-4'-17'144'0,"3"11"48"0,0 3 0 0,1-1 16 0,0 1-208 0,0 3 0 0,-2-3 0 0,1-6 0 0,1 2 2112 0,-1-5 384 15,0 5 80-15,1 1 16 16,1 2-224-16,1 2-64 0,2 2 0 0,0 0 0 16,-1 3-784-16,2 2-176 0,2 2-16 0,-1 0-16 0,0 5-720 0,-1-2-144 15,0 3-16-15,-1-1-16 16,-2-2-256-16,-1 5-160 0,1 1 192 0,-2-3-192 0,0 2 0 0,-2-5 0 15,2 2 0-15,0-5 0 16,2-1 0-16,-2-2 0 0,1-1 0 0,1-3 0 16,1 0 0-16,-1-3-176 0,1-1 176 0,2-2-208 15,0-1-64-15,-1-1-16 0,1 0 0 0,-1 0 0 0,2-5 112 0,0 0 32 16,1 0 0-16,0 1 0 0,-7 12 144 0,0 0 0 16,0 0 0-16,31-42 0 0,-24 36 0 0,-2 3 0 15,0 3 0-15,-2 3 0 0,-1 0 0 0,0 4 0 16,-1-1 0-16,-2 1 0 0,1 6 0 0,-3 1 272 15,2-1-32-15,-2 0-16 0,2 1-224 0,1 1 0 16,1-3-192-16,2-2-8656 16,2-4-1744-16</inkml:trace>
  <inkml:trace contextRef="#ctx0" brushRef="#br0" timeOffset="175287.22">5786 17010 13823 0,'-8'-7'608'0,"1"-2"128"0,1 2-592 0,1-2-144 0,1 6 0 0,2 0 0 16,-2-1 1728-16,-3-2 320 0,-3-4 64 0,-5-2 16 0,-1 3 48 0,0 6 0 16,2 3 0-16,0 3 0 15,1 7-480-15,-1 3-96 0,3 3 0 0,1 1-16 16,3-3-800-16,-1-1-144 0,3 4-48 0,2-3 0 16,3 1-352-16,1-5-80 0,5 0-16 0,0-2 0 0,3-4-144 0,2 0 0 15,4-2 0-15,1-4 0 16,-16 2 0-16,0 0 0 0,0 0 0 0,72-26 0 15,-72 26-384-15,0 0 0 0,44-50 0 0,-44 50 0 16,24-48-208-16,-24 48-48 0,15-54-16 0,-12 25 0 0,1 2 256 16,-3-1 48-16,-1-1 16 0,-1 0 0 0,0-2 336 0,0 0 0 15,-1 1-144-15,1-3 144 0,1 0 0 0,1 5 0 16,3 5 0-16,0 4 0 0,-2 7 0 0,1 3 0 16,-1 5 0-16,-1 7 0 0,-2 3 256 0,0 7 96 15,0 6 32-15,-1 6 0 0,2 7 320 0,-1 3 80 16,1 7 16-16,0 1 0 0,0-5-608 0,0 3-192 0,1 6 128 0,3-2-128 15,2-7 0-15,1-4 0 16,2-3 0-16,1-2 0 16,3-2-576-16,-2-3-64 0,1-7 0 0,-1-2-16 15,-1-8-1456-15,0-2-272 0</inkml:trace>
  <inkml:trace contextRef="#ctx0" brushRef="#br0" timeOffset="175444.74">5997 16952 3679 0,'0'-6'320'0,"0"4"-320"0,2 2 0 0,-2 0 0 15,0 0 1760-15,0 2 288 0,0-2 48 0,0 1 16 16,0 4 832-16,-2 5 192 0,2 3 16 0,-1 4 16 16,0 0-992-16,0-1-192 0,1 0-32 0,0 0-16 15,1 1-912-15,1-5-192 0,2 0-48 0,2-6 0 16,0 1-1088-16,3-6-208 16,1-2-64-16,0-4-13280 0</inkml:trace>
  <inkml:trace contextRef="#ctx0" brushRef="#br0" timeOffset="175565.32">6031 16639 10127 0,'-8'2'896'15,"2"0"-704"-15,5-2-192 0,1 0 0 0,2 0 672 0,0 0 96 16,0 0 32-16,0 0 0 0</inkml:trace>
  <inkml:trace contextRef="#ctx0" brushRef="#br0" timeOffset="175949.96">6408 16873 19455 0,'-13'-2'432'0,"5"2"80"0,-1-3 32 0,-1 0 0 0,4 0-544 0,2 2 0 15,-1 1 0-15,-4-3 0 0,-6 0 1616 0,-5-4 224 0,0 7 32 0,2 2 16 16,1 3-1040-16,3 5-208 0,1 2-32 0,2 2-16 15,1 2-192-15,2 2-32 0,1 1-16 0,2-3 0 16,3-1 0-16,0-2 0 0,2 6 0 0,2-1 0 16,2-4 128-16,2-2 32 0,1-2 0 0,2-1 0 15,2-5-320-15,0-2-64 0,2 2-128 0,-1-8 192 16,-12 4-192-16,0 0 0 0,0 0 0 0,0 0 0 31,62-51-656-31,-62 51-32 0,25-47 0 0,-25 47 0 0,19-57-368 0,-19 57-80 0,16-59-16 0,-16 59 0 16,13-61 512-16,-8 26 112 0,0 0 16 0,-2-2 0 15,1 2 800-15,-1-1 160 0,0 2 48 0,0 0 0 16,0 6 336-16,-1 8 64 0,0 5 0 0,-1 8 16 0,-1 3-80 16,-2 8-32-16,-1 2 0 0,0 6 0 0,-1 5 384 15,0 5 80-15,3 3 16 0,-1 7 0 0,-1 6-832 0,2 7-144 16,0 2-48-16,1 0 0 0,0 1-512 0,2-1-128 16,3-3 0-16,1-7-16128 15</inkml:trace>
  <inkml:trace contextRef="#ctx0" brushRef="#br0" timeOffset="176303.61">6682 16903 11967 0,'-13'-1'1072'0,"2"-4"-864"0,-1 1-208 0,5 4 0 15,2 0 2432-15,1 0 448 0,-3-2 96 0,-5 4 16 16,-7-2-432-16,-4 4-64 15,-2 4-32-15,1 0 0 0,6 3-1360 0,3-1-272 0,4 2-48 0,2 1-16 16,3-2-576-16,2 0-192 16,4-1 0-16,3 0 0 0,2-1-144 0,1 0-144 0,3-3-32 0,2-2 0 31,1 2-448-31,3-3-112 0,-2-2-16 0,2 1 0 0,-15-2 224 0,0 0 32 0,53-8 16 0,-53 8 0 16,0 0-16-1,0 0 0-15,60-23 0 0,-60 23 0 0,0 0 384 0,0 0 80 0,0 0 16 0,49-35 0 16,-43 32 160-16,-1 3 0 0,-1 0 0 0,0 0 0 0,-2 3 192 0,-2 3 112 15,2 0 16-15,-5 4 16 0,1 0 240 16,-2 2 64-16,-1 4 0 0,-1 0 0 16,2-1-464-16,2-1-176 0,-1-2 128 0,3-2-128 15,3-1-704-15,2-3-208 0,2-5-48 0,0 2-10816 0</inkml:trace>
  <inkml:trace contextRef="#ctx0" brushRef="#br0" timeOffset="176514.63">7057 16460 2751 0,'-4'9'256'0,"-1"-2"-256"16,0 2 0-16,2-2 0 0,0 2 3600 0,2-3 688 0,-1 7 128 0,-3 6 16 16,-4 13-1328-16,-2 12-272 0,-2 9-48 0,0 1-16 15,0 0-1488-15,2-4-320 0,1-5-48 0,2-7-16 16,0-3-624-16,2-4-128 15,1-9-16-15,0 0-128 16,2 0-976-16,-2-6-304 0,1-1-64 0,0-5-7424 0,0-2-1488 0</inkml:trace>
  <inkml:trace contextRef="#ctx0" brushRef="#br0" timeOffset="176787.15">6843 16899 13823 0,'-2'0'608'0,"0"0"128"0,1 0-592 0,0 0-144 15,0 3 0-15,1-3 0 0,1 1 1952 0,0 1 352 16,0 5 80-16,3-4 16 15,2 6-64-15,4-3-16 0,1-1 0 0,5 0 0 0,2-1-1168 0,-18-4-224 16,45 2-48-16,-45-2-16 16,55-5-608-16,-55 5-128 0,59-11-128 0,-59 11 176 15,57-15-752-15,-57 15-128 16,0 0-48-16,61-28 0 0,-61 28-528 0,0 0-96 0,0 0-32 0,0 0 0 0,0 0 832 0,0 0 176 16,0 0 16-16,0 0 16 0,-2-14 800 0,-14 28 144 15,-3 4 48-15,-4 1 0 0,2 1 928 0,1-2 192 16,2 1 48-16,-2 1 0 0,0 4-544 0,2 2-96 15,1-1-32-15,5-3 0 0,5-6-576 0,4-1-112 0,5-1-32 0,4-4 0 16,4-2-544-16,5-4-112 16,-15-4-32-16,47-2-11200 0,-47 2-2240 0</inkml:trace>
  <inkml:trace contextRef="#ctx0" brushRef="#br0" timeOffset="176975.44">7403 16871 3679 0,'-11'0'320'0,"1"0"-320"0,2 0 0 0,1 2 0 15,5-2 3952-15,-1 1 720 16,0 2 128-16,-3 1 48 0,-3 2-1456 0,-1 2-272 0,1 4-64 0,3 2-16 16,2 2-1584-16,4-1-320 0,2 5-64 0,-1-4-16 15,1 3-480-15,-2-3-80 0,2-1-32 0,-4-2 0 16,-1 0-80-16,-4-1 0 0,0-2-16 0,-4-1 0 0,-3-2-208 0,-2-1-32 16,-1-3-128-16,-3-6 192 15,-1 1-1280-15,1-2-272 0</inkml:trace>
  <inkml:trace contextRef="#ctx0" brushRef="#br0" timeOffset="177436.91">8509 16714 2751 0,'0'0'256'0,"0"0"-256"0,0 0 0 0,0 0 0 15,0 0 896-15,36-42 144 0,-33 32 32 0,-3 10 0 16,0 0 240-16,27-51 48 0,-27 51 16 0,23-44 0 16,-17 29 224-16,-2 6 32 0,-3 5 16 0,-4 4 0 15,0 6 192-15,-3 7 32 0,-4 5 16 0,-2 8 0 0,1 9-240 0,-3 2-48 16,-1 8-16-16,-4 0 0 15,1 5-528-15,-3-3-96 0,-3 5-32 0,3-5 0 0,1-4-368 0,-3 2-80 16,-3 2-16-16,-1-5 0 16,1-5-224-16,1-3-48 0,1-2-16 0,5-3 0 0,1-4-352 15,5-6-64-15,4-3-16 0,2-7-10144 16,4-5-2032-16</inkml:trace>
  <inkml:trace contextRef="#ctx0" brushRef="#br0" timeOffset="177765.7">8352 17025 4607 0,'0'0'192'0,"0"0"64"0,0 0-256 0,0 0 0 16,0 0 0-16,0 0 0 0,0 0 1664 0,0 0 272 16,0 0 64-16,39-50 16 0,-33 43 832 0,-1 1 160 15,2 3 48-15,-3-2 0 0,4 3-1088 0,1 0-224 0,2 2-32 0,0 0-16 16,1 2-848-16,2-2-160 16,1 2-48-16,1 0 0 0,0 1-352 0,-3 0-80 15,2-2-16-15,-2 4 0 0,-4-3-192 0,0 3 0 0,-1-2 0 0,-2 3 0 16,-3 1 0-16,-1-1 0 15,-2 0 0-15,-3 1 0 0,0 3 0 0,-2 3 0 16,0-3 0-16,-2 1 0 0,1-1 0 0,1-2 0 0,2 2 0 16,0-4 0-16,1 2 0 0,2 0 0 0,1-1 0 0,4-4 0 15,1 0 0-15,1 1 0 0,1-4 0 0,1 0 0 16,2-3 0-16,-1 2 0 0,1-4 0 0,0 1 0 16,-11 4 0-16,0 0 0 0,0 0 0 0,0 0 0 15,34-47-192-15,-32 34 0 0,-1-2 16 0,-2-3 0 0,-2 1-64 16,-1 0-16-16,0-2 0 0,-1 1 0 15,-2-2-320-15,1 5-80 0,0 1-16 16,0 0 0-16,0 4-1184 0,1 0-224 0</inkml:trace>
  <inkml:trace contextRef="#ctx0" brushRef="#br0" timeOffset="178046.93">8760 16874 4607 0,'0'0'400'15,"0"3"-400"-15,1-3 0 0,-1 0 0 0,1 1 2208 0,0 2 352 16,3-1 80-16,0 4 16 0,1 0-128 0,1 4-32 16,1 3 0-16,1 3 0 0,0 0-800 0,0 0-160 15,2 2-48-15,-3 1 0 0,1-2-320 0,-5 1-64 0,0-2-16 0,-2-4 0 16,-1-1-128-16,0 0-48 0,0-4 0 0,-2-1 0 16,0-3-176-16,1-1-32 0,1-2-16 0,-1-2 0 15,0-1-336-15,1-2-64 16,1-1-16-16,0-2 0 0,2-4-80 0,2 2-32 0,-2-2 0 0,-3 12 0 15,0 0 0-15,35-51 0 0,-35 51 0 0,0 0 0 16,58-57-160-16,-58 57 0 16,0 0 0-16,68-43 0 15,-68 43-736-15,0 0-128 0,68-24-32 0,-68 24-16096 0</inkml:trace>
  <inkml:trace contextRef="#ctx0" brushRef="#br0" timeOffset="178768.02">9813 16994 11967 0,'-1'4'1072'0,"1"1"-864"0,0-1-208 0,1-1 0 15,-1 0 1184-15,2 3 192 0,-2 2 32 0,0 8 16 16,0 5-176-16,-2 1-32 0,0 0-16 0,-2-3 0 16,0-1-240-16,1-7-64 0,-2 1 0 0,2-5 0 15,1-2-432-15,2-1-80 0,0-4-32 0,1-3 0 16,0 2-224-16,2-2-128 0,2-3 128 0,0 0-128 0,2-4 0 0,0 0 0 15,-7 10 0-15,0 0 0 16,0 0-128-16,38-46 128 0,-38 46-128 0,0 0 128 16,35-42 0-16,-35 42 0 0,0 0 0 0,0 0-128 15,0 0 128-15,49-48 0 0,-42 42-144 0,-2 4 144 0,-1-1 192 0,-2 3 128 16,1 3 0-16,-3 0 16 16,0 3 336-16,-3 3 64 0,-1 3 16 0,0-2 0 0,-3 4-368 0,1-2-80 15,1 3-16-15,0-5 0 16,0 2-288-16,0-2 0 0,2-1 128 0,1-3-128 0,1 2 0 15,1-6 0-15,1 2 0 0,3-2 0 0,1-1 0 0,0-1 0 16,4-1 0-16,1-1 0 0,-2-2 0 0,3 2 0 16,-11 2 0-16,0 0 0 0,0 0 0 0,56-23 0 0,-56 23-160 15,0 0 160-15,0 0 0 0,0 0 0 16,67-22 0-16,-55 18 0 0,-1 4 0 0,-1-2 0 0,1 2-144 16,-1 2 144-16,0 0 0 0,-1 3 0 15,-2-4 0-15,-1 2 144 0,-1 2-16 0,-1 2-128 0,-2-1 192 0,1-2-64 16,-1 2-272-16,0-3-64 0,-1 4-16 0,0-4 0 31,0 2-1552-31,2-1-304 0,-1-4-64 0,1 0-9040 0</inkml:trace>
  <inkml:trace contextRef="#ctx0" brushRef="#br0" timeOffset="178945.21">10291 16978 14735 0,'-2'3'640'0,"2"-3"160"15,0 0-640-15,-1 1-160 0,1 1 0 0,0 1 0 16,1-2 1312-16,-1 3 224 0,0 5 64 0,2 4 0 16,-1 8-128-16,0-1-32 0,0 1 0 0,1-1 0 15,0-2-560-15,-1-2-112 0,0-1-32 0,2-2 0 16,-2-3-512-16,2-4-96 0,-2-3-128 0,1-5-8384 16,0 1-1760-16</inkml:trace>
  <inkml:trace contextRef="#ctx0" brushRef="#br0" timeOffset="179354.01">10319 16795 4607 0,'-7'3'192'0,"2"-2"64"0,0 1-256 16,2 1 0-16,2-3 0 0,1 1 0 0,1 2 0 0,-1-1-160 16,3 2 32-16,0 2 0 0,5 0 128 0,2 2 0 0,1 0 0 0,2 0 0 15,2 0 0-15,0-1-128 0,0 1 128 0,1 0 0 16,0 2 0-16,-2 1 0 0,-1 0-144 15,0 1 144-15,-3 3 1200 0,-3-1 288 16,-1 2 64-16,-3 1 16 0,-1 5 544 0,-2-2 96 16,-1-1 32-16,-2-1 0 0,0 2-48 0,-2-2-16 0,-1 1 0 0,-1-5 0 15,4-2-704-15,-1-2-128 0,2 0-48 16,-1-4 16-16,4-1-960 0,-2-4-192 0,2 2-32 0,2-6-128 16,-1 2 0-16,1-4-304 0,0 1 48 0,2-2 0 15,2-4-560-15,-7 10-112 16,0 0-32-16,0 0 0 0,28-53 464 0,-28 53 96 0,0 0 16 0,23-45 0 15,-23 45 384-15,0 0 0 0,0 0 0 0,30-44 0 16,-25 38 448-16,0 0 192 0,0 2 64 0,-3 4 0 16,2 0 240-16,-1 0 48 0,-1 4 16 0,-1 4 16 15,2 0-160-15,-2 2-32 0,0 2 0 0,1-3 0 16,-1-2-320-16,0 2-64 0,1 3 0 0,2 0 0 16,0 4-448-16,1-6 128 0,-1 0-128 0,1-4 0 15,2 1-928 1,-1-4-224-16,2 0-64 0,-1-3-13360 0</inkml:trace>
  <inkml:trace contextRef="#ctx0" brushRef="#br0" timeOffset="179516.5">10762 16975 25791 0,'-3'3'1152'0,"2"-3"224"0,0 3-1104 0,0 0-272 15,1 0 0-15,0-2 0 0,0 5 1232 0,0 3 192 16,0 2 48-16,0 8 0 0,0 2-96 0,-2-1-16 15,4-2 0-15,-2-2 0 0,0-3-896 0,1-4-176 0,1 0-32 16,2-5-11072 0,0-4-2192-16</inkml:trace>
  <inkml:trace contextRef="#ctx0" brushRef="#br0" timeOffset="179670.47">10790 16785 14735 0,'-6'-2'640'0,"3"1"160"0,1 1-640 0,1-3-160 0,1 3 0 0,0-2 0 32,1 2-736-32,1 0-176 0,5 0-48 0,1 0 0 0,3 2 736 0,2 2 224 0,-1 2 0 0</inkml:trace>
  <inkml:trace contextRef="#ctx0" brushRef="#br0" timeOffset="180087.28">10927 16889 13119 0,'-3'18'288'0,"0"-7"64"0,1-1 16 0,-1 2 0 0,3-8-368 0,0-2 0 16,-1 6 0-16,0 6 0 15,-2 9 1904-15,0 5 304 0,-1 4 64 0,3-3 16 16,-1-3-1072-16,2-4-224 0,0-4-32 0,2-3-16 16,-1-5-400-16,-1-1-80 0,2-5-16 0,0-1 0 0,0-3-448 0,1-2 0 15,0-2 0-15,1 0 0 0,0-2 0 0,-1-4-128 16,2 2 128-16,-1-2 0 0,-4 10 0 0,0 0 0 16,17-45 0-16,-17 45 0 0,0 0 0 0,0 0-128 15,26-57 128-15,-26 57 0 0,0 0 256 16,31-54 128-16,-31 54 0 0,0 0 16 0,0 0 112 0,0 0 32 15,44-40 0-15,-40 43 0 0,0-1 96 0,-1 5 32 16,-2 2 0-16,0 1 0 0,-2 0 112 0,1 5 32 16,-1 1 0-16,-2 0 0 0,3-3-352 0,-1-1-64 0,1-1-16 15,0 0 0-15,0-3-256 0,1 0-128 16,0 2 0-16,2-1 128 0,1-2-128 0,1-2-224 16,-2-1 48-16,1-4 16 0,1 1-160 0,-1-2-48 15,1-2 0-15,1 1 0 0,-1-3 368 0,1-1-144 0,0 0 144 0,-6 6 0 16,0 0 0-16,0 0 0 0,0 0 0 0,37-45 0 15,-37 45 464-15,0 0 48 0,0 0 16 0,0 0 0 16,42-43 48-16,-42 43 0 0,0 0 0 0,0 0 0 0,0 0-256 16,0 0-64-16,0 0 0 0,56-14 0 15,-52 19-128-15,-2 1-128 0,1 1 192 0,-1-1-192 16,-1-1 0-16,0 0 0 0,1 3 0 0,-1 5 0 31,1-3-1216-31,1 2-208 0,1-3-48 0,1 0-14592 0</inkml:trace>
  <inkml:trace contextRef="#ctx0" brushRef="#br0" timeOffset="180437.19">11543 17033 14735 0,'-1'-13'640'0,"0"3"160"0,-2 1-640 0,2 2-160 15,0 4 0-15,0-1 0 0,-2-1 1408 0,-1-1 256 16,-2-4 64-16,-2 0 0 0,-5-2 288 0,1 5 64 15,-2 4 16-15,1 3 0 0,-1 6-704 0,2 1-144 16,-2 5-32-16,2-3 0 0,1 4-624 0,2 0-128 16,0 0-16-16,3-1-16 0,2-2-272 0,2 0-160 15,1 2 192-15,-1-3-192 0,4 1 0 0,1-4 0 0,2 0 0 0,1 0 0 16,2-2 0-16,1-1 0 16,0-2-128-16,3-1 128 15,0 0-464-15,-12 0 0 0,0 0 0 0,0 0 0 0,54-14 240 0,-54 14 48 0,0 0 16 0,0 0 0 0,56-12 160 0,-45 12 0 16,-1 1 0-16,-3 2-128 15,0 3 320-15,-2-3 64 0,-2 6 0 0,0-3 16 16,-1 4 336-16,-1-1 64 0,-1-2 16 0,0 3 0 16,2-1-432-16,0-1-96 0,1 2-16 0,2-3 0 31,0-4-448-31,1 1-80 0,1 1-32 0,1-5 0 16,0-3-1712-16,2 0-352 0</inkml:trace>
  <inkml:trace contextRef="#ctx0" brushRef="#br0" timeOffset="180671.79">11871 16912 23951 0,'-6'1'1056'0,"1"-1"224"0,1 0-1024 0,2 0-256 15,0 0 0-15,2 0 0 0,-1 2 1216 0,-1-2 192 16,-1 0 48-16,1 3 0 0,-1 0-592 0,1 0-112 16,2 1-32-16,1-2 0 15,1 3-1616-15,1 0-336 0,2-1-64 0,1 2-16 0</inkml:trace>
  <inkml:trace contextRef="#ctx0" brushRef="#br0" timeOffset="180786.93">11868 17055 23039 0,'-12'11'1024'0,"3"-5"192"0,2-1-960 0,2 0-256 15,3-4 0-15,0 2 0 0,1-3 1664 0,-3 2 272 0,1 2 64 0,-2 2 16 16,1-2-1280-16,4 0-256 0,2-2-48 0,5-4-16 0</inkml:trace>
  <inkml:trace contextRef="#ctx0" brushRef="#br0" timeOffset="186487.87">13516 16532 23039 0,'-12'11'2048'0,"0"4"-1648"15,3-3-400-15,4-2 0 0,3-4 1104 0,-9 13 144 16,-11 22 32-16,-14 25 0 0,-3 17 192 0,5 5 32 16,8-8 16-16,10-5 0 0,10-12-272 0,9-6-48 15,8-9-16-15,5-4 0 0,7-7-816 0,1-8-176 0,2-6-16 0,2-4-16 16,2-4-1408-16,-30-15-288 0</inkml:trace>
  <inkml:trace contextRef="#ctx0" brushRef="#br0" timeOffset="186781.93">13684 17017 23951 0,'-10'8'1056'0,"6"-6"224"0,0-2-1024 0,2 2-256 16,2-2 0-16,2 0 0 0,2 0 752 0,2-4 80 15,-6 4 32-15,0 0 0 0,0 0-864 0,67-16 0 16,-67 16 0-16,0 0-128 16,79-15-528-16,-79 15-112 0,62-12 0 0,-62 12-16 0</inkml:trace>
  <inkml:trace contextRef="#ctx0" brushRef="#br0" timeOffset="187071.59">14133 16757 27647 0,'-4'-4'1216'0,"4"-2"256"0,1 1-1168 0,0 1-304 0,2 1 0 0,-1 0 0 15,4 2 496-15,-6 1 32 0,0 0 16 0,0 0 0 16,65-28 320-16,-65 28 64 0,0 0 16 0,44 11 0 16,-34 1-336-16,-4 3-64 0,-2 3-16 0,-5 2 0 15,-4-1-400-15,-4 4-128 0,-6 6 0 0,-2-1 0 16,-5-1 0-16,-2 2 0 0,0-3 0 0,4-5 0 15,2-5 176-15,-1 1-176 0,-2 4 160 0,0-1-160 16,6-4 720-16,2-1 48 0,5-2 16 0,3 0 0 16,5-4-256-16,4-1-48 0,4 0-16 0,3-2 0 15,-11-6-336-15,0 0-128 0,56 2 0 0,-56-2 0 16,52-5 0-16,-52 5-240 0,58-11 32 0,-58 11-17328 16</inkml:trace>
  <inkml:trace contextRef="#ctx0" brushRef="#br0" timeOffset="187216.53">14414 17031 11055 0,'-9'13'976'0,"0"-6"-784"15,2 2-192-15,4-5 0 0,2-2 3552 0,-2 2 672 16,1 2 128-16,-4 4 16 0,-4 6-1808 0,-1 6-384 16,-2 5-64-16,2-1 0 0,4 0-1312 0,3-1-256 15,3-3-48-15,4-3-10976 16,5-3-2192-16</inkml:trace>
  <inkml:trace contextRef="#ctx0" brushRef="#br0" timeOffset="187554.07">14944 16719 32255 0,'-24'7'1424'0,"13"-2"304"0,-1-1-1392 0,1 2-336 0,2-2 0 0,0-1 0 16,-3 6 1040-16,-9 7 144 0,-11 10 32 0,-8 7 0 16,2 3-256-16,3 1-32 0,4-1-16 0,7-1 0 15,8-4-512-15,6-7-96 0,8-1-32 0,6-6 0 0,6-2-272 0,5-5 0 16,6-4 128-16,4 0-128 0,-25-6 0 0,55 3 0 16,-55-3 0-16,55-7 0 15,-55 7-208-15,64-21 0 0,-64 21 0 0,67-40 0 16,-67 40-224-16,54-51-32 0,-54 51-16 15,40-58 0-15,-40 58 96 0,22-56 0 0,-22 56 16 0,7-48 0 0,-8 23 224 0,-3 5 144 16,-2-1-192-16,-1 4 192 0,-3 2-256 16,-1 3 64-16,0 4 16 0,-3 0 0 15,0 4-784-15,0 4-176 0,-1-2-16 0,1 4-13744 16</inkml:trace>
  <inkml:trace contextRef="#ctx0" brushRef="#br0" timeOffset="188033.12">15452 16641 18431 0,'1'8'1632'0,"0"0"-1312"0,1-2-320 0,-2 3 0 16,0-1 1008-16,0 12 128 15,1 11 16-15,-1 23 16 0,-3 13 48 0,-4 9 16 0,-5-6 0 0,-4-4 0 16,-5-6-656-16,-5-4-128 0,-2-5-16 0,1-9-16 31,1-4-1088-31,3-5-224 0</inkml:trace>
  <inkml:trace contextRef="#ctx0" brushRef="#br0" timeOffset="188238.66">15829 17196 30399 0,'-10'22'1344'0,"3"-6"288"0,3-8-1312 0,0 0-320 16,2-4 0-16,1 1 0 0,-3 5 576 0,-2 4 64 0,-4 8 0 0,-2 5 0 31,-1 3-2176-31,6-6-448 0,3-4-64 0,-2-9-32 0</inkml:trace>
  <inkml:trace contextRef="#ctx0" brushRef="#br0" timeOffset="188636.62">16617 16659 14735 0,'-5'9'1312'0,"0"-2"-1056"0,1 2-256 0,2-3 0 15,-1 2 1280-15,-4 8 192 0,-4 15 32 0,-8 19 16 16,-3 11 208-16,-3 7 32 0,2 2 16 0,0-7 0 15,5-3-752-15,2-6-128 0,2-6-48 0,4-4 0 16,4-6-1056 0,5-6-224-16</inkml:trace>
  <inkml:trace contextRef="#ctx0" brushRef="#br0" timeOffset="188946.81">17008 16883 19343 0,'-12'0'1728'0,"1"0"-1392"0,3 0-336 0,3 1 0 15,-2 2 1648-15,-4-1 256 0,-8 4 48 0,-16 4 16 16,-6 6-768-16,-1 4-160 0,7 1-16 0,7 1-16 16,5 1-240-16,5-3-64 0,6 1 0 0,6-5 0 15,3 2-160-15,8-2-32 0,5-3-16 0,2-1 0 16,7-2-352-16,2 0-144 0,-21-10 128 0,52 8-128 15,-52-8 0-15,62 4 0 0,-62-4 0 0,65-10 0 0,-65 10 0 0,56-22 0 16,-56 22-128-16,0 0 128 16,63-51-144-16,-63 51 144 0,0 0-192 0,31-58 192 15,-26 38-576-15,-4-2 0 0,-1 2 0 0,-2-2 0 16,-3 5-624-16,-2 1-128 0,-1 2-16 0,-3 4-11488 16</inkml:trace>
  <inkml:trace contextRef="#ctx0" brushRef="#br0" timeOffset="189122.47">17153 17108 11967 0,'-11'25'1072'0,"1"-9"-864"16,1 0-208-16,1-4 0 0,4-2 2512 0,1-4 464 0,1-3 96 0,-6 11 0 15,-7 13-1648-15,-2 2-336 16,-1 2-64-16,5-6 0 15,4-5-3488-15,5-8-688 0,6-2-144 0,-1-4-32 0</inkml:trace>
  <inkml:trace contextRef="#ctx0" brushRef="#br0" timeOffset="189416.52">17573 16940 28559 0,'-14'-3'1264'16,"4"1"272"-16,0 1-1232 0,5 1-304 0,2 0 0 0,0 1 0 0,-2 1 832 0,-5 5 128 16,-3-1 0-16,-6 6 16 15,-2 7-32-15,4 1-16 0,2-1 0 0,4 4 0 0,3 0-256 0,5-1-48 16,4 1-16-16,3-1 0 16,4-4-240-16,2 0-48 0,4-2-16 0,1-1 0 0,3-3-144 0,2-2-32 15,2-4 0-15,-1 0 0 16,-21-6-128-16,42 4 0 0,-42-4 144 0,0 0-144 15,55-12 0-15,-55 12 0 0,0 0 0 0,0 0 0 0,36-51-144 0,-36 35-48 16,-2 0-16-16,-3-4 0 16,-1 1-928-16,-2 1-176 0,-5-2-32 0,2 2-9264 0,-3 1-1840 0</inkml:trace>
  <inkml:trace contextRef="#ctx0" brushRef="#br0" timeOffset="189596.96">17632 16657 8287 0,'0'0'368'0,"0"0"80"0,0 0-448 0,0 0 0 0,0 0 0 0,0 0 0 16,51-18 1968-16,-39 22 304 0,-12-4 64 0,40 10 16 16,-17 2 528-16,-2 7 96 15,-2 3 32-15,-3 3 0 0,-3 3-640 0,-2 8-112 0,-1 1-16 0,-3 8-16 16,-4-1-976-16,-3 1-192 0,-3 3-32 0,-5-1-16 16,-3-2-624-16,-4-5-128 0,-3 1-32 0,-2 0 0 15,-1-4-416-15,0-5-64 0,2-3-32 0,2-7-17216 16</inkml:trace>
  <inkml:trace contextRef="#ctx0" brushRef="#br0" timeOffset="190122.22">18932 16963 13823 0,'-7'0'1216'0,"2"-1"-960"0,2 1-256 0,0-2 0 16,2 2 896-16,-3 0 128 0,-4-1 16 0,-6 1 16 15,-3 3-160-15,-2 1-48 0,2 5 0 0,1 0 0 16,3 4 64-16,0 0 16 0,4 4 0 0,1-1 0 15,0 1-208-15,3-1-32 0,1-2-16 0,3 0 0 16,1-4-128-16,1 3-32 0,2-6 0 0,2-1 0 0,0-1-160 0,1-4-32 16,1 2-16-16,1-7 0 15,-1 4-304-15,1-6-144 0,-8 6 16 0,0 0 0 32,0 0-704-32,0 0-144 0,0 0-32 0,41-49 0 0,-41 49-176 0,0 0-32 0,0 0-16 0,0 0 0 15,39-41 80 1,-39 41 32-16,0 0 0 0,0 0 0 0,0 0 608 0,53-11 112 0,-43 14 16 0,-1-1 16 15,-1 0-208-15,1 2-32 0</inkml:trace>
  <inkml:trace contextRef="#ctx0" brushRef="#br0" timeOffset="190467.95">19022 16984 15663 0,'-4'0'688'0,"3"0"144"0,0-2-656 0,-1 2-176 0,2 0 0 0,2 0 0 16,-1 0 1056-16,1 2 176 16,3-2 48-16,2 3 0 0,1 1 224 0,0-1 48 15,1 4 16-15,1 1 0 0,-1 0-496 0,0 2-112 0,-3-2 0 0,-1 1-16 16,-1 1-512-16,-2-3-112 16,0 2 0-16,0-3-16 0,-2-2-304 0,1-1 0 15,-1 0 0-15,0-3 0 0,0-4 0 0,1 2 0 16,2-2-176-16,0-2 176 15,1 0-576-15,1-4 0 0,1 0 0 0,-6 10 0 0,0 0 288 0,0 0 48 0,0 0 16 0,42-50 0 16,-42 50 224-16,0 0 0 0,0 0 0 0,0 0-144 16,0 0 144-16,0 0 0 0,0 0 0 0,0 0 0 0,52-2 128 15,-49 11 16-15,-2-1 0 0,0 0 0 16,0 2-144-16,1 1 0 0,0-4 0 0,1 2 0 31,0-3-608-31,3-2-96 0,2-1-32 0,2 0-10784 0</inkml:trace>
  <inkml:trace contextRef="#ctx0" brushRef="#br0" timeOffset="190786.87">19512 16966 16575 0,'-7'-4'736'0,"4"1"160"0,-2 0-720 0,0-1-176 16,2 4 0-16,1 0 0 0,-3 0 2048 0,-4 2 368 16,-4 0 80-16,-6 1 0 0,-2 4-224 0,0 2-48 15,1 0-16-15,4 4 0 0,1-1-800 0,4 2-144 16,3-2-48-16,3-2 0 0,3 0-704 0,4-1-128 15,4-3-48-15,1 0 0 0,4-2-336 0,3-2 0 16,-14-2 0-16,0 0 0 0,51-8 0 0,-51 8 0 16,0 0-192-16,55-26 64 15,-55 26-624-15,0 0-112 0,45-39-32 0,-45 39 0 16,0 0-448-16,39-65-112 0,-39 65-16 0,14-42 0 16,-14 42 640-16,7-40 128 0,-7 18 32 0,2 2 0 0,-2-1 800 0,1-1 176 0,-1-1 16 0,1 4 16 15,0-2 656-15,1 7 128 0,-1 4 32 0,-1 4 0 16,-1 2-512-16,-2 6-112 0,-1 1-16 0,-1 6 0 15,0 0 256-15,-1 4 64 0,0 6 0 0,0 0 0 16,1 6-560-16,0 0-96 0,1-3-32 0,3 4-11488 16,2 5-2304-16</inkml:trace>
  <inkml:trace contextRef="#ctx0" brushRef="#br0" timeOffset="191196.71">20768 16536 11567 0,'-9'6'256'0,"4"-5"48"0,0 1 16 0,-2 2 0 0,3 1-320 0,3-4 0 0,-2 4 0 0,-5 5 0 0,-7 10 2384 0,-5 11 416 16,-2 7 80-16,0 6 0 16,1 4-848-16,0 2-176 0,3 1-48 0,2-1 0 15,3-2-528-15,3-1-96 0,2-1-32 0,5-7 0 16,3-4-1152-16,3-7 0 0,5-5-256 0,3-6-14080 16</inkml:trace>
  <inkml:trace contextRef="#ctx0" brushRef="#br0" timeOffset="191687.46">20957 16763 14735 0,'1'-10'640'0,"1"8"160"0,-1-2-640 0,0-1-160 0,1 4 0 0,1-3 0 16,2 2 1216-16,-5 2 224 0,0 0 32 0,0 0 16 16,62-31 240-16,-62 31 32 0,0 0 16 0,69-16 0 15,-69 16-688-15,0 0-144 0,53 12-32 0,-42 0 0 16,-7 5-368-16,-6 1-80 0,-7 8-16 0,-5-1 0 16,-4 1-112-16,-6 2-16 0,-1 1-16 0,-2-1 0 0,-1 0-16 0,-1-2 0 15,0 2 0-15,2-6 0 16,4-2-816-16,3-2-176 0,6-3-16 0,1-4-16 15,6-2 2016-15,3 0 384 0,3-3 96 0,3 1 16 0,3 2-1152 16,4-3-240-16,1-1-32 0,2 0-16 0,6-1-336 16,-18-4 0-16,38 6 0 0,-38-6 0 0,43 2-240 0,-43-2-64 15,53-8-16-15,-53 8-16432 16</inkml:trace>
  <inkml:trace contextRef="#ctx0" brushRef="#br0" timeOffset="191827.1">21355 17067 22111 0,'-5'5'1968'0,"2"0"-1584"15,0 0-384-15,2-1 0 0,0 0 1712 0,-3 4 256 0,-2 8 48 0,-3 9 16 32,-2 5-2288-32,2 3-448 0,6-4-80 0,5-3-7440 15,7-7-1488-15</inkml:trace>
  <inkml:trace contextRef="#ctx0" brushRef="#br0" timeOffset="192137.19">21945 16674 35935 0,'-36'16'1600'16,"9"-3"320"-16,0-2-1536 0,7-3-384 0,18-5 0 0,-5 1 0 0,-7 4 752 0,-17 8 80 15,-13 10 0-15,-6 5 16 0,0 4-624 16,11-3-224-16,10-4 144 0,9-2-144 16,9-1 0-16,8-6 0 0,5 0 0 0,7-3 0 15,4-1 0-15,7-5 0 0,4-1 0 0,5-2 0 0,-29-7 0 0,68 3 0 16,-68-3-176-16,68-6 176 0,-68 6 0 0,65-13-128 16,-65 13 128-16,58-28 0 15,-58 28-208-15,45-35 32 0,-45 35 16 0,0 0 0 16,39-60-288-16,-39 60-48 0,10-47-16 0,-10 47 0 15,0-47-400-15,-3 27-96 0,-1-2-16 16,0 3-9120-16,-4-1-1824 0</inkml:trace>
  <inkml:trace contextRef="#ctx0" brushRef="#br0" timeOffset="192336.94">22084 16447 31327 0,'-2'6'2784'0,"4"-1"-2224"0,-1-3-560 0,1-2 0 0,1 4 1920 0,0 5 256 16,4 4 64-16,3 16 16 15,2 11-1536-15,0 14-304 0,-2 5-64 0,-5-1-16 0,-2 1-48 0,-7-2-16 16,-2 0 0-16,-7-4 0 16,-5-2-272-16,-3-6 160 0,-5-5-160 0,-3-5-12304 15,1-3-2544-15</inkml:trace>
  <inkml:trace contextRef="#ctx0" brushRef="#br0" timeOffset="197756.72">16796 18455 13823 0,'-4'6'1216'0,"2"0"-960"16,1-3-256-16,1-3 0 0,0 0 1520 0,0 0 256 15,-2 3 48-15,1-1 16 0,1 0-688 0,0-2-128 16,1-2-16-16,1-3-16 0,1-6 0 0,4-2 0 15,0-4 0-15,0-2 0 0,-7 19 256 0,0 0 48 0,34-83 16 0,-34 83 0 16,25-74-256-16,-25 74-48 0,22-73-16 0,-22 73 0 16,0 0-400-16,15-54-80 0,-15 54 0 0,12-53-16 15,-12 53-304-15,19-89-64 16,-19 89-128-16,19-92 192 0,-19 92-192 0,18-73 128 0,-18 73-128 0,10-51 0 0,-10 51 0 16,0 0 128-16,0 0-128 0,0 0 0 0,0 0 208 0,0 0 0 15,0 0 0-15,0 0 0 16,-2-18-16-16,2 28 0 0,-1 5 0 0,1-2 0 15,0 3-192-15,0-3 0 0,1 2 0 0,2-8-11840 16,-1 2-2240-16</inkml:trace>
  <inkml:trace contextRef="#ctx0" brushRef="#br0" timeOffset="198101.88">16823 17864 12895 0,'-2'-3'1152'0,"-2"2"-928"16,3 1-224-16,1-4 0 0,0 2 1408 0,0-2 256 16,0-2 32-16,-1-5 16 0,1-3-80 0,3-1-16 15,-3 15 0-15,0 0 0 0,0 0-16 0,39-61 0 0,-39 61 0 0,0 0 0 16,0 0-576-16,61-44-128 0,-61 44-32 0,0 0 0 15,0 0-272-15,62-32-48 0,-62 32-16 0,0 0 0 16,0 0-144-16,61-21-16 0,-47 21-16 0,-3 3 0 16,-1-1 96-16,-2 5 32 0,3 6 0 0,-1 7 0 15,0 7 16-15,-2 5 0 0,-1 3 0 16,-1-1 0-16,-2-2-256 0,0-1-48 0,-3 0-16 0,0-7 0 16,0-6-176-16,-2 1 0 0,0-1 0 0,-2-2 128 15,2-6-320-15,0-6-80 0</inkml:trace>
  <inkml:trace contextRef="#ctx0" brushRef="#br0" timeOffset="198520.56">17407 18483 17503 0,'-9'-6'768'0,"4"4"176"0,-1-2-752 0,1 0-192 16,1 2 0-16,1 0 0 0,-2-2 1616 0,-6 0 304 15,-5-6 48-15,-5 4 16 0,7 0-144 0,-1 3-32 16,-5 2 0-16,-3 2 0 0,-1 4-624 0,0 1-128 15,-1 4-32-15,0 0 0 0,3 2-80 0,2-2-32 16,3 5 0-16,2-1 0 0,5-4-208 0,4-1-32 0,2 0-16 0,4 0 0 16,4-3-352-16,2 1-80 0,3 0-16 0,1-1 0 15,1 0-208-15,2 0 0 0,-1 0 128 0,0 2-128 16,0 0 0-16,-1 5 0 0,-2 0 0 0,-4 2 0 16,-1 1 0-16,-6 3 0 0,0-3 0 0,-5 0 0 15,-2 3 0-15,-3-2 0 0,-2 4 0 0,-3-5 0 16,1-1 0-16,-1-2 0 0,0 0 0 0,2-3 0 15,3-2-320-15,-2-2-64 0,2-2-16 0,0-1 0 16,2-3-656 0,1-3-128-16</inkml:trace>
  <inkml:trace contextRef="#ctx0" brushRef="#br0" timeOffset="198956.56">17413 18473 16575 0,'-4'4'1472'15,"2"-1"-1168"-15,1-3-304 0,1 0 0 0,0 1 2752 0,0 1 512 16,0 1 80-16,-2 3 32 0,2 4-1328 0,3 2-272 16,1 2-48-16,1 1-16 0,1 2-944 0,1 0-192 15,2 3-48-15,0 2 0 0,-1 3-352 0,0 0-176 16,-2 1 160-16,-1-4-160 0,-2-2 0 0,0-2 128 15,-2 1-128-15,-1-3 0 0,0-4 0 0,-1-2 0 16,-3-4 0-16,2-3 0 16,-1-3-480-16,0-3-144 0,-1 0-16 0,0-6-16 15,-1-3-1472-15,0-4-304 0,-2-3-48 0,1-1-16 16,-2-5 48-16,1 0 0 0,1-4 0 0,-1 1 0 16,2 3 1120-16,1-1 240 0,0-3 32 0,1 11 16 0,1 4 1040 0,2-1 400 0,0 15-16 0,4-44 0 15,-4 44 1376-15,9-53 272 0,-9 53 48 0,0 0 16 16,0 0-288-16,30-64-48 0,-30 64-16 0,0 0 0 15,0 0 48-15,0 0 16 0,57-34 0 0,-43 34 0 16,0 3-656-16,0 3-128 0,0 0-16 0,-3 3-16 16,0 2-400-16,-2 4-80 0,-3-2 0 0,-4 2-16 15,-1 4-192-15,-2-3-48 0,-2 2 0 0,-1-4 0 16,0-4-80-16,-2 2-32 0,-5 0 0 0,-8 2 0 16,-2-2-144-16,-2-3 0 0,0-5 0 0,0-4-18560 15</inkml:trace>
  <inkml:trace contextRef="#ctx0" brushRef="#br0" timeOffset="199920.69">21347 17661 9215 0,'0'-4'816'0,"0"4"-656"16,0 0-160-16,1 0 0 0,0 1 1232 0,0 2 224 15,2-2 32-15,-1 2 16 0,4 3 544 0,2 6 128 16,0 4 0-16,2 4 16 0,0 5-416 0,1 2-96 0,-1 0-16 0,0 2 0 15,-1-1-656-15,-3 0-144 16,-1 1-32-16,-3-11 0 0,1-5-512 0,-1 2-128 0,0-3 0 0,-2 4-16 16,-2 4-368-16,0-2-80 0,-1-1-16 0,2-8-9056 15,0 0-1824 1</inkml:trace>
  <inkml:trace contextRef="#ctx0" brushRef="#br0" timeOffset="200796.72">21270 17778 4607 0,'-5'0'400'0,"1"0"-400"15,2 0 0-15,1 0 0 0,1-2 992 0,0 1 112 0,-2-2 32 0,1-1 0 16,0-2 368-16,0 0 80 0,1-4 16 0,0 0 0 16,0 2-64-16,2-2-16 0,1 1 0 15,-1 2 0-15,3-2-96 0,0-1-16 16,0 4 0-16,0 0 0 0,1-4-336 0,1 4-80 16,1-4-16-16,-1 4 0 0,1-1-176 0,-1-1-32 0,1 2-16 0,-2 2 0 15,-1 0-256-15,0-2-48 0,0 2-16 0,1-2 0 16,-1 4-144-16,-2-2-32 0,2-1 0 0,0 1 0 15,0 1 16-15,-1-1 0 0,0 1 0 0,-1 0 0 16,-1 0 128-16,0 0 32 0,-2-2 0 0,1 3 0 16,-1 0-112-16,2-1 0 0,-2 2-16 0,0-3 0 0,1 2-112 0,-1-2 0 15,-1 2-16-15,2-2 0 16,-1-1-16-16,1 1 0 0,0 1 0 0,0-1 0 0,1 2-32 0,-1-2-128 16,0-1 192-16,0 1-64 15,1 2 16-15,-2 0 0 0,1 2 0 0,-1 0 0 0,0 0-16 0,0 2 0 16,0 0 0-16,-1 1 0 0,1 3 0 0,0-2 0 0,-2-2 0 0,2-1 0 15,0 2-128-15,2 0 0 16,-2 4 0-16,0-5 0 0,1 4 0 0,0-2 0 0,0-2 0 0,-1 2 0 16,4 0 0-16,-1-2 0 15,-2 2 0-15,2-1 0 0,0 0 0 0,-1-3 0 0,1 3 0 0,-2-2 0 16,0 1 0-16,1 1 0 16,0-2 0-16,2 2 0 0,0-2 0 0,2 1 0 0,-1 2 0 0,2 1 0 15,-2-4 0-15,0 2 0 16,-1-1 128-16,1-2-128 0,-2 1 0 0,1 2 0 0,0-3 0 0,-1 0 0 15,1 0 0-15,0 0 0 0,1 0 0 16,-3 2 0-16,2 2 0 0,0-4 128 0,-2 0-128 0,1 0 0 16,-2-2 144-16,0 0-144 0,-1 2 160 0,1 2-160 15,-1-2 176-15,-1 2-176 0,1-2 192 0,0 0-192 16,-1 0 192-16,-2 1-192 0,1 2 192 0,-2-3-192 16,1 2 128-16,-4-2-128 0,1 1 0 0,-1 2 0 15,-2-1 0-15,0-2 0 0,0 2 0 0,-4 0 0 16,1 1 128-16,-2-2-128 0,1 1 0 0,-2-2 0 0,1 3 0 0,-1-2 0 15,0 1 0-15,3 0 0 16,2 0 0-16,-1-2 0 0,0 3 0 0,0-3 0 0,1 1 0 0,1 1 0 16,2-2 0-16,1 3 0 15,1 3-704-15,1-5-32 0,2-4-16 0,2-4-17008 16</inkml:trace>
  <inkml:trace contextRef="#ctx0" brushRef="#br0" timeOffset="203566.85">21575 18287 911 0,'0'-3'0'0,"0"3"0"0,0 0 0 0,0 0 0 0,0 0 448 0,0-2 0 16,2 2 0-16,-2 0 0 16,1 2 496-16,-1-2 96 0,1 3 32 0,0 0 0 15,1 10 272-15,-1-6 48 0,0-8 16 0,0-2 0 16,-1 3 32-16,0 3 16 0,0 1 0 0,0-2 0 0,-1 4-160 0,1 0-16 15,-1 2-16-15,-2 1 0 0,0 0-48 0,1 1-16 16,1 0 0-16,1 3 0 0,-1 3-144 0,1 0-32 16,-1 5 0-16,-1-3 0 15,0 0-256-15,1 0-48 0,-1 3-16 0,1-1 0 0,-1 1-256 0,1-4-64 16,-2 2-16-16,1-3 0 0,-1-1-176 0,1-2-16 16,2 0-16-16,-2-3 0 0,1-1-160 0,1 3 160 15,0-5-160-15,0-1 160 0,0 0-160 0,0 1 0 16,1-5 0-16,-1 2 128 0,2-2-128 0,-1-1 0 0,0 2 0 0,0-3 0 15,-1 0 208-15,0 0-32 16,2 0-16-16,-2 0 0 0,0 0 32 0,0 2 16 0,0-2 0 0,0-2 0 16,0 4 64-16,0-2 16 15,0 0 0-15,-2 0 0 0,4 0 48 0,-2 2 16 0,0 0 0 0,-3-1 0 16,6 1-144-16,-3 1-16 16,0-3-16-16,-2 2 0 0,5 0-176 0,-2-2 192 0,-1 0-192 0,1 3 192 15,-1-3-192-15,2 1 0 16,-1 1 0-16,-1-2 0 0,1 3 0 0,-1-3 0 15,0 1 0-15,0-1 0 0,0 2 0 0,0-2 0 16,1 0 0-16,-1 0 0 0,0 0 0 0,0 0 0 0,0-2 0 0,1 2 0 16,-1 0 0-16,0-1 0 0,0 1 0 0,0 0 0 15,0 0 0-15,0 0 0 0,0 0 0 0,0 0 0 16,0 0 0-16,0 0 0 0,0 0 0 0,0 0 0 16,0-3 0-16,2 3 0 0,-2 0 0 0,0-2 0 15,1 2 0-15,-1-1 0 0,1 1 0 0,-1 0 0 0,0 0 0 16,0 0 0-16,0 0 0 0,-1 0 0 15,2 0 0-15,-2 0 0 0,1 0 0 0,0 1 0 0,0-1 0 16,-1 2 0-16,-1-2 0 0,1 0 0 0,0 0 0 0,0 0 0 16,0 0 0-16,-1 0 0 15,1 3 0-15,0-6 0 0,0 3 0 0,-1-3 0 16,1 0-480 0,-1-1 32-16,-2-2 0 0,1 0-10720 0,2 2-2144 0</inkml:trace>
  <inkml:trace contextRef="#ctx0" brushRef="#br0" timeOffset="204051.29">21586 18271 3679 0,'-1'-3'320'0,"0"-1"-320"0,0 2 0 0,1 2 0 16,0-3 1632-16,1 0 256 0,-2-1 48 0,0-2 16 16,-1 0-128-16,2 2-32 0,2 1 0 0,-1 3 0 15,1 3 192-15,2 7 48 0,0 12 0 0,-1-6 0 16,2-7-576-16,0 1-112 0,1 3-32 16,-1 2 0-16,0-2-384 0,0 3-80 0,0 2-16 0,3 2 0 15,-2-2-208-15,1 1-48 0,1-5-16 0,-1-2 0 16,-1-2-368-16,2-1-192 0,-1-3 192 0,2 0-192 15,-2-5 0-15,-1 2 0 0,2-6 0 0,-2 2 0 16,1-2 0-16,1-3 0 0,-1-2 0 0,-1 0 0 16,2-2 0-16,-3 4 0 0,-2-3 0 0,2 2 0 15,0-4 0-15,0 0 0 0,0-2-128 0,0 1 128 16,0 0 0-16,-1 2 0 0,0 1 0 0,-1 2 0 0,0 2 0 0,-2 4 0 16,0 1-128-16,-1 0 128 15,0 6 192-15,-1 0 64 0,1 4 32 0,-1 3 0 0,0 3 224 16,1 3 64-16,-2 3 0 0,1-7 0 0,1-5-384 0,0 4-192 0,-1 4 192 0,0 7-192 15,-2 3 0-15,2 1 0 16,0-3 0-16,1-2 0 0,0-4 0 0,0-1 0 0,2-4 0 16,-1-5-192-1,2-4-960-15,1-5-192 0,-1 0-48 0,2-3-8816 16,0-2-1760-16</inkml:trace>
  <inkml:trace contextRef="#ctx0" brushRef="#br0" timeOffset="204246.85">21930 18467 15663 0,'-2'6'688'0,"1"-4"144"0,-1 3-656 0,2-2-176 0,0 0 0 0,0-2 0 16,2 4 1120-16,-1 1 192 0,1 4 32 0,2 4 16 15,-2-2 64-15,1 0 16 0,1 2 0 0,-1 1 0 16,1-2-736-16,-2-2-128 0,1 1-48 0,1-4 0 15,-1-4-1264-15,0-2-256 0</inkml:trace>
  <inkml:trace contextRef="#ctx0" brushRef="#br0" timeOffset="204653.76">21980 18306 9215 0,'-9'9'816'0,"4"-8"-656"0,1 2-160 0,2-1 0 0,2-2 1264 0,0 0 208 0,0 0 64 0,0 0 0 0,0 0-1040 0,1 0-208 0,2 4-32 0,0-2-16 32,4 5-1568-32,-1 0-304 0,0-1-64 0,1 3-16 15,2-2-80-15,1 3 0 0,1 1-16 0,-1 0 0 16,-1 1 1056-16,-2-3 224 0,4 4 32 0,-2 3 16 0,-3-2 1520 0,-2 0 304 0,1 5 64 16,-3-3 16-16,1 3 512 0,-3-3 112 15,0 0 0-15,-2-3 16 0,1 0-80 0,-1-1-32 0,-1 0 0 0,-1 1 0 16,2-3-688-16,-1-3-144 15,2-1-32-15,0-1 0 0,1-1-688 0,0-4-144 16,1-4-16-16,2 2-16 0,2-4-224 0,0-2-128 16,1-1 128-16,-1 1-208 0,-3 2-32 0,3 1 0 0,-1-6 0 0,2-1 0 15,-6 12 240-15,0 0-192 0,30-56 192 0,-30 56-192 16,0 0 192-16,0 0 0 0,37-56 192 0,-31 52-192 16,-1 0 928-16,0 6 80 0,-3 3 16 0,2 2 0 15,-3 2 32-15,2 1 16 0,-2 6 0 0,0 0 0 16,-1 2-512-16,1-2-112 0,-1-1 0 0,2 1-16 15,-1 0-432-15,-1 0 128 0,2-2-128 0,3-3 0 16,0-1-528-16,3-6-192 16,-1-2-48-16,3-1-13328 0</inkml:trace>
  <inkml:trace contextRef="#ctx0" brushRef="#br0" timeOffset="204933.21">22415 18382 7359 0,'-3'4'656'0,"2"2"-528"0,1-3-128 0,0 2 0 16,1-1 3072-16,1-1 576 15,-1 4 112-15,-1 8 16 0,0 7-1184 0,1 4-240 16,0 5-48-16,2 1-16 0,-1-1-1024 0,0-5-208 16,0-4-32-16,1-3-16 0,-1-7-624 0,1-2-128 0,0-4-32 0,0-6 0 31,0 0-1680-31,1-6-336 0</inkml:trace>
  <inkml:trace contextRef="#ctx0" brushRef="#br0" timeOffset="205057.21">22382 18227 6447 0,'-7'6'272'0,"5"-6"80"0,-1 3-352 0,2-3 0 0,1 0 0 0,1-3 0 0,2 3 128 0,1-3-128 16</inkml:trace>
  <inkml:trace contextRef="#ctx0" brushRef="#br0" timeOffset="205496.44">22549 18527 14735 0,'-4'28'640'0,"1"-14"160"0,1-2-640 0,-1-2-160 15,2-4 0-15,1 0 0 0,-1 0 1600 0,0 4 272 16,-1 5 64-16,0 2 16 0,2 2-1056 0,0-4-192 16,1-5-64-16,2-4 0 0,0-5-464 0,2-2-176 15,2-5 0-15,-1 0 144 0,1-4-384 0,-1-3-80 0,0-3 0 0,1 0-16 16,-7 16 80-16,0 0 32 15,0 0 0-15,22-72 0 0,-22 72 224 0,0 0 0 16,0 0 0-16,18-63 0 0,-14 53 576 0,0 1 64 16,0 2 16-16,-2 1 0 0,1 4 176 0,-1 0 48 15,-1 4 0-15,2 3 0 0,0 2 64 0,-1-1 16 16,0 3 0-16,-2 1 0 0,0 2-480 0,1-2-96 0,-1 4 0 0,-1-2-16 16,2 3-368-16,-1-5 0 0,0-2 0 0,2 2 128 15,-1-4-128-15,0 2 0 0,2 1-128 0,0-3 128 31,1-3-656-31,0 0-48 0,1-3-16 0,-2-3 0 16,2 0-336-16,1 0-64 0,-1-3-16 0,2-1 0 0,-1 0 624 0,-1-1 128 0,1-2 32 0,1 1 0 16,0-1 704-16,0 3 144 0,2-2 16 0,-2 3 16 15,-1 2 496-15,0-1 112 0,1 4 16 0,-1 1 0 16,-1 1-240-16,0 2-32 0,-3-1-16 0,2 2 0 0,0 2-352 16,-1 0-64-16,-2 1 0 0,2-1-16 15,-1 4-272-15,1 0-160 0,-1 2 192 0,1 0-192 16,-1-2 0-16,1 0-192 0,1-1 0 0,-2-2 0 15,0-2-1472-15,2-1-272 0,0 0-64 0</inkml:trace>
  <inkml:trace contextRef="#ctx0" brushRef="#br0" timeOffset="206101.43">22934 18524 3679 0,'0'3'320'0,"0"-3"-320"0,0 0 0 0,0 0 0 0,0 0 1984 0,0 1 336 15,2 1 64-15,-1-1 16 0,1 6 128 0,1 1 32 0,2 5 0 0,0-1 0 16,0 2-512-16,-2 0-80 0,3-2-32 0,-1 0 0 16,3-1-608-16,-2-3-128 0,0 0-32 0,-1-2 0 15,1-2-560-15,1-1-112 0,-1-3-32 0,-1 0 0 16,0-5-336-16,0-2-128 0,1 0 0 0,1-3 0 31,1-2-1040-31,-2-1-304 0,-6 13-64 0,0 0-16 16,0 0-1152-16,0 0-240 0,34-73-32 0,-27 61-16 15,-1 0 224-15,0 2 32 0,0 0 16 0,-1 4 0 0,-2 0 1248 0,0 1 256 16,0 1 64-16,-1 3 0 0,1-2 1504 0,-1 3 304 0,-1 3 64 0,-1-2 16 16,2 1 944-16,-2 5 192 0,-2-1 48 0,2 4 0 0,0-1-240 15,0 1-32-15,0 5-16 0,0-2 0 0,2 3-688 16,-1-3-144-16,1 2-32 0,1-1 0 0,-1-2-224 15,2 0-48-15,-2 1-16 0,2-1 0 0,0 1-320 0,-2-4-64 16,2 1-16-16,0-3 0 0,-2 1-208 0,2-3 0 16,0 0 0-16,-1-5 0 0,0 0 0 0,1 0 0 0,0-5 0 0,0 0 0 15,-1 3-208-15,0-7 16 16,2 2 0-16,0-3 0 0,-1 1-32 0,1 0 0 0,1 0 0 16,2-1 0-16,-1-3 224 0,0 3 0 0,2 0 0 0,-3 4 0 15,-1 0 0-15,0 2 0 0,1-2 0 0,0 0 0 16,2 4 176-16,-1-2 80 0,-1 1 0 15,1 1 16-15,-2 1-144 0,0 2-128 0,-1 1 192 0,0 1-192 16,0 1 0-16,0-2-192 0,-2 2 0 16,2-1 0-16,0 2 48 0,0 0 16 0,1 2 0 15,0-1 0-15,3 0 128 0,-2 0 0 0,0 0 0 0,-1 3 0 16,0-3 0-16,0 2 0 0,0 0 0 16,-1 2 0-16,-2-4 0 0,1 2 0 0,-1-3 0 0,-1-2 0 31,-1 0-432-31,2-2-48 0,-2 2-16 0,0-1-11280 0</inkml:trace>
  <inkml:trace contextRef="#ctx0" brushRef="#br0" timeOffset="206637.01">20441 18895 10127 0,'0'3'896'0,"2"-3"-704"0,0 0-192 0,1-4 0 16,-3 1 1136-16,2 2 192 0,4-8 32 0,4 0 16 15,-10 9-480-15,0 0-80 0,56-70-32 0,-56 70 0 16,47-66-544-16,-47 66-112 0,42-62-128 0,-42 62 176 0,0 0-176 0,43-63 0 15,-43 63 0-15,0 0 0 16,36-68 0-16,-36 68 0 0,26-73 0 0,-26 73 0 16,21-82 0-16,-16 47 240 0,-4 4-48 0,-3 8 0 15,-3 6 48-15,-4 6 0 0,-1 4 0 0,-3 7 0 16,-1 4 480-16,-1 6 112 0,-1 6 0 0,0 3 16 16,1 5 48-16,0 1 0 0,3 5 0 0,0 4 0 15,2 3-608-15,1 2-112 0,2-1-32 0,2-3 0 16,1-7-144-16,1 1 0 0,3 2 0 0,4-3 128 0,1 0-128 15,4 1 0-15,2-7 0 0,4 0 128 16,2-6-1696-16,4-3-352 0</inkml:trace>
  <inkml:trace contextRef="#ctx0" brushRef="#br0" timeOffset="206866.9">20937 18682 8287 0,'-8'3'368'0,"3"-3"80"0,0 1-448 0,0 2 0 15,2-3 0-15,1 2 0 0,-2-1 1152 0,-2 2 160 16,-4 3 32-16,-2 4 0 0,-3 0-48 0,0 2 0 0,5 0 0 0,1 1 0 16,1-1-48-16,4-2-16 15,2-3 0-15,0 0 0 0,4-2-528 0,0-2-96 16,3 0-32-16,0-3 0 0,2-3-448 0,2 0-128 16,1-4 0-16,-10 7 0 0,0 0 0 0,0 0 0 15,0 0 0-15,52-50 0 16,-52 50-448-16,0 0-96 0,0 0-32 0,0 0 0 15,47-53-1344-15,-40 44-288 0</inkml:trace>
  <inkml:trace contextRef="#ctx0" brushRef="#br0" timeOffset="207336.99">21066 18616 3679 0,'-4'3'160'0,"3"-3"32"0,-2 0-192 0,2-2 0 16,0 2 0-16,0 0 0 0,-2 0 1088 0,0 0 160 16,-4 0 32-16,0 2 16 0,-3 1-48 0,0 0-16 15,0 1 0-15,0 2 0 0,1 3-112 0,0-2-32 16,1 5 0-16,1-1 0 0,0 1-192 0,0 0-32 0,2 3-16 0,3-4 0 16,2 2-304-16,0-1-64 0,2-3-16 0,2-3 0 0,1 0-288 15,0-2-176-15,1-2 192 0,2-2-192 16,0 2 0-16,1-4 0 0,2 0-240 0,-1-4 80 31,1 2-416-31,0-5-96 0,2 3-16 0,-3-1 0 0,-1 1 144 16,0 1 32-16,0 0 0 0,-4 2 0 0,0 3 272 0,-2 0 64 0,0 0 16 0,-2 3 0 15,0 0 160-15,-1-1 0 0,-1 3 160 0,1-5-160 0,-2 3 480 16,0-3 0-16,1 0 0 0,0 0 0 16,0 0-480-16,-1-3 0 0,2 0 0 0,0-1-5376 15,2 1-1120-15</inkml:trace>
  <inkml:trace contextRef="#ctx0" brushRef="#br0" timeOffset="207936.98">21146 18660 2751 0,'-3'-2'256'0,"-1"0"-256"16,3 0 0-16,1 2 0 0,1-4 1472 0,-2 4 256 0,-2-2 64 0,-2-1 0 15,0 2-320-15,-1-1-64 16,0 2-16-16,0 2 0 0,1 2-352 0,0 2-64 16,0 0-16-16,0 1 0 0,1 2-176 0,2 0-32 15,-1 1-16-15,1 0 0 0,1-1-288 0,1 1-64 0,1 2-16 0,0-5 0 16,0 2-160-16,4-3-16 16,0 0-16-16,0-2 0 0,3-2-176 0,-2-2 0 0,2 0 0 0,1-2 0 15,0-2 0-15,-2-2-176 0,1 0 176 0,-1-3-128 31,-1 2-384-31,2-3-80 0,-4 1-16 0,0-1 0 16,1 0-96-16,-2 2 0 0,0-5-16 0,0 3 0 0,-1-2 288 0,1-2 64 0,-2 3 16 0,-1 1 0 16,1 0 352-16,-2 0 0 0,0 2 0 0,-1 0 0 15,1 2 208-15,0 0 176 0,-1 0 16 0,-1 1 16 16,2 4 304-16,0-3 64 0,-2 1 16 0,1 3 0 16,-1-3 32-16,3 3 16 0,-1 1 0 0,0 1 0 15,-1-2-176-15,2 3-32 0,2-3-16 0,-2 1 0 0,2 2-448 0,-1-3-176 16,2 0 128-16,-2 0-128 0,2 0 0 0,-1-3 0 15,2 2 0-15,-1-2 0 16,2 0-400-16,0-3-16 0,0-1 0 0,-1-2 0 16,1 0-96-16,-1-1-32 0,-1-2 0 0,0-3 0 0,1 4 288 0,-4-4 48 15,0-1 16-15,1 1 0 0,-1 1 192 0,-1-2-192 16,-1 1 192-16,1 2-192 0,0-2 192 0,0 3 0 16,-1 0 0-16,2 4 0 0,-1 2 0 0,0 2 160 15,0 4-160-15,-1 4 192 0,1-1 384 0,-1 6 64 16,1 3 32-16,-2 4 0 0,3 3 160 0,-1 3 48 15,1 4 0-15,0-5 0 0,0-3-288 0,1 4-48 16,2 5-16-16,-1 5 0 0,2 3-80 0,1-3-32 16,1 0 0-16,-1-2 0 0,1-2-64 0,1-1-16 0,2-3 0 15,-2-4 0-15,5-7-336 0,-3-2 0 16,1-4 0-16,0-4-14080 0</inkml:trace>
  <inkml:trace contextRef="#ctx0" brushRef="#br0" timeOffset="-165059.28">11997 18038 21183 0,'0'0'1888'0,"1"-1"-1504"16,2 1-384-16,-1-3 0 0,1 3 512 0,2-3 48 16,3 0 0-16,-8 3 0 0,0 0 624 0,78-31 128 15,-78 31 32-15,72-23 0 0,-72 23 64 0,94-27 32 16,-35 9 0-16,4 2 0 0,2 1-608 0,-1-1-128 15,-4 4-32-15,0-3 0 0,-60 15-400 0,110-32-80 16,-110 32 0-16,100-32-16 0,-100 32-176 0,79-29-176 16,-79 29 48-16,63-28 0 15,-63 28-1232-15,0 0-240 0,61-41-64 0,-61 41-7936 0,0 0-1600 0</inkml:trace>
  <inkml:trace contextRef="#ctx0" brushRef="#br0" timeOffset="-164792.73">12806 17611 15663 0,'-10'7'688'0,"2"-5"144"16,3 1-656-16,4-3-176 0,2 0 0 0,2 0 0 15,1 0 1520-15,3 0 272 0,-7 0 48 0,0 0 16 16,0 0-624-16,71-7-112 0,-71 7-32 0,51 0 0 0,-51 0 176 15,56 4 16-15,-56-4 16 0,51 6 0 0,-51-6-528 0,46 10-128 16,-46-10 0-16,28 16-16 0,-21-6-48 0,-5 1-16 16,-5 2 0-16,-5 3 0 0,-4 0 192 0,-4 0 32 15,-1 0 16-15,-2 0 0 0,0-1-336 0,-4-2-64 16,1 2-16-16,1-2 0 0,4 0-384 0,2-4-256 16,3-3 48-16,3-2-17136 15</inkml:trace>
  <inkml:trace contextRef="#ctx0" brushRef="#br0" timeOffset="-162909.89">7134 18384 17503 0,'-5'4'1552'0,"1"-3"-1232"0,3 2-320 0,1-3 0 15,2 0 1152-15,-2-3 160 0,0 2 32 0,1-3 16 16,3-2-848-16,2-3-160 0,-6 9-32 0,0 0-16 16,0 0 144-16,55-60 16 0,-55 60 16 0,38-47 0 0,-38 47 160 0,42-53 48 15,-42 53 0-15,40-49 0 16,-40 49-320-16,0 0-64 0,44-63-16 0,-44 63 0 16,0 0-288-16,25-44 0 0,-25 44 128 0,17-47-128 15,-17 47 0-15,15-61 0 0,-11 40 0 0,-4 4 0 0,-1 6 240 16,-4 3-16-16,-3 5 0 0,-2 4 0 0,2 1 784 0,-3 5 144 15,-6 3 48-15,-2 6 0 0,0 2-272 0,2 1-48 16,2 0-16-16,3 1 0 0,2-1-352 0,-1 3-80 16,-1 7-16-16,4 1 0 0,0 3-160 0,5-3-48 15,1 3 0-15,5-2 0 0,3-3-208 0,0-5 0 16,0-5 0-16,2-1 0 16,4 0-432-16,2 1-80 0,-1-3 0 0,1-6-16 15,1-2-2080-15,1-1-400 0</inkml:trace>
  <inkml:trace contextRef="#ctx0" brushRef="#br0" timeOffset="-162626.89">7573 18209 7359 0,'-14'2'656'0,"4"-2"-528"0,4 0-128 0,1 0 0 0,1 0 1856 0,1 0 352 15,-4 0 64-15,-5 0 16 16,-6 3-160-16,-6 3-16 0,-1 5-16 0,3 1 0 15,2 3-432-15,3 1-96 0,1 3-16 0,1-2 0 16,1 2 0-16,5-1 0 0,2 2 0 0,5 1 0 0,2-2-656 0,4-2-128 16,2 0-16-16,0-3-16 15,0-4-416-15,0-2-96 0,0-1-16 0,-2-1 0 0,1-3-208 0,1 0 0 16,2-2 0-16,0 2 0 16,4-3 0-16,0-4-160 0,-12 4 160 0,0 0-192 31,73-35-656-31,-73 35-144 0,54-43-32 0,-54 43 0 0,36-45-992 0,-36 45-208 0,0 0-32 0,21-54-6352 15,-18 42-1264-15</inkml:trace>
  <inkml:trace contextRef="#ctx0" brushRef="#br0" timeOffset="-162287.54">7840 18293 9215 0,'-3'-9'400'0,"2"2"96"0,0 1-496 0,0 1 0 15,-1 1 0-15,1 0 0 0,-1-2 1488 0,-2-4 208 16,-2-1 32-16,-4-1 16 0,-1 2 592 0,0 4 112 0,-3 2 32 0,0 4 0 15,1 2-688-15,-1 4-144 0,1 4-32 0,0 6 0 0,1 3-640 0,1 1-128 16,1 1-16-16,0-1-16 16,4-2-496-16,1 1-80 0,5-3-32 0,1 0 0 15,3-4-208-15,1-2 0 0,2-1 0 0,3-2 0 16,2-1-384-16,2-3 16 0,2-2 16 0,-16-1 0 31,0 0-1696-31,0 0-352 0</inkml:trace>
  <inkml:trace contextRef="#ctx0" brushRef="#br0" timeOffset="-161829.92">8047 18177 12687 0,'0'2'0'0,"0"-2"0"16,0 1 0-16,0-1 0 16,-1 0 0-16,0 3-128 0,0-1 1344 0,-3 2 288 15,-2 2 48-15,0 2 48 0,-2 0 576 0,-2-2 128 16,2 4 32-16,-1-1 32 0,0-2-448 0,1 3-96 16,-2 1-16-16,2-1 48 0,0 3-544 0,2-1-96 15,-1-1-32-15,2 0 32 0,2 0-416 0,0 2-80 0,1-1-16 0,2 0 32 16,1 1-304-16,0-1-64 15,3-2-16-15,-4-4 32 0,2 0-384 0,1-2 128 0,1 2-128 0,3-2 0 16,3 1 0-16,1-1-128 0,1-4-16 0,0 0 144 16,-12 0-288-16,0 0 64 0,0 0 16 0,0 0 16 15,49-41-448 1,-49 41-112-16,0 0-16 0,0 0 48 16,27-48-368-16,-22 33-64 0,-5 15 0 0,0 0 0 15,10-42 400-15,-9 29 80 0,-1 4 16 0,-1 0 16 0,1 3 512 0,-1 3 128 0,-2 3 0 0,1 5 0 0,-1-1 528 0,1 2 144 16,-1 3 32-16,0 1 0 15,2 2-16-15,-1-1 0 0,2 4 0 0,0-1 0 16,2 0-528-16,-1-1-160 0,2-1 0 0,4-1 0 16,0 0-544-16,2-3-224 0,2-3-32 0,1-2-13904 15</inkml:trace>
  <inkml:trace contextRef="#ctx0" brushRef="#br0" timeOffset="-161545.34">8195 18459 18431 0,'-5'2'816'0,"1"0"160"0,1-2-784 0,2 0-192 15,1-2 0-15,0 2 0 0,0-2 1056 0,1-2 160 16,1-2 48-16,-2 6 0 0,0 0-544 0,18-42-96 0,-18 42-32 0,0 0 0 16,35-60-368-16,-35 60-80 15,26-48-16-15,-26 48 0 0,25-53-128 0,-25 53 128 0,0 0-128 0,27-57 128 16,-27 57 192-16,25-45 16 16,-25 45 16-16,24-47 0 0,-24 47 608 0,20-50 128 0,-20 50 32 0,21-73 0 15,-21 73-368-15,16-56-80 16,-16 56-16-16,0 0 0 0,6-30-112 0,-9 30-32 15,-4 2 0-15,-1 6 0 0,-3 5 240 0,0 5 32 0,-3 8 16 0,3-1 0 0,3-3-352 16,1 7-80-16,1 5-16 0,0 5 0 16,2-1-192-16,1 0-32 0,3 2-128 0,3-2 192 15,2-3-192-15,2-6 144 0,4 0-144 0,3-4 128 16,1-6-128-16,1-1 0 0,1-7 0 0,1-2 0 31,-18-9-544-31,0 0-192 0</inkml:trace>
  <inkml:trace contextRef="#ctx0" brushRef="#br0" timeOffset="-160839.23">9105 18214 2751 0,'-8'0'128'0,"3"-3"16"0,2 3-144 0,0-2 0 0,2 0 0 0,1 2 0 15,0-2 512-15,-1 2 64 0,1-4 0 0,-2 4 16 16,4-2 176-16,-2 4 16 0,1 4 16 0,0 1 0 16,2 3 688-16,-1-1 144 0,-1 1 32 0,2 5 0 0,-2 1 208 0,-2 0 48 15,1-3 16-15,-3 0 0 0,0 2-336 0,-1-1-64 16,-1-2 0-16,-1-2-16 15,2-1-640-15,-1-1-128 0,0-3-32 0,3 0 0 0,-1-4-528 0,3-1-192 16,2 0 144-16,0-3-144 16,0-1-256-16,3-5-128 0,2 2-16 0,0-5-16 15,-7 12-400-15,0 0-80 16,33-45 0-16,-33 45-16 0,0 0 432 0,37-51 96 0,-37 51 0 0,0 0 16 0,34-44 368 0,-25 35 0 16,-2 3 0-16,-2 0 0 0,0 2 256 0,-1 2 0 15,-2 0 16-15,0 4 0 0,1-2 496 0,1 2 80 16,-3 2 32-16,1 2 0 0,0 3-192 0,-1-2-48 0,0 5 0 0,0 1 0 15,1-1-272-15,-2-2-64 16,1 0-16-16,0-1 0 0,0 1-288 0,2-4 0 16,0 1 0-16,1-1 0 0,1-1 0 0,0-1 0 15,1-2-192-15,-1 0 48 16,1-2-416-16,1-2-80 0,-1 0 0 0,-1-2-16 16,0 2-96-16,1-4-16 0,1-2 0 0,-1 2 0 0,1 0 464 0,-1 1 96 0,0 1 16 0,-2 0 0 15,-1 4 192-15,0-2 0 16,-3 4 0-16,-1 2 160 0,-1 0 224 0,0 2 64 15,-1 3 0-15,1-2 0 0,-1 2 64 0,1-3 0 0,1 3 16 0,1-2 0 16,0 2-528-16,2-2 0 0,3-1-160 0,0 0 160 16,0-2-1680-16,3-1-224 0</inkml:trace>
  <inkml:trace contextRef="#ctx0" brushRef="#br0" timeOffset="-160670.05">9507 18252 7359 0,'-3'1'656'0,"1"2"-528"0,2-3-128 0,0 0 0 0,0 2 2288 0,-2-1 416 16,-1 4 96-16,-1 5 16 0,-2 0-736 0,0 5-144 15,-1-1-16-15,3-2-16 0,-3 0-352 0,4 1-64 16,-1-6-16-16,1-2 0 0,5-1-1200 0,-1-4-272 16,1-4 0-16,2-1-13136 0</inkml:trace>
  <inkml:trace contextRef="#ctx0" brushRef="#br0" timeOffset="-160300.22">9514 18089 4607 0,'-6'2'192'0,"2"1"64"0,0-2-256 0,3 1 0 16,1-2 0-16,1 0 0 0,1 3 0 0,0-3 0 15,2 4 0-15,2 2 0 0,4 0 0 0,0 4 0 0,1-4 0 0,1 4 0 16,2-1 0-16,-2 0 0 0,1 1 0 0,-2 0 0 0,-1 1 0 15,-3-1 0-15,-1 4 0 0,-1 1 0 16,-2-2 0-16,-2 2 0 0,-2 1 0 0,-1-2 0 0,1 1 896 0,-3-2 272 16,1 0 48-16,-2-1 48 15,-1-3 16-15,2-2 16 0,0-1 0 0,2-2 0 0,-1 1-576 0,2-5-112 16,1 1-32-16,0-2 0 16,1 1-336-16,1-3-80 0,1 0-16 0,2-3 0 0,0-3-144 15,3 2 0-15,-8 7 0 0,0 0-176 0,0 0 176 0,43-47 0 16,-43 47 128-16,0 0-128 0,0 0 656 15,51-49 64-15,-51 49 16 0,0 0 0 16,0 0 96-16,0 0 0 0,0 0 16 0,0 0 0 16,0 0 224-16,55-2 32 0,-51 12 16 0,-2 2 0 0,0 0-128 0,-2 1-32 15,1-2 0-15,-2 4 0 0,-1 0-544 0,0 1-112 16,-1 0-32-16,1-4 0 0,-1-1-528 16,2 0-96-16,1-3-32 0,1 0-12720 0</inkml:trace>
  <inkml:trace contextRef="#ctx0" brushRef="#br0" timeOffset="-160107.89">9911 18219 8287 0,'-6'6'736'0,"1"-1"-592"16,1-4-144-16,2 1 0 0,2-2 2640 0,0 3 496 15,0-2 112-15,0 4 16 0,0 0-816 0,0 4-144 0,1 1-48 0,1 1 0 16,1 0-208-16,1 0-32 0,-1 0-16 0,1 0 0 15,0-3-1552-15,-1 0-320 0,1 0-128 0,0-3-10464 32,0-2-2144-32</inkml:trace>
  <inkml:trace contextRef="#ctx0" brushRef="#br0" timeOffset="-159629.98">9890 18065 2751 0,'-1'-2'256'0,"1"-2"-256"0,0 4 0 0,1 0 0 16,0 0 864-16,0-2 128 0,2-1 32 0,1 2 0 0,3-3-1024 0,0-1 0 16,3 5-256-16,0 3 48 15,0-1 208-15,0 2 160 0,2 2-32 0,-1 4 48 0,1-1-176 0,-2 2 0 16,1 4 0-16,-3-3 0 16,1 4 0-16,-3-2 0 0,0 3 0 0,-2-3 0 15,1 2 0-15,-3-2 0 0,-2 3 0 0,-1-1 0 0,0 0 1472 0,-1-4 384 16,-2 0 64-16,0 1 64 0,2-3 128 0,-2-4 16 15,1 0 16-15,2 0 32 0,0-2-1120 0,0-2-224 0,2 0-32 0,0-2 32 16,2-2-832-16,0-3 0 16,2 2 0-16,0-3 0 15,0-3-512-15,-5 9-48 0,0 0 0 0,0 0 32 0,29-42 192 0,-29 42 32 16,0 0 16-16,0 0 32 0,34-45 256 0,-34 45-192 16,0 0 192-16,0 0-128 0,0 0 384 0,0 0 96 15,0 0 16-15,0 0 16 0,0 0 640 0,0 0 128 0,0 0 32 0,0 0 32 16,0 0-320-16,47 7-64 0,-45 0-16 0,-1-1 32 15,0 0-416-15,0 1-96 0,2-1-16 0,-1 0 32 16,1 0-352-16,0-3 0 0,1 0 0 0,0-3 0 16,1 1-208-16,0-1 16 0,0 0 0 0,0-1 0 15,-2-1-416-15,1 1-96 0,0-2 0 0,-2-1-16 16,2 4 336-16,-3 0 64 0,0 0 0 0,-1 0 16 16,2 0 304-16,-2 2 0 0,0 0 0 0,-2 2 0 15,2-1-192-15,0 2 192 0,0 2-192 0,0-1 192 31,-1 0-560-31,1-2 0 0,0 2 0 0,0-2-10064 0</inkml:trace>
  <inkml:trace contextRef="#ctx0" brushRef="#br0" timeOffset="-159357.73">10334 18225 10127 0,'-6'2'448'0,"2"-2"96"0,0 3-544 0,2-3 0 16,2 0 0-16,0 1 0 0,0 1 1792 0,-1 1 256 16,-1 1 64-16,1 2 0 0,0 4-576 0,0 0-128 15,1 1 0-15,1-1-16 0,0 2-608 0,2-2-112 0,0 0-32 0,1 2 0 16,0-2-192-16,-1-1-64 16,2-3 0-16,-1-1 0 0,2 1 0 0,2-1-16 0,-2-1 0 0,0-2 0 15,-1-1 16-15,1-1 16 16,0-1 0-16,-1-1 0 0,0-2-272 0,-1-1-128 15,1-2 128-15,-5 7-128 0,0 0-224 0,0 0-128 16,20-47-32-16,-20 47-8096 16,0 0-1632-16</inkml:trace>
  <inkml:trace contextRef="#ctx0" brushRef="#br0" timeOffset="-158960.12">10491 18167 7711 0,'2'1'160'0,"0"1"32"0,-1-2 16 0,0 3 32 0,-1-3-240 0,0 1 0 0,1 2 0 0,1 0 0 16,-1 6 2496-16,1 1 464 0,1 2 96 0,-1 1 16 15,1-1-992-15,-1-2-192 0,1 2-32 0,-1 1-16 16,1 0-832-16,-2 0-176 0,0-4-16 0,0 0-16 16,1-3-368-16,-2 0-80 0,1 2-16 0,-1 1 0 15,1-6-208-15,-1 3-128 0,1-2 160 0,-1 0-160 16,0-5 0-16,1 1 0 0,1-4 0 0,0 1 0 16,-1-3 0-16,2 0-128 0,-3 6 128 0,0 0-160 15,0 0 160-15,0 0-192 0,26-48 192 0,-26 48-192 16,0 0 192-16,0 0-192 0,33-47 192 0,-33 47-192 15,0 0 192-15,0 0 0 0,0 0 0 0,0 0 0 0,42-39 0 0,-37 39 0 16,0 0 0-16,0 0 0 0,0 0 336 0,-1 0 0 16,-2 4 0-16,2-4 0 0,0 4 192 0,-1-2 48 15,1 2 0-15,-1 2 0 0,0-2-416 0,0 1-160 16,0-1 128-16,0-1-128 0,-1 2 0 0,1 0 0 16,1 0 0-16,-1 1 0 0,1-2-208 0,0-4 80 15,1 3 128-15,0 0-208 0,1-3 0 0,-1 3 0 16,1 0 0-16,-1 1 0 0,1-1 208 0,0 3 0 15,-1-2 0-15,0 2 0 0,-1-3 0 0,1 4 0 16,0 1 0-16,0-2 160 0,-2-1-320 0,2 2-64 0,-1-2-16 16,1 1-13376-16</inkml:trace>
  <inkml:trace contextRef="#ctx0" brushRef="#br0" timeOffset="-158137.83">10608 18256 3679 0,'0'-3'320'0,"0"3"-320"15,0 0 0-15,0 0 0 0,0 3 960 0,0-3 112 0,2 0 16 0,-1 2 16 16,0 2 432-16,0 5 64 16,3 0 32-16,-1 4 0 0,0-1-112 0,1 2-32 0,1 1 0 0,0-2 0 15,0-4-896-15,0 1-176 16,0 2-32-16,1 2-9152 0</inkml:trace>
  <inkml:trace contextRef="#ctx0" brushRef="#br0" timeOffset="-157909.1">10781 18262 18431 0,'-2'4'816'0,"1"-2"160"0,0 1-784 0,1-3-192 0,0 1 0 0,1 1 0 0,0-1 1072 0,0 4 160 15,3 5 48-15,1 3 0 0,0 6 128 16,0 3 48-16,-1 1 0 0,-1 2 0 0,0-4-816 0,-2 1-144 16,1 4-48-16,1-7-13456 0</inkml:trace>
  <inkml:trace contextRef="#ctx0" brushRef="#br0" timeOffset="-154338.93">11506 18085 11055 0,'-4'0'976'0,"1"3"-784"15,0-3-192-15,2 1 0 0,0 1 704 0,-3 1 80 16,-3 4 32-16,-7 8 0 0,-5 5 336 0,-3 8 64 15,0 9 0-15,0 4 16 0,-2 1-192 0,1 3-32 16,3-1-16-16,4-7 0 0,7-11-576 0,2 3-112 16,3 2-32-16,5-3 0 15,4 0-1344-15,3-8-272 0</inkml:trace>
  <inkml:trace contextRef="#ctx0" brushRef="#br0" timeOffset="-153810.28">11591 18410 12895 0,'-14'-2'576'0,"5"1"112"16,-1 1-560-16,-1-3-128 0,6 3 0 0,4 0 0 16,-2 0 880-16,-5 0 144 0,-7 0 16 0,-1 0 16 15,-2 3 80-15,5 0 16 0,0 1 0 0,5 2 0 16,3 3-32-16,2-2 0 0,3 6 0 0,3-5 0 15,2 5-512-15,1-3-96 0,0-1-32 0,3 4 0 0,-2-3-352 0,2 2-128 16,0-2 0-16,-3-1 0 0,-1 0 0 0,-2-2 0 16,-3 3 0-16,-1-4 0 0,0-3 0 0,-3 2 0 15,-1-1 0-15,-1 0 0 0,-1-2-192 0,-1-2 0 16,2 0 16-16,-1 0 0 16,0 0-464-16,2-2-80 0,1-2-32 0,0 0 0 15,0-2-192-15,2 1-32 0,0 2-16 0,2-1 0 16,0-2 144-16,3 2 16 0,-1 1 16 0,3 0 0 0,0 0 592 0,3 1 224 15,-1-2-176-15,4 2 176 0,2-2 192 0,-2 1 128 16,-4 2 16-16,2-2 16 0,2 0 288 0,-11 3 48 0,0 0 16 0,67-16 0 16,-67 16-256-16,0 0-64 15,63-21 0-15,-63 21 0 0,0 0-192 0,62-24-64 0,-62 24 0 16,0 0 0-16,0 0-128 0,0 0 192 0,0 0-192 16,43-40 192-16,-42 35 80 0,-3 1 32 0,-2 0 0 0,-2 4 0 15,-2 0 272-15,0 0 64 0,-5 3 16 0,0 0 0 16,3 4 176-16,-3-1 16 0,-1 1 16 0,-1 6 0 15,-3-1 96-15,4 0 0 16,0 1 16-16,3 0 0 0,2 0-80 0,3-1-32 0,4 0 0 0,2-2 0 16,3 3-384-16,3-7-80 0,6 0-16 0,0-2 0 15,-2-1-384-15,2 0-224 0,-12-3 32 0,0 0-10656 16,60-6-2128-16</inkml:trace>
  <inkml:trace contextRef="#ctx0" brushRef="#br0" timeOffset="-153076.77">11867 18520 5519 0,'-2'4'496'0,"0"-4"-496"0,2 0 0 0,2 0 0 16,-1 0 1088-16,-1 0 128 15,1 0 32-15,0 3 0 0,2-3-544 0,-1 0-96 0,3 1-32 0,1-1 0 16,2-1 160-16,-1 1 32 0,1-3 0 0,-1-1 0 15,1 2-304-15,-2-2-48 16,0-2-16-16,0 1 0 0,-1 1-144 0,0 1-16 0,-1-4-16 0,1 1 0 16,-2 0-224-16,0-1 144 15,-1 2-144-15,-2-1 128 0,-1 2 0 0,-1-2 0 16,-3 2 0-16,-1 0 0 0,-2 4-128 0,-1 0 128 16,0 0-128-16,-3 1 128 0,1 3 304 0,0 1 48 0,1 1 16 0,2 0 0 15,-1 2 512-15,2 1 96 0,2 0 32 0,0 1 0 16,1 5 16-16,0-2 16 0,3 3 0 0,1 0 0 15,2-4-208-15,1 2-64 0,2-2 0 0,0 0 0 0,3-4-368 0,1 0-80 16,0-1 0-16,2-1-16 16,1-2-432-16,2-2 0 0,-1-1-192 0,-13-1 192 15,0 0-1776 1,0 0-224-16</inkml:trace>
  <inkml:trace contextRef="#ctx0" brushRef="#br0" timeOffset="-152696.95">12342 18394 11967 0,'-4'-2'528'0,"3"-2"112"0,0 0-512 0,1 2-128 16,2-2 0-16,1 2 0 0,0-2 1536 0,-3 4 256 0,0 0 64 0,0 0 16 16,51-37-464-16,-51 37-112 0,0 0-16 0,0 0 0 15,72-16-112-15,-72 16-16 0,0 0-16 0,43 10 0 16,-33-2-512-16,-4 5-112 16,-2-2 0-16,-3 4-16 0,-3 1-368 0,-2-4-128 15,-2 0 0-15,-2 2 144 0,-1 1-144 0,-4 1 0 0,0 3 0 0,-2-3 0 16,2 0-240-16,3 0 80 0,1-1 16 0,2-3 0 0,4-2 144 0,1 0 0 15,2-2-144-15,2-3 144 16,0 4 0-16,2-3 0 0,2-2 0 0,1 1 0 16,3-1-416-16,1-4-16 0,-11 0 0 15,0 0 0-15,0 0-1440 16,0 0-304-16</inkml:trace>
  <inkml:trace contextRef="#ctx0" brushRef="#br0" timeOffset="-152556.95">12687 18575 10463 0,'4'-3'0'0,"-1"2"0"0</inkml:trace>
  <inkml:trace contextRef="#ctx0" brushRef="#br0" timeOffset="-152029.75">12720 18496 2751 0,'-6'6'256'0,"3"-5"-256"16,-1 1 0-16,1 1 0 0,1-3 3072 0,1 4 576 0,-3-2 128 0,0 2 0 15,-1 2-1248-15,-2 6-256 16,-1 1-48-16,1 3-16 0,1-4-912 0,0 4-176 0,3-2-32 0,1-2-16 16,2 1-880-16,1-5-192 15,3 2 0-15,2-6-8320 0,0 2-1696 0</inkml:trace>
  <inkml:trace contextRef="#ctx0" brushRef="#br0" timeOffset="-151741.03">12948 18449 24879 0,'-15'6'1088'0,"8"-6"256"0,-1 2-1088 0,1-2-256 16,2 4 0-16,1-4 0 0,-1 2 656 15,-5 5 80-15,-3-2 16 0,-3 6 0 0,-3 1 224 16,2 4 48-16,3-2 16 0,4 1 0 0,3 1-480 0,3-4-112 16,4 2 0-16,3-2-16 0,-1-3-432 0,3-2 128 15,4 2-128-15,-1 1 0 0,4-4 0 0,0 0 0 16,0 0 0-16,1-2 0 0,-1-4 0 0,-12 0 0 16,0 0 0-16,0 0 0 0,0 0 0 0,56-16 0 15,-56 16 0-15,0 0 0 0,0 0 0 0,26-43 0 16,-26 43 0-16,0 0 0 15,8-46-576-15,-8 27-80 0,0 1-32 0,-2-1 0 16,1-1-1456-16,-2 2-288 0</inkml:trace>
  <inkml:trace contextRef="#ctx0" brushRef="#br0" timeOffset="-151568.12">13030 18293 11967 0,'0'4'1072'0,"1"-2"-864"0,0 2-208 0,1-3 0 15,1 1 2688-15,1 5 512 0,1-1 80 0,1 6 32 0,4 7-1072 0,1 3-192 16,0 1-64-16,-2 2 0 16,-1 0-768-16,-2 1-176 0,-2-1-16 0,-4-1-16 0,-2 0-752 0,-5-3-256 15,0-1 144-15,-4-4-10448 16,-3 0-2080-16</inkml:trace>
  <inkml:trace contextRef="#ctx0" brushRef="#br0" timeOffset="-151269.77">12473 18306 2751 0,'-2'-2'256'0,"-1"1"-256"15,1-3 0-15,0 4 0 0,1-2 1328 0,-1 2 208 16,-4-4 64-16,-4-2 0 0,-4-1 48 0,-1 5 16 16,-2 2 0-16,0 6 0 0,-3 0-240 0,1 7-32 0,1 3-16 0,0 4 0 15,1 3-272-15,0 7-48 16,2-2-16-16,3 3 0 0,4-2-272 0,2-1-48 0,2 4-16 0,4-6 0 16,4-1-256-16,2-4-48 15,3-1-16-15,3-4 0 16,4 0-832-16,4-4-160 0,2 1-32 0,3-5-10768 0</inkml:trace>
  <inkml:trace contextRef="#ctx0" brushRef="#br0" timeOffset="-150949.73">13293 18037 18431 0,'0'0'1632'0,"0"0"-1312"15,2 1-320-15,1 2 0 0,1-3 2736 0,1 2 464 16,3 4 112-16,5 8 16 0,6 2-1312 0,4 11-256 0,0 5-48 0,-3 9-16 15,-2 1-528-15,-4 8-96 16,-4 4-32-16,-5 3 0 0,-5 3-608 0,-5 0-128 0,-9 0-32 0,-5 0 0 16,-7-3-272-16,-4 0 0 15,-4-1 0-15,-3-1-18336 0</inkml:trace>
  <inkml:trace contextRef="#ctx0" brushRef="#br0" timeOffset="-139332.7">24617 16905 8287 0,'-5'0'736'0,"-1"-2"-592"16,1 2-144-16,3 0 0 0,-1 0 1344 0,-2 0 256 16,-3 0 32-16,-6 2 16 0,-5 0 80 0,-4 3 32 15,-3 4 0-15,-1 4 0 0,2 3-288 0,2 0-64 16,2 5-16-16,3-4 0 0,5 2-384 0,2-1-80 0,3 1-16 0,3-2 0 15,1 1-304-15,3-1-64 16,5-2-16-16,0-3 0 0,2 0-176 0,1-2-32 16,2 0-16-16,0-4 0 0,2 2 544 0,0-3 112 15,-1-2 32-15,1 0 0 16,1-3-2160-16,1-3-432 0,-5 0-96 0,-8 3-16 16,0 0 16-16,0 0 0 0,0 0 0 0,62-31 0 15,-62 31 352-15,0 0 80 0,0 0 16 0,50-38 0 16,-50 38 480-16,0 0 80 0,0 0 32 0,0 0 0 0,0 0 288 0,0 0 64 15,0 0 16-15,0 0 0 0,0 0 288 0,0 0 0 16,0 0 0-16,0 0 0 0,0 0 0 0,0 0 0 0,0 0 0 0,0 0 0 16,0 0 0-16,45 2 0 0,-44 4 0 0,2-1-4528 15,-1 0-912-15</inkml:trace>
  <inkml:trace contextRef="#ctx0" brushRef="#br0" timeOffset="-138992.45">24792 16994 5519 0,'-36'9'5408'0,"26"-5"-1872"0,0-2-368 0,3-2-480 0,2 1-80 0,2 2-32 32,3-3 0-32,0 0-1440 0,0 1-304 0,1 0-48 15,1 1-16-15,-1 0-384 0,0 2-96 0,2 0-16 0,0 0 0 0,2 3-272 0,0 3 0 16,1-1 0-16,1 0 0 0,-1 1 0 0,-1-6-224 15,2 2 32-15,-1-4 16 16,2-2-784-16,-1-2-144 0,1-2-48 0,-8 4 0 16,0 0-272-16,0 0-64 0,0 0-16 0,0 0 0 15,50-44 704-15,-50 44 144 0,0 0 16 0,0 0 16 0,0 0 624 0,37-46 0 16,-29 38 224-16,-2 5-64 0,0-2 784 0,0 4 144 16,-1 4 48-16,-1 0 0 0,-2 3 176 0,2-1 32 15,-1 4 16-15,-2-1 0 0,1 6-448 0,0-2-80 16,-1 1-32-16,-1 0 0 0,1 0-800 0,-1-4 0 15,2 3 0-15,0-6-13072 0</inkml:trace>
  <inkml:trace contextRef="#ctx0" brushRef="#br0" timeOffset="-138607.45">25145 17095 11967 0,'-13'-3'1072'0,"2"1"-864"0,4 0-208 0,2 2 0 16,3-2 1712-16,-1 2 288 0,0-4 64 0,-2 2 16 16,-4-2-672-16,0 0-128 0,-2 2-16 0,1-2-16 15,2 4-656-15,2 0-128 0,1 5-16 0,2 0-16 16,2 1-112-16,3 0-32 0,1 4 0 0,1 0 0 16,2 0-160-16,1 0-128 0,1-1 144 0,0-1-144 0,1-2 128 0,1 2-128 15,0-2 0-15,0-2 144 0,1-2-144 0,-3-2 0 16,2 0 0-16,-2-2 0 0,-8 2-336 0,0 0-48 15,0 0-16-15,0 0 0 16,0 0-416-16,23-48-80 0,-22 35 0 0,2 0-16 0,-3-6 464 0,0-2 112 16,0-3 16-16,0-4 0 0,0-3 320 0,1-1 0 15,-1-5 0-15,3-1 0 0,-1-1 656 0,2-2 48 16,0 1 16-16,0 2 0 0,3 9 272 0,-7 29 48 16,15-41 16-16,-11 29 0 0,1 4 32 0,0 6 16 15,0 4 0-15,-1 6 0 0,0 4 240 0,-2 7 32 16,-1 3 16-16,-1 10 0 0,0 11-656 0,0 2-128 15,0 2-32-15,0-1 0 0,-1 0-576 0,2-5 0 16,3-2 0-16,1-5-11392 16,1-5-2336-16</inkml:trace>
  <inkml:trace contextRef="#ctx0" brushRef="#br0" timeOffset="-138227.83">26421 16798 12895 0,'-3'3'1152'0,"1"0"-928"16,2-2-224-16,2 2 0 0,-1-1 1904 0,0-1 336 0,0 6 64 16,1 5 0-16,1 6-64 0,1 7-32 15,1 4 0-15,0-1 0 0,1 1-1024 0,2-1-208 16,-1-2-32-16,0-4-16 0,2-2-608 0,0-1-128 15,1-1-32-15,1-4 0 16,-1-3-816-16,1-4-176 0,-1-2-16 0,0-1-13008 0</inkml:trace>
  <inkml:trace contextRef="#ctx0" brushRef="#br0" timeOffset="-138057.54">26599 16842 13823 0,'-7'0'608'0,"3"0"128"0,-1 0-592 0,2 0-144 0,0 0 0 0,1 3 0 15,-3-2 1824-15,-3 1 336 0,-4 5 64 0,-4 0 16 16,-5 4-608-16,-1 0-112 0,-1 4-32 0,4-2 0 16,-1-1-1296-16,4 1-192 0,2-4-160 0,4 1 32 31,3-3-1696-31,2 0-336 0,4-1-64 0,-1-1-16 0,4-2-80 0,-1 0-32 0</inkml:trace>
  <inkml:trace contextRef="#ctx0" brushRef="#br0" timeOffset="-137890.02">26285 16952 5519 0,'-1'0'240'0,"1"-2"64"0,1 2-304 0,1 0 0 16,0 0 0-16,1 0 0 0,0 0 1744 0,2 0 304 15,6 0 48-15,-11 0 16 0,0 0 448 0,65 0 80 16,-65 0 32-16,53 0 0 0,-53 0-880 0,57 2-192 16,-57-2-16-16,63-2-16 0,-63 2-1008 0,68-4-208 15,-68 4-32-15,64-6-16 16,-64 6-1072-16,54-10-224 0,-54 10-32 0,0 0-7104 15,56-9-1408-15</inkml:trace>
  <inkml:trace contextRef="#ctx0" brushRef="#br0" timeOffset="-137576.67">26801 16883 6447 0,'-6'-10'272'0,"2"8"80"0,0-2-352 0,1-1 0 0,-1 1 0 0,0 1 0 16,-1 0 1456-16,-3-4 208 0,-6-6 64 0,-4-3 0 16,-3-2 544-16,-2 2 112 0,2 1 32 0,-1 1 0 15,1 3-560-15,0 1-96 0,-1 4-32 0,1 5 0 16,1-2-528-16,-2 6-112 0,-4 1-32 0,0 8 0 15,1 4-256-15,0 3-48 0,3 0-16 0,1 2 0 16,2 2-16-16,3 0 0 0,4 4 0 0,2-1 0 16,3 0-144-16,4 1-16 0,4-1-16 0,2-7 0 15,1-3-160-15,2-1-16 0,6 2-16 0,8 2 0 16,3-1-224-16,6-2-128 0,1-1 128 0,-1-1-128 16,1-6 0-16,1 0 0 0,-31-8 0 0,64 6 0 0,-64-6 0 0,64-4 0 15,-64 4 0-15,59-15 0 16,-59 15-192-16,0 0-16 0,59-29 0 0,-59 29 0 0,0 0 16 0,0 0 16 15,30-47 0-15,-29 31 0 0,-2-5 176 0,-3-3 0 16,-1-3 0-16,-3 1 0 0,0-2 0 0,-3 2 0 16,-3 1 0-16,-1 0 0 0,-2 5-240 0,0-2-64 0,-2 4-16 0,2 3-16528 31</inkml:trace>
  <inkml:trace contextRef="#ctx0" brushRef="#br0" timeOffset="-136492.28">12474 1241 19343 0,'-2'4'1728'0,"1"2"-1392"0,1-3-336 0,1 0 0 16,0-3 1280-16,0 7 192 0,3 1 48 0,1 10 0 0,4 6 16 0,3 7 0 16,3-1 0-16,0 1 0 15,2 0-480-15,-1-2-96 0,1 0 0 0,-2-4-16 0,-4-3-528 0,2-4-96 16,2 2-32-16,-2 1 0 15,2-5-784-15,-3 0-144 0,-1-6-48 0,-2-1-9200 16,0-5-1840-16</inkml:trace>
  <inkml:trace contextRef="#ctx0" brushRef="#br0" timeOffset="-136295.24">12756 1349 6447 0,'-2'0'576'0,"-1"0"-576"16,1 0 0-16,1-3 0 0,-1 3 2560 0,0 0 384 15,-2 3 96-15,-3-1 16 0,-3 3-176 0,-2 4-48 16,-1 3 0-16,1 4 0 0,-1 3-1232 0,1 1-240 16,1 1-48-16,-1 2-16 0,-2 6-768 0,2-2-144 15,3-11-48-15,0 0 0 0,2 3-592 0,-2-3-112 16,2 0-16-16,-1-1-16 16,1-4-1664-16,0-3-336 0,0-1-64 0,2-5-9312 0</inkml:trace>
  <inkml:trace contextRef="#ctx0" brushRef="#br0" timeOffset="-135859.93">12427 1505 9263 0,'-6'-4'192'0,"2"0"64"0,2 2 0 0,0 1 0 0,0 1-256 0,2 0 0 0,0 0 0 0,0-3 0 15,2 3 2336-15,1-2 416 0,2 2 64 0,5-2 32 16,-10 2-1104-16,0 0-208 0,0 0-64 0,77-12 0 16,-77 12-512-16,62-5-128 0,-62 5 0 0,64-1-16 15,-64 1-128-15,59-4-32 0,-59 4 0 0,51 0 0 16,-51 0-368-16,0 0-80 0,62-2-16 0,-62 2 0 15,0 0-192-15,0 0 0 0,50-9 0 0,-41 5 0 16,-3 1 0-16,-1-2 0 0,0 0 0 0,-2-1 0 0,-2-1-144 16,-1-1 144-16,-1 2-208 0,-2-2 80 0,-1-1 128 0,-2 0-160 15,-2-4 160-15,-2 3-160 0,-1-2 160 0,-4 0 0 16,0-1 0-16,-2 3 0 0,-2-2 128 0,-1 2 48 16,-1-2 16-16,1 3 0 0,-1 2 320 0,0 0 64 15,-5 4 0-15,-1 3 16 0,3 1 112 0,-4 4 0 16,0 5 16-16,-2 2 0 0,1 4-80 0,1 7-32 0,2-1 0 15,5 3 0-15,5-3-96 0,3 2 0 16,0 5-16-16,5 1 0 0,1-4-176 0,6 1-16 16,4 1-16-16,3-3 0 0,6 1-144 0,6-1-16 15,4-3-128-15,5-2 192 0,4-2-192 0,4-5 0 16,5-3 0-16,2-4 0 0,-1-4 0 0,-41-2 0 16,78 0 0-16,-78 0 0 0,63-6 0 0,-63 6 0 15,0 0 0-15,63-21 0 0,-63 21 0 0,0 0 0 16,0 0 0-16,36-51 0 0,-32 35 0 0,-4-2-160 0,0-5 160 0,-3-3-192 31,0-4-928-31,-2-3-192 0</inkml:trace>
  <inkml:trace contextRef="#ctx0" brushRef="#br0" timeOffset="-133626.03">13846 1113 11967 0,'-7'2'1072'0,"3"1"-864"0,1-3-208 0,2 0 0 16,2 0 1264-16,-1 0 208 0,-1 0 32 0,-2 0 16 16,1 1 352-16,1-1 80 0,2 2 16 0,3-4 0 15,3 1-832-15,-7 1-176 0,0 0-16 0,0 0-16 0,67-19-368 0,-67 19-80 16,0 0-16-16,74-28 0 15,-74 28-304-15,0 0-160 0,67-29 160 0,-67 29-160 16,0 0 0-16,0 0 0 0,57-26 0 0,-51 21 0 16,-2 4 0-16,-3 1 0 0,-5 0 0 0,0 4 0 0,-2 0 240 0,-2 0 144 15,-1 4 48-15,-1 2 0 16,-1 2 368-16,1 4 80 0,3-1 16 0,0 1 0 16,2 0-256-16,2 6-32 0,3 1-16 0,1 1 0 15,4 5-240-15,2-1-48 0,4 2-16 0,4 3 0 0,4 2-32 0,1 0-16 16,-1-9 0-16,-1 0 0 0,-1-2-32 0,0 1 0 15,1 1 0-15,-6-1 0 0,-1-5-16 0,-2 2 0 16,-3 0 0-16,-4 0 0 0,-2-1 0 0,-3 2-16 16,-5-4 0-16,-3 0 0 0,-2 0-48 0,-6-3 0 15,-2-2 0-15,-1 0 0 0,-2-5-128 0,2-2 160 16,-2-2-160-16,3-4 160 0,3-1-160 0,1-2 0 16,2-2 0-16,2-2 0 0,4-1-192 0,2-6 48 15,2 1 0-15,4-1 0 16,2 0-272-16,3 0-48 0,2 1-16 0,2-3 0 15,-8 15-656-15,0 0-128 0,38-46-16 0,-38 46-14720 0</inkml:trace>
  <inkml:trace contextRef="#ctx0" brushRef="#br0" timeOffset="-133309.47">14750 973 7359 0,'-16'6'656'0,"4"0"-528"0,0 1-128 0,2-1 0 0,3 0 2720 0,2 0 512 15,-1 0 96-15,-4 8 32 0,-8 11 80 0,-5 9 16 16,-3 11 0-16,-1 9 0 0,3 3-1632 0,8 0-320 16,5 0-64-16,7-4-16 0,6-8-896 0,4-1-176 15,6-3-32-15,5-4-16 0,4-5-304 0,4-3 0 16,4-5-176-16,1-4-16688 0</inkml:trace>
  <inkml:trace contextRef="#ctx0" brushRef="#br0" timeOffset="-132799.91">15004 1248 14735 0,'-17'1'640'0,"8"-1"160"0,2 0-640 0,1-1-160 16,3 1 0-16,2-3 0 0,0 2 1536 0,-2-4 256 16,2 1 64-16,1-4 16 0,3 0-384 0,2-1-80 15,-5 9 0-15,0 0-16 0,0 0-80 0,48-29-16 0,-48 29 0 0,0 0 0 16,57-13-464-16,-57 13-112 16,0 0-16-16,63 10 0 0,-45 0-224 0,-2 3-48 0,-6 1-16 0,-4 4 0 15,-3 3-96-15,-6 2-32 0,-4 2 0 0,-4 2 0 16,-3 0 0-16,1-3 0 15,0-2 0-15,0 0 0 0,-3 1-48 0,1-1-16 0,4-4 0 16,-1-1 0-16,4 1-96 0,3-4-128 0,1-2 176 16,3-2-176-16,1 0 0 0,2-2 0 0,5 2 0 15,1-3-144 1,3 1-560-16,2-4-96 0,0 2-32 0,-13-6 0 0,0 0-1280 16,55 4-272-16,-55-4-48 0,0 0-10752 0</inkml:trace>
  <inkml:trace contextRef="#ctx0" brushRef="#br0" timeOffset="-132645.68">15453 1440 21183 0,'-11'8'944'0,"5"-3"192"0,0-1-912 0,1-2-224 0,1 2 0 0,2-2 0 0,-1 2 1424 0,-1 2 240 16,-2 6 64-16,-1 2 0 16,-2 5-656-16,2 3-128 0,1 0-32 0,2 0 0 15,3 1-1552-15,4-2-304 0,3-2-64 0,4-2-16 16</inkml:trace>
  <inkml:trace contextRef="#ctx0" brushRef="#br0" timeOffset="-132343.77">15862 1311 23951 0,'-18'0'1056'0,"7"0"224"0,1 0-1024 0,1 1-256 15,3 1 0-15,0 1 0 0,-3 1 1248 0,-6 2 192 16,-7 4 32-16,-6 6 16 0,-2 5 0 0,4-2 0 16,3 6 0-16,5-3 0 0,6 1-736 0,4-5-160 0,6-2-16 0,3 0-16 15,4-2-288-15,5-2-48 0,2 1-16 0,5-3 0 16,0-2-208-16,-1-2 0 0,-1-2 0 0,-15-4 0 16,38 6 0-16,-38-6 0 0,0 0 0 0,62-3 0 15,-62 3 0-15,0 0 0 0,54-13 0 0,-54 13 0 16,0 0-192-16,0 0 64 0,0 0 128 0,44-44-208 31,-44 44-448-31,0 0-96 0,3-41-16 0,-6 22 0 16,-1 3-1408-16,-1-3-304 0</inkml:trace>
  <inkml:trace contextRef="#ctx0" brushRef="#br0" timeOffset="-132159.89">15992 988 911 0,'5'7'0'0,"-2"-3"0"16,0 1 0-16,1-1 0 0,0-1 6080 0,1 2 1120 16,0 0 224-16,2 6 64 0,7 3-3712 0,3 13-752 15,7 12-144-15,2 8-16 0,0 13-1648 0,-8 1-320 16,-6-11-64-16,-4 4 0 0,-6 6-480 0,-5 6-96 16,-9 3 0-16,-6 1-16 0,-7 1-240 0,-6-3 0 0</inkml:trace>
  <inkml:trace contextRef="#ctx0" brushRef="#br0" timeOffset="-108228.2">16567 1304 20271 0,'-2'0'1792'0,"1"0"-1424"16,1 0-368-16,1 0 0 0,1 0 1424 0,1 0 224 15,-1 2 32-15,4 0 16 0,3-2 160 0,-9 0 16 0,0 0 16 0,0 0 0 16,76 6-976-16,-76-6-192 15,0 0-32-15,85 3-16 0,-85-3-528 0,72 1-144 0,-72-1 0 0,75 0 0 16,-75 0-880-16,78-6-240 0</inkml:trace>
  <inkml:trace contextRef="#ctx0" brushRef="#br0" timeOffset="-107937.62">16591 1548 15663 0,'-11'4'688'0,"4"-2"144"0,4-2-656 0,0 0-176 15,2 0 0-15,1 0 0 0,1 0 1024 0,2-2 160 16,-1 1 32-16,3 1 16 0,4-3 624 0,-9 3 128 16,0 0 32-16,0 0 0 0,69 0-416 0,-69 0-96 15,0 0-16-15,77 6 0 0,-77-6-992 0,69 1-208 16,-69-1-32-16,80 5-16 0,-80-5-96 0</inkml:trace>
  <inkml:trace contextRef="#ctx0" brushRef="#br0" timeOffset="-107325.04">17785 1140 22111 0,'-1'-5'1968'0,"1"1"-1584"15,1 3-384-15,1-1 0 0,0 2 640 0,2-3 32 16,-1 2 16-16,5-5 0 0,-8 6 560 0,0 0 112 16,47-29 32-16,-47 29 0 0,0 0-512 0,64-28-112 15,-64 28 0-15,0 0-16 0,56-22-480 0,-56 22-80 16,0 0-32-16,0 0 0 0,0 0-160 0,0 0 0 15,0 0 0-15,0 0 0 0,0 0 240 0,0 0 16 0,48 17 0 0,-52 0 0 16,-1 3 320-16,0 5 64 0,0 3 0 0,2 7 16 16,-1 3-16-16,3 3-16 0,1-3 0 0,4 1 0 15,0-5-160-15,3-3-16 0,0-1-16 0,2 1 0 16,3 1-192-16,0-1-48 0,1 1 0 0,-3-6 0 16,0 1-192-16,-5-5 176 0,-2 1-176 0,-4-5 160 15,-4-2 0-15,-4 0 0 0,-3-3 0 0,-3-6 0 16,0 2 32-16,-4-6 16 0,-4 0 0 0,-3-3 0 15,-1 0-208-15,0-4 128 0,1-2-128 0,-1 0 0 16,1-4 0-16,1-2 0 0,7 2 0 0,1-3 0 16,5 1-336-16,2-3-112 0,5 2-32 0,4-4-11792 15,5 5-2352-15</inkml:trace>
  <inkml:trace contextRef="#ctx0" brushRef="#br0" timeOffset="-106975.89">18583 1030 14735 0,'-8'2'1312'0,"1"2"-1056"0,2-1-256 0,1 0 0 16,1 0 1856-16,-3 3 320 0,-3 5 64 0,-10 10 16 0,-8 9 112 0,-6 11 32 15,-3 8 0-15,2 3 0 0,5 1-688 0,4-3-144 16,4-2-32-16,6-1 0 15,7-6-704-15,3-3-160 0,5-2-32 0,5-2 0 0,4-3-496 0,5-2-144 16,5-4 0-16,2-6-11616 16,-21-19-2384-16</inkml:trace>
  <inkml:trace contextRef="#ctx0" brushRef="#br0" timeOffset="-102470.15">18509 1469 20271 0,'-4'0'1792'0,"2"0"-1424"15,2 0-368-15,0 0 0 0,1 0 1232 0,-1 0 176 0,0 0 48 0,1 0 0 16,1 0 384-16,2 0 80 15,5 0 0-15,1-3 16 0,-10 3-688 0,0 0-144 0,57-3-16 0,-57 3-16 16,0 0-752-16,84-10-128 0,-84 10-48 0,68-6-10992 16,-68 6-2208-16</inkml:trace>
  <inkml:trace contextRef="#ctx0" brushRef="#br0" timeOffset="-102157.11">18919 1286 14735 0,'-2'-4'640'0,"1"2"160"15,1-2-640-15,2 0-160 0,0 2 0 0,2 2 0 16,1-3 1072-16,-5 3 176 0,0 0 32 0,0 0 16 0,61-16 160 0,-61 16 16 16,0 0 16-16,79-3 0 0,-79 3-256 0,52 9-48 15,-52-9-16-15,38 19 0 0,-24-7-592 0,-6 1-128 16,-3 3-32-16,-5 0 0 0,-3 2-256 0,-5-1-160 0,-3 0 192 0,1-2-192 15,-1-3 384-15,-3 2-48 16,0 0 0-16,-2-1 0 0,1 3-128 0,0-4-16 0,1 2-16 0,4-2 0 16,4-3 272-16,0 1 48 15,2 0 16-15,4-2 0 0,2 2-304 0,2-2-48 0,3 0-16 16,0-4 0-16,0 1-144 0,3 0 0 16,-10-5 0-16,0 0 0 15,0 0-1008-15,59 9-80 0,-59-9 0 0,0 0-13312 0</inkml:trace>
  <inkml:trace contextRef="#ctx0" brushRef="#br0" timeOffset="-101973.2">19432 1497 22111 0,'-9'10'976'0,"4"-6"208"0,0 1-944 0,1-1-240 0,1-1 0 0,2 0 0 0,1 1 1536 0,-2 2 256 16,-1 4 48-16,-2 4 16 15,2 2-432-15,-1 3-80 0,1 1 0 0,2-2-16 16,2 1-976-16,1-3-192 0,1 0-32 0,2-4-15168 0</inkml:trace>
  <inkml:trace contextRef="#ctx0" brushRef="#br0" timeOffset="-101509.52">19974 1282 16575 0,'-4'0'1472'0,"1"-2"-1168"0,0 2-304 0,1 0 0 16,-1 0 1664-16,-2 0 256 0,-2-3 64 0,-8 2 16 16,-5 1-336-16,-5 4-64 0,-1-2 0 0,2 2-16 15,-1 5 0-15,0 0 0 0,3 1 0 0,1 4 0 16,2 1-512-16,5 0-112 0,1 1 0 0,5-3-16 15,3 2-368-15,1-3-80 0,4 5-16 0,2-6 0 16,1 0-256-16,3-1-48 0,4 0-16 0,2-4 0 16,1 0-160-16,0 0 0 0,-13-6 0 0,0 0 128 15,58 6-128-15,-58-6 0 0,0 0 0 0,63-10 0 16,-63 10 0-16,0 0 0 0,65-24-176 0,-65 24 176 16,0 0-320-16,0 0 32 0,53-44 0 0,-53 44 0 15,0 0-160-15,9-35-48 0,-12 25 0 0,-2-3 0 16,-1 1-656-16,-1 2-128 0,-3 0-16 0,-1 2-14240 15</inkml:trace>
  <inkml:trace contextRef="#ctx0" brushRef="#br0" timeOffset="-101228.41">20043 1027 32255 0,'4'0'1424'0,"0"-1"304"0,-4 1-1392 0,0 0-336 0,0 0 0 0,0 0 0 16,0 0 400-16,45 8 16 0,-45-8 0 0,60 28 0 16,-23-1 944-16,-4 3 192 0,-3 10 48 0,-5 4 0 15,-8 4-992-15,-6 5-192 0,-7 4-32 0,-7-4-16 16,-3-4-208-16,-5-2-32 0,-4 1-128 0,-3-1 192 15,-6-3-192-15,-2-2 0 0,0-2 0 0,0-4-12288 16,2-3-2336-16</inkml:trace>
  <inkml:trace contextRef="#ctx0" brushRef="#br0" timeOffset="-100875.64">20632 1308 28559 0,'-10'9'1264'0,"6"-8"272"0,2 2-1232 0,2-3-304 0,1 0 0 0,1 0 0 16,2 0 816-16,-4 0 96 0,0 0 32 0,0 0 0 16,58-9 272-16,-58 9 64 0,53-4 16 0,-53 4 0 15,60-6-736-15,-60 6-160 0,64-4-16 0,-64 4-16 16,66-3-624-16,-66 3-112 0,63-7-16 0,-63 7-16096 15</inkml:trace>
  <inkml:trace contextRef="#ctx0" brushRef="#br0" timeOffset="-100597.25">20548 1463 13823 0,'-3'0'1216'0,"2"0"-960"16,1 0-256-16,3 0 0 0,0-3 1888 0,2 2 336 15,-5 1 64-15,0 0 16 0,0 0 912 0,62-15 192 16,-62 15 48-16,72-12 0 0,-72 12-2016 0,80-13-400 15,-80 13-80-15,85-7 0 0,-85 7-352 0,68-6-64 0,-68 6-16 0,87-3 0 16,-42 3-400-16,-45 0-128 0,76 3 0 16,-76-3-11776-16,58 2-2416 0</inkml:trace>
  <inkml:trace contextRef="#ctx0" brushRef="#br0" timeOffset="-84409.71">22050 1124 13823 0,'-4'-5'1216'0,"1"1"-960"15,2 4-256-15,-1-2 0 0,1 1 960 0,-3-2 128 16,-2-1 48-16,-6 1 0 0,-7-4 176 0,-5 3 32 16,-5 4 16-16,-2 4 0 0,0 8 144 0,-1 5 32 15,-1 9 0-15,-3 6 0 0,2 6-288 0,2 3-48 16,5 6-16-16,5-9 0 0,8-7-160 0,3 0-16 16,2 3-16-16,8-7 0 0,0-9-384 0,6 2-80 15,7-1-16-15,9-1 0 0,9-2-352 0,-30-16-160 0,80 19 128 16,-80-19-128-16,94 0 0 0,-94 0 0 15,108-19 0-15,-49 3 0 0,2-6 0 0,-2-5 0 16,-3-3 0-16,-9-1 0 0,-47 31-128 0,74-66 128 0,-74 66 0 16,47-66 0-16,-33 40 0 0,-6-5 0 0,-4 1 0 15,-6-3 0-15,-5 1 0 0,-4 1 0 0,-4 5 0 0,1 4 0 16,-1 6 0-16,-6 3 0 0,-10 3 0 16,-1 8 0-16,9-2 0 0,-6 5 0 0,-12 8 0 0,-12 3-16912 15</inkml:trace>
  <inkml:trace contextRef="#ctx0" brushRef="#br0" timeOffset="-83589.89">13822 3053 11055 0,'-11'-9'976'0,"5"3"-784"16,0 1-192-16,-1-1 0 0,5 4 192 0,0-1-16 15,-2-1 0-15,-1 1 0 0,-4-7 992 0,-2-1 208 16,-1 1 32-16,-1 2 16 0,2 0 112 0,1 4 32 16,2 1 0-16,2 3 0 0,1 0-160 0,1 4-48 15,1 1 0-15,3 3 0 0,0 1-208 0,2 4-64 0,0-1 0 0,1 3 0 16,0 1-144-16,2 0-48 0,-1 0 0 0,0-1 0 16,-1 1-320-16,1 0-80 0,-1 0-16 0,-3 0 0 15,0 0-160-15,-4-1-16 0,-2-1-16 0,-2 1 0 16,-2-5 16-16,-2 2 0 0,0-5 0 0,-3 2 0 15,-3-5-112-15,0 1 0 0,-1-2-16 0,1-3 0 16,-2 0-176-16,1 0 0 0,3-3 0 0,2-2 0 16,1 1-1520-1,2-2-176-15</inkml:trace>
  <inkml:trace contextRef="#ctx0" brushRef="#br0" timeOffset="-83309.34">14039 3051 13823 0,'-19'6'1216'0,"8"-4"-960"0,0 1-256 0,1 0 0 0,6-3 1536 0,-1 2 272 16,-1 0 48-16,-5 2 16 0,-8 4-128 0,-4 1-16 16,-4 5-16-16,2-2 0 0,4 0-400 0,5 1-80 15,3 0-16-15,5 0 0 0,4-5-16 0,4 2-16 16,6-2 0-16,3-3 0 0,5 1-736 0,-14-6-128 15,0 0-48-15,55 0 0 0,-55 0-272 0,0 0 0 16,72-15 0-16,-72 15 0 0,0 0 0 0,60-25 0 16,-60 25 0-16,0 0 0 0,0 0 0 0,0 0 0 15,44-45-128-15,-48 38 128 0,0 1-352 0,-3 0-32 0,-4 1 0 0,-3 1-15280 16</inkml:trace>
  <inkml:trace contextRef="#ctx0" brushRef="#br0" timeOffset="-82800.71">14865 2775 27647 0,'-18'6'1216'0,"11"-4"256"0,2 0-1168 0,1 0-304 15,3 2 0-15,1-2 0 0,1 2 304 0,2 5 0 16,2 4 0-16,2 8 0 0,3 2 272 0,0 5 64 15,0-2 16-15,0 0 0 0,-1 2-112 0,0 0-32 16,-1-5 0-16,-1-2 0 0,-1 1-384 0,-1-3-128 16,-1-3 0-16,-3 0 0 0,-1-4 0 0,-1 1 0 0,-2-7 0 0,1-1 0 15,1-3-160-15,-2 1-96 16,1-3 0-16,-1-3-16 16,2 1-272-16,1-2-48 0,1 0-16 0,0-2 0 0,3 3 176 0,0-2 48 0,2 1 0 0,0 0 0 15,2 2 256-15,-1 1 128 0,3 1-128 0,2 0 128 16,1 1 176-16,-13-1 112 0,0 0 32 0,0 0 0 15,58 10 592-15,-45-5 128 0,0-2 32 0,-2 3 0 16,-4-2-256-16,-4 2-48 0,-2 3-16 0,-5-3 0 16,-2 4-272-16,-4 0-48 0,-3-1-16 0,-2 1 0 15,-1-4-288-15,-2 1-128 16,1-2 128-16,1-1-128 0,1-2-624 16,3-4-208-16,2-1-32 0,1 0-15008 0</inkml:trace>
  <inkml:trace contextRef="#ctx0" brushRef="#br0" timeOffset="-82536.38">15339 3057 17503 0,'-3'5'768'0,"0"-4"176"0,1 1-752 0,-1-2-192 16,2 3 0-16,-1-2 0 0,-2 2 1856 0,-1 0 320 16,-2 3 80-16,-3 1 16 0,-4 3-352 0,2 2-80 15,-2 0-16-15,2 1 0 0,2-1-864 0,1-1-192 16,3 1-16-16,3 1-16 0,3-5-192 0,4 2-32 15,1-3-16-15,4-1 0 0,1 0-256 0,2-5-48 16,0 2-16-16,4-1 0 0,-16-2-176 0,0 0 0 16,0 0 0-16,65-12 0 0,-65 12 0 0,0 0 0 15,0 0 0-15,0 0 0 0,46-45 0 0,-44 34 0 16,-2 0 0-16,-2-1 0 0,-1 0-384 0,-2-1 32 16,-1-2 16-16,-3-1-10480 0,2 0-2080 15</inkml:trace>
  <inkml:trace contextRef="#ctx0" brushRef="#br0" timeOffset="-82335.87">15487 2771 6447 0,'-7'7'576'0,"4"-2"-576"0,0 3 0 0,2-4 0 15,1 0 3552-15,0 0 608 0,1 2 112 0,0 4 16 16,3 9-1024-16,1 9-192 0,4 4-64 0,-1 6 0 15,2 0-1648-15,0-2-336 0,1 1-64 0,-1-3 0 16,1 4-640-16,-2-6-112 0,0 0-16 0,-2-1-16 16,-2-5-816-16,-1-4-144 0,-2-1-48 0,-3-7-14688 15</inkml:trace>
  <inkml:trace contextRef="#ctx0" brushRef="#br0" timeOffset="-82196.87">15425 3112 17503 0,'0'-11'768'0,"1"8"176"0,0-4-752 0,2 4-192 15,-1-1 0-15,1 4 0 0,0-3 1248 0,5 0 224 0,-8 3 32 0,0 0 16 16,55-19-384-16,-55 19-80 16,61-10-16-16,-61 10 0 15,69-6-1520-15,-69 6-304 0,65-2-64 0,-65 2-16 0</inkml:trace>
  <inkml:trace contextRef="#ctx0" brushRef="#br0" timeOffset="-81896.08">15738 2817 11055 0,'-2'-1'976'0,"2"1"-784"0,0 0-192 0,2 0 0 15,-1 1 2608-15,0 4 464 0,0-2 112 0,2 10 16 16,0 3-32-16,1 6 0 0,1 4 0 0,-1 3 0 16,0 1-1568-16,-1-1-304 0,1 2-64 0,0-3-16 15,1 1-768-15,-2-1-176 0,4-2-16 0,-3 0-16 16,1-1-240-16,2-7 0 0,-1 1 0 0,0-5 0 15,0-2-320-15,0-6-176 0,1 0-16 0,-3-3-16 16,3-6-576-16,-1 1-112 0,0-4-32 0,0-2 0 16,0 2 560-16,-6 6 112 0,0 0 32 0,0 0 0 0,31-45 544 0,-31 45 0 15,0 0 0-15,0 0 0 0,0 0 544 0,0 0 64 16,50-37 16-16,-44 37 0 0,1 3 416 0,0 1 96 16,-1 2 16-16,-1 0 0 0,0 1-448 15,1 2-96-15,-1 0-16 0,-2 1 0 0,2-3-592 0,2 2 0 16</inkml:trace>
  <inkml:trace contextRef="#ctx0" brushRef="#br0" timeOffset="-79227.55">18621 3069 2751 0,'0'-2'256'0,"1"0"-256"0,1 0 0 0,-1 1 0 16,0 1 208-16,0 0 0 0,1-3 0 0,0 1 0 0,2 0 240 0,1 0 64 16,-2 2 0-16,0 0 0 0,-1 2 240 0,0 2 48 15,-1 2 16-15,-1 1 0 0,0-1-304 0,-1 1-48 16,-2 2-16-16,1-3 0 15,-1 1-160-15,1 0-32 0,-1-1-16 0,1 0 0 16,1-4-816-16,-1 0-176 0,2-2-16 0,-2 0-16 0</inkml:trace>
  <inkml:trace contextRef="#ctx0" brushRef="#br0" timeOffset="-76846.02">16807 3283 15663 0,'-2'1'1392'0,"0"-1"-1120"0,2 0-272 0,2-1 0 16,0-1 432-16,2-1 16 0,1-1 16 0,2-2 0 16,-7 6-96-16,0 0-32 0,0 0 0 0,65-57 0 15,-65 57 144-15,47-44 32 0,-47 44 0 0,54-60 0 0,-54 60-336 0,58-66-176 16,-58 66 192-16,55-73-192 15,-55 73 0-15,48-82 0 0,-30 41 0 0,-3 3 0 16,-4 2 0-16,-3 1 0 0,-3 5 0 0,-5 4 0 16,-2 1 0-16,0 6 0 0,-2 6 0 0,-3 4 0 0,-2 5 256 0,-4 2 80 15,-5 7 32-15,-2 5 0 0,-1 2 928 0,0 4 192 16,0 4 48-16,-1 5 0 0,-4 6-448 0,3 4-96 16,0 2-16-16,5 2 0 0,2-1-272 0,3-3-48 15,5-4-16-15,2 1 0 0,3 2-288 0,2-4-64 16,2-6-16-16,2-1 0 0,5 4-128 0,3-3-16 15,3 1-128-15,2-3 192 0,1-4-192 0,1-4-128 16,0-3 128-16,1-5-208 16,1 2-1680-16,-1-8-336 0</inkml:trace>
  <inkml:trace contextRef="#ctx0" brushRef="#br0" timeOffset="-76581.9">17353 3100 16575 0,'-24'6'1472'0,"10"-5"-1168"0,1 2-304 0,3-3 0 15,4 2 1104-15,2-2 176 0,-1 2 16 0,-2 0 16 16,-6 2-16-16,-4 4 0 0,-2 2 0 0,1 3 0 16,3-1-272-16,3 2-48 0,2 2-16 0,4 0 0 15,4-1-272-15,5-2-64 0,3 0-16 0,5-2 0 0,3-4-224 16,2-3-64-16,2 1 0 0,-18-5 0 15,0 0-320-15,62-5 128 0,-62 5-128 0,0 0 0 16,0 0 0-16,69-30 0 0,-59 22 0 0,0-2 0 16,-2-3-128-16,-2 0 0 0,-1-2 0 0,-3 1 0 15,1-3-1600-15,-3 3-320 0</inkml:trace>
  <inkml:trace contextRef="#ctx0" brushRef="#br0" timeOffset="-76287.78">17796 3101 11055 0,'-7'-1'976'0,"0"1"-784"0,-1-2-192 0,4 2 0 15,1 0 1664-15,-2-3 304 0,-8 2 48 0,-6-2 16 16,-6 2-240-16,-2-1-64 0,2 2 0 0,2 2 0 16,1 2-768-16,3 2-144 0,1 4-48 0,4-1 0 15,1 4-512-15,3-1-128 0,3 5 0 0,2-5-128 16,4 2 0-16,2 0 0 0,4-1 0 0,4-3 0 31,3-2-336-31,5 0-80 0,3-2-16 0,2-4-11424 0</inkml:trace>
  <inkml:trace contextRef="#ctx0" brushRef="#br0" timeOffset="-75726.14">17934 3130 9215 0,'-16'0'816'0,"7"-2"-656"0,0 2-160 0,2 0 0 0,2 0 1728 0,1 0 320 15,1 0 64-15,-4 0 16 0,-3 2 144 0,-3 0 32 16,-4 2 0-16,2 2 0 0,0 0-1024 0,4 3-208 15,1-2-48-15,2 2 0 0,3 1-736 0,3-2-160 16,1 2-128-16,2-3 192 0,4-1-400 0,1 0-80 16,0 0-16-16,4-5 0 15,1 2-608-15,2-3-128 0,0 0-32 0,1-3 0 16,-14 3 48-16,0 0 16 0,0 0 0 0,0 0 0 16,69-34-48-16,-69 34-16 0,0 0 0 0,0 0 0 0,0 0 640 0,0 0 128 15,0 0 32-15,45-42 0 0,-45 42 896 0,0 0 176 0,0 1 32 0,-2 1 16 16,1 5 688-16,-1-1 144 0,0 0 32 15,0 1 0-15,2 2-640 0,0 0-128 0,2 1-32 0,1-4 0 16,3 1-592-16,0-1-112 0,3-1-16 0,1 0-16 16,1-2-176-16,1-1 0 0,2 2-160 0,1-4 160 15,-15 0-512-15,0 0-16 16,0 0 0-16,67-10 0 0,-67 10-16 0,0 0 0 16,0 0 0-16,71-27 0 0,-71 27 368 0,0 0 176 0,0 0-160 0,58-48 160 15,-58 48-160-15,0 0 160 0,0 0-160 0,36-54 160 0,-30 37-256 16,2-4 32-16,-2-1 16 0,-1-7 0 15,0 3 32-15,-3-5 16 0,0-1 0 0,-2-1 0 16,-2 0 160-16,0-5-192 0,-2 6 192 0,1-2-192 16,-1 3 192-16,-1 5 0 0,0 4 128 0,0 5-128 15,0 5 576-15,-2 6 32 0,-1 3 16 0,-2 6 0 0,-1 3 912 16,-1 6 192-16,-1 2 48 0,0 7 0 0,-2 8-240 0,0 6-64 16,2 9 0-16,3-5 0 0,2-5-720 0,3 0-160 15,3 6-16-15,6-1-16 0,2 2-160 0,5-6-16 16,5-2-16-16,2-2 0 0,6-6-368 0,2-2 0 15,2-2 0-15,0-7 128 16,0-3-816-16,0-5-144 0</inkml:trace>
  <inkml:trace contextRef="#ctx0" brushRef="#br0" timeOffset="-75056.61">18815 3100 7359 0,'-2'-2'656'0,"1"-1"-528"0,1 2-128 0,0-3 0 0,1 4 1200 0,0-2 208 16,3 2 32-16,0-4 16 0,3 1 16 0,2 0 0 16,1 3 0-16,-1 0 0 0,1 6 544 0,0 0 112 15,-1 5 32-15,0 0 0 0,-2 3-608 0,-1 1-112 16,-1 1-32-16,-1 0 0 0,-1 0-768 0,1-1-144 15,-3-2-48-15,2-3 0 0,-2 3-320 0,2-5-128 16,-2-1 0-16,1-1 0 16,1-5-464-16,-1 1-192 0,1-4-48 0,-1-2 0 15,2-2-576-15,-2 0-128 0,1-3-32 0,1 2 0 16,-1-3 32-16,1-2 16 0,1-3 0 0,0 1 0 16,1-2 544-16,0-3 96 0,0 3 32 0,1 0 0 0,1 2 720 0,0 0 0 15,0 2 0-15,-1 3 0 0,-3 5 480 0,1 0 144 0,-1 2 16 0,0 2 16 16,0 2 720-16,-2 5 144 0,2 0 16 0,-2 2 16 15,2 1-176-15,-2 0-32 0,1 2-16 0,1 0 0 16,-2 4-592-16,2 0-112 0,-2-1-32 0,2-1 0 16,-2 1-368-16,2-2-80 0,-1-3-16 0,0 1 0 15,1-3-128-15,1-2 0 0,0-4 0 0,1 0 128 16,2-2-384-16,-1-4-64 0,0 0-32 0,1-2 0 31,-1 0-592-31,1-4-112 0,-2-2-32 0,2-1 0 16,0-2 160-16,-1 2 32 0,1-2 0 0,-1 1 0 0,-1 4 320 15,0-2 64-15,1 2 0 0,-2 2 16 0,0 1 496 0,-2 4-144 0,1-1 144 0,0 4 0 16,-2 0 0-16,1 1 128 0,0 4 0 0,0-1 0 16,-1 6 512-16,2-2 96 0,0 2 32 0,-1 0 0 15,4 0-448-15,-1 2-96 0,1-2-16 0,1-1 0 16,0 1-848-16,2-2-160 0,0-4-32 0,1 2-10048 16</inkml:trace>
  <inkml:trace contextRef="#ctx0" brushRef="#br0" timeOffset="-74889.95">19434 3067 18431 0,'-5'8'816'0,"2"-5"160"0,2 0-784 0,0 1-192 16,1 1 0-16,0-4 0 0,0 2 1536 0,1 3 272 16,0 4 48-16,3 0 16 0,1 2-352 0,0 3-80 0,2-4-16 0,1 0 0 15,0-5-1168-15,0 2-256 0,-1-6 0 0,1 0-13424 16</inkml:trace>
  <inkml:trace contextRef="#ctx0" brushRef="#br0" timeOffset="-74510.39">19445 2848 10127 0,'-5'2'448'0,"4"-2"96"0,-1 0-544 0,1 1 0 0,1 2 0 0,1-3 0 16,2 2 368-16,-1 2-48 0,4 2 0 0,3 4 0 15,2 3-736-15,3 3-160 16,1 2-16-16,0-2-16 0,-1 0-608 0,2 3-112 0,1-3-16 0,-3 2-16 16,1-1 960-16,-2 1 192 0,-4-2 32 0,0 0 16 15,-3 0 1360-15,-3-1 272 0,-2 1 48 0,-1-2 16 0,-2 1 784 16,-1-2 176-16,1 2 16 0,-2-5 16 0,0 2-480 0,2-2-80 16,-1-4-32-16,1 1 0 15,1-4-1008-15,-1 2-208 0,2-5-32 0,2 2-16 0,-1-4-672 0,1 0 0 16,1-2-208-16,2-5 48 15,0 3-720-15,2-4-144 0,-7 10-16 0,0 0-16 16,0 0 336-16,37-50 64 0,-37 50 16 0,0 0 0 0,35-44 384 0,-35 44 96 16,0 0 16-16,0 0 0 0,45-45 144 0,-37 38 0 15,-1 5 0-15,-2-2 0 0,1 4 752 0,1 2 80 16,-4 2 0-16,2 4 16 0,-1 2 528 0,-2 1 96 16,2 3 32-16,-1 0 0 0,0 2-656 0,0 0-128 0,1 1-16 15,-1-3-16-15,1 0-688 0,1-2 0 0,1 1-208 0,-1-3-9072 31,0-4-1824-31</inkml:trace>
  <inkml:trace contextRef="#ctx0" brushRef="#br0" timeOffset="-74352.35">19975 3084 17503 0,'-2'6'768'0,"1"-2"176"0,-1 2-752 0,1-2-192 0,1-2 0 0,0 2 0 16,0 2 1872-16,0 1 352 0,0 8 64 0,1 1 16 15,1 5-400-15,-1 2-80 0,2-6-16 0,1 0 0 16,1-6-1312-16,1 1-272 0,1-6-48 0,-1-5-14704 16</inkml:trace>
  <inkml:trace contextRef="#ctx0" brushRef="#br0" timeOffset="-74195.17">20017 2858 3679 0,'-1'0'320'0,"0"0"-320"16,1 0 0-16,1 0 0 0,2 0 0 0,-1 2-208 16,2-2 16-16,2 3 16 0,3 0 176 0,2 3 0 15,0 4 0-15,-1 0 128 0</inkml:trace>
  <inkml:trace contextRef="#ctx0" brushRef="#br0" timeOffset="-73826.44">20187 3041 3679 0,'-2'3'320'0,"2"0"-320"16,-1-3 0-16,1 2 0 0,-1 2 2112 0,-1 8 368 0,-3 4 64 0,-2 9 16 15,0 1-144-15,1 3-32 0,1-5 0 0,0-1 0 16,4-7-1328-16,-1-4-272 0,2-2-48 0,2-6-16 16,0-2-720-16,1-2 0 0,0-2 0 0,1-2 0 31,2-2-656-31,0-4-32 0,-6 10 0 0,0 0 0 16,0 0-176-16,33-51-32 0,-33 51-16 0,0 0 0 0,24-44 576 0,-24 44 112 0,0 0 32 0,0 0 0 15,36-51 192-15,-36 51 0 0,0 0 0 0,0 0 0 16,0 0 176-16,0 0 128 0,0 0 16 0,0 0 16 15,0 0 880-15,0 0 192 0,0 0 16 0,0 0 16 16,51 7 64-16,-50 3 16 0,0 3 0 0,1-1 0 16,-1 0-480-16,0 1-80 0,3-1-32 0,-2 0 0 15,3-2-480-15,-1 0-80 0,1-1-32 0,1-2 0 16,0-3-336-16,0-2 0 0,2 1 0 0,-3-3 128 0,1 0-128 0,1-3 0 16,1-3 0-16,-8 6 0 0,0 0 0 0,0 0 0 15,0 0 128-15,0 0-128 16,0 0 352-16,49-42 0 0,-43 40 0 0,-1-2 0 0,0 2-32 0,0-2 0 15,-1 4 0-15,0 0 0 0,-1 0-160 0,1 1-32 16,0 2-128-16,-1 0 192 0,1 2-192 0,0-1-160 16,1 2 32-16,0 0 0 15,1 0-1600-15,1 2-304 0,2 1-64 0,0-2-11920 16</inkml:trace>
  <inkml:trace contextRef="#ctx0" brushRef="#br0" timeOffset="-73492.64">20785 3114 10127 0,'-6'-10'448'0,"2"4"96"0,1-2-544 0,-1 2 0 0,1 3 0 0,1 0 0 15,-1 0 2464-15,-3-3 384 0,-4-1 80 0,-3-2 16 16,-5 5 144-16,-1 2 48 0,0 4 0 0,1 4 0 16,-2 4-1376-16,1 3-272 0,3-1-48 0,4 4-16 15,2-3-800-15,3 3-176 0,2-4-16 0,3-1-16 16,4 0-416-16,3-1 0 0,2 0 128 0,2-4-128 15,2-2-160-15,1-2-64 0,2 1-16 0,-14-3 0 16,0 0-480 0,0 0-112-16,55-15 0 0,-55 15-16 0,0 0 320 0,0 0 64 0,0 0 16 0,56-47 0 15,-56 47 448-15,0 0 0 0,0 0 0 0,0 0 0 0,0 0 512 16,0 0 192-16,0 0 32 0,0 0 16 0,0 0 144 0,0 0 48 16,0 0 0-16,0 0 0 15,0 0-464-15,41 12-96 0,-39 4 0 0,1 1-16 0,0 0-368 16,1 0 144-16,0 2-144 0,1-4 0 0,2 1 0 0,1 0-304 15</inkml:trace>
  <inkml:trace contextRef="#ctx0" brushRef="#br0" timeOffset="-70809.46">22009 3173 9215 0,'-6'-4'816'0,"0"2"-656"0,2-2-160 16,3 2 0-16,0 2 848 0,-3-3 144 0,-3-1 32 0,-4-2 0 16,-4-1-112-16,-1 1-16 0,-2 3 0 0,4 1 0 15,1 4 0-15,2 1 0 16,0 0 0-16,2 6 0 0,2-2-256 0,-1 2-64 0,3 3-16 0,0-2 0 15,3 0-144-15,1 0-32 0,0 2 0 0,1-3 0 16,1 1-144-16,1 0-48 0,1-1 0 0,2-3 0 16,0 1-192-16,1-1 176 0,1-2-176 0,-1 1 160 15,3-4-160-15,-2-1 0 0,2 3 0 0,-1-6 0 32,-1 2-480-32,0-1-80 0,2-1-16 0,-3-1 0 0,0 1-128 0,1-4-16 0,-1 4-16 15,-1-3 0-15,0-1 240 0,-2 1 48 16,1 1 16-16,-1 2 0 0,-1-1 432 0,-1 0 0 0,2 2 0 0,-2-1 0 15,0 3 0-15,0 0 0 0,2 3 128 0,-1-1-128 16,0 2 224-16,0 0-32 0,2 2 0 0,0 0 0 16,0 3-192-16,1-2 0 0,0 2 0 0,3-2 0 15,0 2-736-15,2 1-192 0,1-2-32 0,1-2-6240 16</inkml:trace>
  <inkml:trace contextRef="#ctx0" brushRef="#br0" timeOffset="-70251.52">22160 3201 5519 0,'-7'3'496'0,"3"-3"-496"16,0 1 0-16,3-1 0 0,0 3 1328 0,1-3 160 15,0 0 48-15,0 1 0 0,1 4-256 0,0-2-64 16,1 4 0-16,0-1 0 0,2 1 0 0,0 2 0 15,0 0 0-15,1 0 0 0,2 1-512 0,-2-1-96 0,-2-2-32 0,0 2 0 16,-1-2-320-16,-2-2-80 0,0 2-16 0,-1-2 0 16,-2 0-160-16,1-4 0 0,-2 1 0 0,1-2 0 15,0 0 0-15,-1-2 0 0,2 1 128 0,-2-6-128 16,2 4 0-16,-2-2 0 0,2 1 0 0,0-2 0 16,1 0 0-16,1-2 0 0,1 2 128 0,1 0-128 15,0-3 0-15,2 2 0 0,1 1 0 0,-2-1 0 16,4 1-144-16,-1 0 144 0,1 0 0 0,2 0 0 15,0 2-144-15,-1-2 144 0,1 3 0 0,-1 0-144 16,2-1 368-16,-1 1 80 0,0 3 16 0,-1 0 0 0,3-2 240 0,1 2 48 16,0 0 16-16,-12 0 0 15,0 0-112-15,0 0-32 0,52-1 0 0,-41 1 0 0,0 0-288 0,2 0-48 16,-2 0-16-16,0-3 0 16,0 3-128-16,-2-4 0 0,0 2 0 0,0 0 128 0,0 0-128 0,-2-3 0 15,-1 2 0-15,1-1 128 0,-2 0-128 16,-2-2 0-16,0 0 0 0,-1 0 0 0,1-1 0 0,-2 1 0 15,0 0 0-15,-2-4 0 0,0 4-128 0,-2-3 128 16,1 2 0-16,-2 1 0 0,-1 0 0 0,-1 2 0 16,0 1 0-16,-2 1 0 0,1 2 0 0,-3 2 0 0,1 2 128 15,-2 5-128-15,1-2 688 0,0 6 48 0,-1 1 16 16,1 2 0-16,2 4 224 0,0 1 48 16,3 2 16-16,3-1 0 0,3 3-144 0,2-6-16 0,3 1-16 0,4-1 0 15,2-1-384-15,3-5-80 0,2-1-16 16,2-2 0-16,-1-4-384 0,-18-6 0 0,0 0 0 0,69-6-11488 15,-69 6-2384 1</inkml:trace>
  <inkml:trace contextRef="#ctx0" brushRef="#br0" timeOffset="-66610.18">23644 3128 5519 0,'-5'0'496'0,"0"2"-496"16,3-2 0-16,0 0 0 0,1 2 960 0,0-2 112 16,-3 3 16-16,-3 0 0 0,-2 1 32 0,-1 2 16 0,2 3 0 0,0-3 0 15,3 1 144-15,3 2 48 16,-1-3 0-16,1 4 0 0,2-4-336 0,1 4-64 16,0-4-16-16,3 3 0 0,1-1-336 0,0-2-80 0,1 0-16 0,0-2 0 15,2 1-480-15,-1-4 128 0,2 1-128 0,-2-2 0 16,1 0 0-16,-2-2 0 0,0 1 0 0,0-2 0 15,-1-1 0-15,-1-1 0 0,0 2 0 0,-2-1 0 16,1 0 0-16,-2-2-128 0,0 4 128 0,-1-2 0 16,0 1-256-16,0 1 64 0,-1 1 16 0,1 1 0 15,-1 0 176-15,-1 0 0 0,1 3 0 0,1 0 0 16,-1 1 736-16,1 2 80 0,-1 1 16 0,1 4 0 16,0 2-64-16,0 0-16 0,0 3 0 0,0 3 0 15,0 1-96-15,-2 2-16 0,0-1 0 0,-1-1 0 0,0 1-128 0,-1-3-16 16,-1 2-16-16,-1-4 0 15,0-1-16-15,-2-4 0 0,1 0 0 0,-2-1 0 0,1-2-208 0,-4 0-64 16,1-4 0-16,-1-2 0 0,2 1-192 0,1-3 0 16,-1 0 0-16,2-5 0 0,0 4 0 0,2-5 0 15,0 1 0-15,2-3 0 0,1 2-192 0,3-4 0 16,1-2 16-16,3-1 0 16,0-1-528-16,1 0-96 0,4-1-32 0,0 2 0 15,-9 13-320-15,0 0-80 0,0 0-16 0,55-55 0 16,-55 55-288-16,0 0-64 0,54-37-16 0,-54 37 0 15,0 0-64-15,61-32-16 0,-61 32 0 0,0 0 0 16,60-32 544-16,-60 32 96 0,0 0 32 0,0 0 0 0,55-47 688 0,-55 47 144 16,0 0 16-16,0 0 16 0,34-51 800 0,-34 51 144 0,0 0 48 0,22-41 0 15,-22 41 560-15,0 0 112 0,24-49 32 0,-24 49 0 16,0 0-576-16,30-58-96 0,-30 58-32 0,23-45 0 16,-23 45-384-16,22-46-64 0,-22 46-32 0,23-48 0 15,-23 48-176-15,20-51-48 0,-20 51 0 0,18-48 0 16,-12 26 32-16,-1-2 0 0,0 7 0 0,-3-1 0 15,-1 3 240-15,1 4 48 0,-5 0 16 0,1 4 0 16,-3 4 368-16,-1 1 64 0,-2 6 0 0,-1 2 16 16,1 2 336-16,-3 4 64 0,-2 7 16 0,-2 3 0 15,-3 9-320-15,-1 7-64 0,0 4-16 0,0 1 0 16,3-2-352-16,1 0-80 0,1 5-16 0,3-2 0 0,3 0-128 0,3-4-32 16,4-1 0-16,2-5 0 0,2-1-320 15,5-5 128-15,1-3-128 0,2-3 0 16,0-3 0-16,1-3 0 0,1-4 0 0,-1-6-128 15,3-2-1088-15,-3-4-192 0,0 0-64 0,-12 0-14784 16</inkml:trace>
  <inkml:trace contextRef="#ctx0" brushRef="#br0" timeOffset="-66345.24">24173 3130 15663 0,'-11'0'688'0,"5"-2"144"0,0 2-656 0,0-2-176 15,2 2 0-15,1 0 0 0,1 2 1696 0,-4-2 304 0,-4 0 64 0,-2 4 16 16,-3 0-48-16,0 2-16 16,3 3 0-16,0 1 0 0,3-1-832 0,1 4-160 15,3-1-48-15,1-2 0 0,3 2-384 0,2-2-80 0,2 0 0 0,1 1-16 16,2-3-112-16,1 0-32 16,3-1 0-16,0-1 0 0,1-2-144 0,0-2-16 0,2-2-16 0,-1 0 0 15,-1 0-176-15,0-2 0 16,-1-5 0-16,-2 1 128 0,-1-1-128 0,-2-2 0 0,-1-1 0 0,-2-2 0 15,-1-1-160-15,-1 4-16 0,-1-4 0 0,0 1 0 32,-2 2-1152-32,1 0-224 0,-2-1-48 0,1 0-13248 0</inkml:trace>
  <inkml:trace contextRef="#ctx0" brushRef="#br0" timeOffset="-65943.82">24286 2799 22111 0,'-14'2'976'0,"8"0"208"0,0-2-944 0,2 0-240 0,2 0 0 0,2 3 0 0,-2-2 1072 0,1 4 160 16,0 0 48-16,0 6 0 0,-2 6-320 0,3 2-48 16,2 2-16-16,-1 1 0 0,1 0-304 0,2 1-64 15,0 1-16-15,-1 2 0 0,1-3-352 0,-1-1-160 16,0-1 128-16,-1-1-128 0,0-1 0 0,-2 0 0 15,0-3 0-15,-1-1 0 0,0-3 0 0,-2-2 0 16,2-2 0-16,0-2 0 0,-1-1-384 0,1-2 32 16,1-3 16-16,1 0 0 0,2-2 96 0,-1 1 32 15,3-4 0-15,0 1 0 0,1 2 80 0,2-2 128 0,0-2-208 0,-8 6 80 16,0 0 128-16,0 0 0 16,0 0 0-16,62-20 0 0,-49 20 0 0,-2 4 0 15,1-2 0-15,-2 4 0 0,1 0 0 0,-2 2 0 0,1 0 192 0,-4 0-64 16,-1 1 464-16,0 0 112 0,-4 1 0 0,-1 3 16 15,-2-3-48-15,-5 1-16 0,0-1 0 0,-2 0 0 16,-2-2-240-16,0 2-48 0,-3-4-16 0,2 2 0 16,-2-3-224-16,2-2-128 0,1-3 128 0,1 0-128 15,3-5-384-15,2 0-128 0,0-3-48 0,2-2-14992 16</inkml:trace>
  <inkml:trace contextRef="#ctx0" brushRef="#br0" timeOffset="-65358.74">24665 3138 13823 0,'-6'6'608'0,"1"-3"128"0,3 1-592 0,-2-4-144 16,2 1 0-16,0-1 0 0,0 2 1984 0,-3-2 352 16,-4 3 80-16,-1 1 16 0,-3-1-448 0,1 2-64 15,-1 1-32-15,1 2 0 0,1 0-912 0,0 2-176 16,1 0-32-16,1 3-16 0,0-3-496 0,3 2-80 15,1 0-32-15,2 1 0 0,1-3-144 0,2-1 0 16,2 0 0-16,0-3 128 0,3 0-128 0,0-2 0 16,1 0 0-16,3-2 0 0,-1-4 0 0,2-1 0 15,-10 3 0-15,0 0 0 0,0 0 0 0,0 0 0 16,56-29-144-16,-56 29 144 0,0 0 0 0,0 0 0 0,0 0 0 0,37-45 0 16,-33 39-160-16,-3 0 160 0,0 2-128 0,-2 2 128 15,0 2 0-15,-1 0-128 0,0 2 128 0,-2 2 0 16,2 0 0-16,-2 2 0 0,-1 4 0 0,1 1 128 15,2-1 256-15,1 0 64 0,1-2 16 0,0 2 0 16,2 0 112-16,2-3 0 0,0 2 16 0,2-3 0 16,0 0-272-16,1 1-64 0,3-4-16 0,0 3 0 15,1-3-240-15,0-2 0 0,1 2 0 0,0-6 0 16,0 2 0-16,-1-2 0 0,-11 3 0 0,0 0 0 16,0 0-512-1,0 0-64-15,0 0 0 0,57-44 0 0,-57 44-48 16,0 0-16-16,25-47 0 0,-25 47 0 0,16-41 224 0,-16 41 32 0,15-44 16 0,-15 44 0 15,14-51-128-15,-9 25-16 0,-5 26-16 0,11-56 0 0,-11 56 240 0,16-68 48 16,-9 31 16-16,2-1 0 0,-2 0 224 16,1 3 0-16,-2 2 0 0,-1 7 0 0,-5 26 0 0,8-39 0 15,-5 29 0-15,-3 2 0 0,-1 5 0 0,-3 6 208 16,-1 5-32-16,-2 6-16 0,-2 7 1168 16,-1 7 224-16,-1 11 48 0,-1 2 16 0,0 4-528 0,1 2-96 15,1 4-32-15,3 2 0 0,2 0-352 0,3-2-80 16,3-3-16-16,4-7 0 0,3-3-304 0,4-3-64 15,1-7-16-15,2-3 0 0,1-6-320 0,1-6-80 16,2-4-16-16,-1-5-17472 16</inkml:trace>
  <inkml:trace contextRef="#ctx0" brushRef="#br0" timeOffset="-64710.56">25649 3025 27647 0,'-23'9'1216'0,"12"-4"256"0,1 0-1168 0,3 0-304 0,3-1 0 0,2 0 0 16,0 1 592-16,-1 2 64 0,-3 5 16 0,-2 7 0 0,1 1 192 0,-1 2 32 15,2 3 16-15,1-5 0 16,4 1-512-16,0-2-96 0,2 0-32 0,3-4 0 0,-1-4-272 0,2-2 0 16,1-2 0-16,2-2 0 15,-1-1-256-15,1-7-144 0,0 2-48 0,-8 1 0 16,0 0-672-16,0 0-144 0,0 0-16 0,51-47-16 15,-51 47-48-15,0 0 0 0,30-45 0 0,-30 45 0 16,0 0 464-16,28-50 96 0,-28 50 16 0,0 0 0 0,29-51 768 0,-29 51 0 16,0 0 0-16,0 0 0 0,0 0 784 0,31-45 112 15,-29 43 32-15,-1 2 0 0,0 2 320 0,1 2 64 16,-2 4 16-16,-2 0 0 0,2 1-208 0,-1 1-32 0,1 0-16 16,-1 2 0-16,-1 2-576 0,2 0-112 15,-2-1-32-15,4-1 0 0,-1-1-224 0,1 0-128 0,2-1 160 16,0-3-160-16,1-1 0 0,0-3 0 15,1 0 0-15,-3-2 0 0,2 2 0 0,0-7 0 0,0 1 0 0,0 0-160 16,0-3 32-16,0-1 0 0,1-1 0 0,-1-2 0 16,0 0-192-16,-5 10-48 0,0 0 0 0,0 0 0 31,0 0-96-31,35-51-32 0,-35 51 0 0,0 0 0 0,0 0 208 0,0 0 32 0,46-44 16 0,-46 44 0 16,0 0 240-16,0 0 0 0,0 0 0 0,0 0 0 15,0 0 0-15,52-3 0 0,-45 9 0 0,-1 4 0 16,0 0 0-16,0 1 0 0,-1 3 0 0,0-4 0 15,0 2 0-15,-1 1 0 0,1-5 0 0,-1 2 0 0,-1 0 0 0,1-4 0 16,1-2 0-16,0-2 0 16,1 1-608-16,0-3-176 0,2-3-48 0,-1 0-11520 15</inkml:trace>
  <inkml:trace contextRef="#ctx0" brushRef="#br0" timeOffset="-64555.98">26122 3100 8287 0,'-1'1'736'0,"1"2"-592"15,0-1-144-15,0 2 0 0,0-2 2528 0,0 0 480 16,-1 3 80-16,1 4 32 0,-2 4 144 0,2 0 48 16,0 2 0-16,0-4 0 0,3 0-1584 0,-1-4-320 15,2-1-64-15,2-2-16 0,0-4-1328 0,1-4-384 16,0-1 0-16,-7 5-15328 0</inkml:trace>
  <inkml:trace contextRef="#ctx0" brushRef="#br0" timeOffset="-64443.3">26149 2866 1839 0,'-2'0'160'0,"1"-2"-160"0,1 1 0 0,0 1 0 16,0 0 1344-16,1-3 256 0,0 1 32 0,2-2 16 15,0 0-1120-15,3 2-208 0,2-1-64 0,2 6 0 16,-2 0-256-16</inkml:trace>
  <inkml:trace contextRef="#ctx0" brushRef="#br0" timeOffset="-64177.12">26300 2987 3679 0,'0'5'320'0,"0"-5"-320"0,0 2 0 0,0 0 0 15,-1 2 2224-15,0 8 368 0,-1 9 80 0,-1 5 16 16,-2 3 512-16,0-1 96 0,1-2 32 0,0-4 0 16,2-3-1680-16,1-7-336 0,1-2-64 0,0-4-16 15,2 0-1456-15,1-6-288 0,0-2-64 0,1-2-16 16,0-2-1344-16,-4 6-272 0,0 0-48 0,0 0-16 16,0 0 336-16,30-48 64 0,-30 48 16 0,0 0 0 0,0 0 1280 0,30-56 256 15,-30 56 48-15,0 0 16 0,0 0 896 0,35-46 192 16,-35 46 48-16,0 0 0 0,0 0 368 0,0 0 80 15,0 0 16-15,0 0 0 0,0 0 752 0,0 0 144 16,50 0 48-16,-48 8 0 0,0 1-528 0,1 3-96 16,-1-1-32-16,2 4 0 0,0-2-976 0,0 2-192 15,-1-5-32-15,2 3-16 0,-1-1-416 0,2-5 0 16,-1 2 0-16,0-3 0 16,0-2-1712-16,-1-2-320 0</inkml:trace>
  <inkml:trace contextRef="#ctx0" brushRef="#br0" timeOffset="-63828.35">26658 3063 22111 0,'-7'9'976'0,"4"-6"208"0,-1 0-944 0,1 0-240 16,2 1 0-16,1-1 0 0,0 0 1392 0,-1 4 224 15,0 2 48-15,0 6 16 0,-2 1-352 0,2 3-80 16,-2-1-16-16,2-2 0 0,1-3-720 0,1-2-160 16,1 0-32-16,-1-5 0 15,0-1-1376-15,2-2-288 0,0-3-48 0,1-4-12192 0</inkml:trace>
  <inkml:trace contextRef="#ctx0" brushRef="#br0" timeOffset="-63692.7">26648 2866 17503 0,'-8'-3'768'0,"5"0"176"0,-1 1-752 0,3 0-192 0,-1 0 0 0,2 2 0 0,0-3 448 0,2 0 64 16,0-1 16-16,-2 4 0 15</inkml:trace>
  <inkml:trace contextRef="#ctx0" brushRef="#br0" timeOffset="-63209.88">26818 3091 18431 0,'-10'13'816'0,"5"-7"160"0,2-2-784 0,0 1-192 16,2-2 0-16,0-2 0 0,1 2 848 0,-1 3 128 16,1 3 32-16,-2 2 0 0,2 4-304 0,2-5-64 15,0 2-16-15,-1-3 0 0,3-2-96 0,0-1-16 16,-1-3 0-16,1 0 0 0,0-3-512 0,0 0 0 0,-1-2 0 0,2-2 0 15,0 1 0-15,0-4 0 16,0 1 0-16,-5 6 0 0,0 0 0 0,0 0 0 16,0 0-192-16,0 0 192 0,31-51-320 0,-31 51 48 15,0 0 0-15,0 0 0 0,0 0 272 0,28-50 0 0,-28 50 0 0,0 0 0 16,0 0 0-16,0 0 256 16,0 0-32-16,0 0 0 0,0 0 688 0,0 0 144 0,0 0 32 0,0 0 0 15,21 10 208-15,-23 2 48 16,-2 0 16-16,1 4 0 0,0-3-576 0,2 3-112 15,0-2-32-15,-1 0 0 0,2-4-448 0,2 3-192 16,0-3 128-16,1-1-128 0,0 3 0 0,2-6 0 16,0-3 0-16,0 1 0 15,0-1-640-15,1-3-16 0,-1-3 0 0,1-1 0 16,-1 1-112-16,1-3 0 0,-6 6-16 0,0 0 0 0,0 0 464 0,0 0 80 0,0 0 32 0,40-54 0 16,-40 54 208-16,0 0 128 0,0 0 0 0,0 0-128 15,0 0 640-15,42-54 0 0,-36 51 16 0,-2 0 0 16,1 0 32-16,-1 1 0 0,-2 1 0 0,2 2 0 0,-2 1-320 0,1 2-64 15,-1 1-16-15,1 2 0 16,0 0-288-16,0-1-224 0,1 0 32 0,-2 0 16 16,2 2-1600-16,1-2-320 0</inkml:trace>
  <inkml:trace contextRef="#ctx0" brushRef="#br0" timeOffset="-62876.14">27413 3106 5519 0,'-9'-6'496'0,"5"4"-496"16,-3-6 0-16,2 6 0 0,4-2 3696 0,-1 4 640 15,-1 0 128-15,-4-3 16 0,-4 0-1312 0,-4 3-272 16,-3 0-48-16,0 1-16 0,1 5-1120 0,1 0-240 0,2 3-32 0,2 1-16 16,4-1-656-16,3-2-144 15,3-1-32-15,2 0 0 0,5 0-320 0,3-3-64 0,3 1-16 0,3-4 0 16,1 0-352-16,0-3-80 15,0 2-16-15,-15 1 0 16,0 0-976-16,0 0-208 0,49-9-32 0,-39 9-16 16,-1-3 112-16,-1 3 32 0,-2 0 0 0,-1 0 0 15,-1 1 640-15,-1 1 128 0,-1 1 16 0,-1 0 16 0,1 4 896 0,-1-1 176 0,-1 0 48 0,0 0 0 16,0 2 752-16,0 0 144 0,0 2 48 0,0-1 0 16,1 1-592-16,0 0-112 0,2-2-32 0,-1 0 0 15,2-2-576-15,2 0-208 0,0-2 144 0,2-2-144 31,0-2-1120-31,1 0-304 0,1 0-64 0,0-3-13616 0</inkml:trace>
  <inkml:trace contextRef="#ctx0" brushRef="#br0" timeOffset="-62730.16">27634 3287 18431 0,'-9'13'1632'0,"2"-7"-1312"0,1 1-320 0,2-2 0 16,3-2 3712-16,1-1 688 0,0 3 128 0,0-2 16 0,0 6-2432 0,1-2-512 0,4 2-80 15,2-3-32-15,1-2-1488 0,2-4 0 16,3-3-320-16,-5 0 64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2303 0 0,'0'0'-34'0'0,"0"0"104"0"0,-1 0 0 0 0,1 0 0 0 0,0 0 0 0 0,0 0 0 0 0,-1 0 0 0 0,1 0 0 0 0,0 1 0 0 0,0-1 0 0 0,0 0 0 0 0,0 0 0 0 0,-1 0 0 0 0,1 0 0 0 0,0 1 0 0 0,0-1 0 0 0,0 0 0 0 0,0 0 0 0 0,-1 0-1 0 0,1 1 1 0 0,0-1 0 0 0,0 0 0 0 0,0 0 0 0 0,0 1 0 0 0,0-1 0 0 0,0 0 0 0 0,0 0 0 0 0,0 0 0 0 0,0 1 0 0 0,0-1 0 0 0,0 0 0 0 0,0 0 0 0 0,0 1 0 0 0,0-1 0 0 0,0 0 0 0 0,0 0 0 0 0,0 1 0 0 0,0-1 0 0 0,0 0 0 0 0,0 0-1 0 0,0 1 1 0 0,0-1 0 0 0,1 0 0 0 0,-1 0 0 0 0,0 0 0 0 0,0 1 0 0 0,0-1 0 0 0,0 0 0 0 0,1 0 0 0 0,-1 0 0 0 0,0 0 0 0 0,0 1 0 0 0,0-1 0 0 0,0 0 0 0 0,1 0 0 0 0,-1 0 0 0 0,0 0 0 0 0,0 0 0 0 0,1 0 0 0 0,-1 0 0 0 0,0 0-1 0 0,1 1 1 0 0,1 1 337 0 0,80 62 5580 0 0,-53-45-4734 0 0,32 16-1 0 0,96 41-1520 0 0,-142-68-676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4143 0 0,'-11'3'989'0'0,"0"1"0"0"0,1 1 0 0 0,-1-1 0 0 0,1 2 0 0 0,0 0 0 0 0,1 0 0 0 0,-17 13 0 0 0,4 2 319 0 0,1 1 0 0 0,1 0 0 0 0,-30 45 0 0 0,23-24-620 0 0,-32 68 0 0 0,53-99-948 0 0,2-2-128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2759 0 0,'0'0'70'0'0,"0"-1"-1"0"0,0 1 0 0 0,0-1 0 0 0,0 1 0 0 0,0-1 0 0 0,0 1 0 0 0,0-1 0 0 0,0 1 0 0 0,1-1 0 0 0,-1 1 0 0 0,0-1 0 0 0,0 1 0 0 0,0-1 0 0 0,1 1 1 0 0,-1-1-1 0 0,0 1 0 0 0,1 0 0 0 0,-1-1 0 0 0,0 1 0 0 0,1-1 0 0 0,-1 1 0 0 0,0 0 0 0 0,1-1 0 0 0,-1 1 0 0 0,1 0 0 0 0,-1 0 0 0 0,1-1 0 0 0,-1 1 0 0 0,0 0 1 0 0,1 0-1 0 0,-1 0 0 0 0,1 0 0 0 0,-1 0 0 0 0,1-1 0 0 0,-1 1 0 0 0,1 0 0 0 0,-1 0 0 0 0,1 0 0 0 0,-1 0 0 0 0,1 0 0 0 0,0 0 0 0 0,-1 1 0 0 0,1-1 1 0 0,-1 0-1 0 0,0 0 0 0 0,1 0 0 0 0,-1 0 0 0 0,1 1 0 0 0,-1-1 0 0 0,1 0 0 0 0,0 1 0 0 0,2 0 259 0 0,1 1-1 0 0,-1-1 1 0 0,0 1 0 0 0,0 0-1 0 0,0 0 1 0 0,4 4 0 0 0,1 2 321 0 0,0 0 0 0 0,-1 1 0 0 0,-1 0 0 0 0,1 1 0 0 0,7 16 1 0 0,23 56 1850 0 0,-29-60-1998 0 0,2 2-69 0 0,-1 1-1 0 0,-2 0 1 0 0,0 1 0 0 0,-2 0 0 0 0,-1 0 0 0 0,1 34-1 0 0,-4-38-225 0 0,-2 0 0 0 0,-1 0-1 0 0,0-1 1 0 0,-2 1 0 0 0,0-1-1 0 0,-2 0 1 0 0,0 0 0 0 0,-10 21-1 0 0,9-25-113 0 0,1-3 4 0 0,-12 23 0 0 0,16-34-123 0 0,0 1 0 0 0,0-1 0 0 0,0 0 0 0 0,-1 0 0 0 0,1 0 0 0 0,-1 0 0 0 0,0-1 0 0 0,0 1 0 0 0,0-1 0 0 0,0 1 0 0 0,-6 2 0 0 0,8-5-56 0 0,1 1 1 0 0,-1-1 0 0 0,1 0-1 0 0,-1 0 1 0 0,1 0-1 0 0,-1 0 1 0 0,1 1-1 0 0,-1-1 1 0 0,1 0-1 0 0,-1 0 1 0 0,1 0 0 0 0,-1 0-1 0 0,1 0 1 0 0,-1 0-1 0 0,1 0 1 0 0,-1 0-1 0 0,1 0 1 0 0,-1 0 0 0 0,1-1-1 0 0,-1 1 1 0 0,1 0-1 0 0,-1 0 1 0 0,1 0-1 0 0,-1-1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 5063 0 0,'-7'6'621'0'0,"7"-3"1630"0"0,16-3 1885 0 0,-11-1-4182 0 0,25-1 2270 0 0,111-10 1578 0 0,-95 7-3850 0 0,10 1-571 0 0,-43 4 464 0 0,-1-1-1375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5527 0 0,'-16'13'1351'0'0,"17"-12"-786"0"0,1-1 1 0 0,0 1-1 0 0,0 0 0 0 0,0-1 0 0 0,0 1 1 0 0,0-1-1 0 0,0 0 0 0 0,0 1 0 0 0,3-1 0 0 0,-5 0-312 0 0,53 1 3419 0 0,-50-1-2889 0 0,9-1-208 0 0,60-4 363 0 0,-11-1-364 0 0,-11 0-494 0 0,26-3-199 0 0,-23 1-1266 0 0,-39 6-5037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289 185 2759 0 0,'-7'21'2807'0'0,"-5"78"3688"0"0,-2 4-2606 0 0,14-100-3766 0 0,0 0 0 0 0,-1 0-1 0 0,0 0 1 0 0,0 0 0 0 0,0 0 0 0 0,0-1 0 0 0,0 1 0 0 0,-1 0-1 0 0,1 0 1 0 0,-1-1 0 0 0,-3 5 0 0 0,4-6-91 0 0,-1 0 1 0 0,1 0-1 0 0,-1 0 1 0 0,1 0-1 0 0,-1 0 0 0 0,0 0 1 0 0,1-1-1 0 0,-1 1 1 0 0,0-1-1 0 0,0 1 1 0 0,1-1-1 0 0,-1 1 1 0 0,0-1-1 0 0,0 0 0 0 0,0 0 1 0 0,0 0-1 0 0,1 0 1 0 0,-1 0-1 0 0,-4-1 1 0 0,-3-1-31 0 0,0 0 0 0 0,0-1 0 0 0,0 0 1 0 0,0-1-1 0 0,0 1 0 0 0,0-2 1 0 0,-8-5-1 0 0,4 2-3 0 0,1-1 0 0 0,0 0 0 0 0,-19-20 0 0 0,25 22-53 0 0,1 0-1 0 0,-1 0 1 0 0,1-1 0 0 0,1 1-1 0 0,-1-1 1 0 0,1-1-1 0 0,1 1 1 0 0,0 0 0 0 0,0-1-1 0 0,0 0 1 0 0,1 0-1 0 0,0 1 1 0 0,1-1 0 0 0,0 0-1 0 0,1-1 1 0 0,0 1-1 0 0,0 0 1 0 0,0 0 0 0 0,2 0-1 0 0,-1 0 1 0 0,1 0-1 0 0,0 1 1 0 0,1-1 0 0 0,3-8-1 0 0,0 3-37 0 0,5 2 28 0 0,26-28 52 0 0,-20 26 23 0 0,-15 12 53 0 0,12-1 53 0 0,42-10 13 0 0,-42 10 43 0 0,43 2 572 0 0,-46 0-327 0 0,84 0 924 0 0,-79 1-1243 0 0,47-1 393 0 0,-15-1-363 0 0,-36 2-11 0 0,-1-1-54 0 0,-1 0-58 0 0,1 1-5 0 0,0 0-1 0 0,0-1 1 0 0,0-1 0 0 0,0 0-1 0 0,14-4 1 0 0,-21 4-169 0 0,0 0 0 0 0,-1 0 0 0 0,1 0 0 0 0,-1 0 0 0 0,1 0 0 0 0,-1-1 0 0 0,1 0 0 0 0,-1 1 0 0 0,3-5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4143 0 0,'0'0'319'0'0,"-1"-1"-148"0"0,-1 2 132 0 0,0 0 0 0 0,1 0 1 0 0,-1 0-1 0 0,0 0 0 0 0,1 1 0 0 0,-1-1 1 0 0,1 0-1 0 0,-1 1 0 0 0,1-1 0 0 0,-2 3 1 0 0,-18 24 1215 0 0,2 1 0 0 0,2 0 0 0 0,-16 33 1 0 0,26-48-1185 0 0,-15 33 247 0 0,1 2 1 0 0,2 0 0 0 0,3 1 0 0 0,1 0 0 0 0,3 1 0 0 0,3 1 0 0 0,1 0 0 0 0,3 0 0 0 0,2 0-1 0 0,2 1 1 0 0,8 68 0 0 0,-3-91-484 0 0,2 0 0 0 0,13 43 0 0 0,-14-59-101 0 0,0-1 1 0 0,1 1-1 0 0,0-1 1 0 0,1 0-1 0 0,1 0 0 0 0,0-1 1 0 0,11 13-1 0 0,-17-23-159 0 0,0 0-1 0 0,0 1 1 0 0,0-1-1 0 0,1 0 0 0 0,-1 0 1 0 0,1-1-1 0 0,-1 1 1 0 0,1 0-1 0 0,0-1 1 0 0,-1 0-1 0 0,1 1 1 0 0,3 0-1 0 0,7-2-6886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12 4143 0 0,'-15'-2'-345'0'0,"3"1"1352"0"0,0 0-1 0 0,0 1 1 0 0,0 0 0 0 0,1 0 0 0 0,-19 4 0 0 0,19-1-626 0 0,0 0 1 0 0,0 0-1 0 0,1 1 0 0 0,-1 1 0 0 0,1 0 0 0 0,0 0 0 0 0,0 1 0 0 0,1 0 0 0 0,0 0 0 0 0,-16 15 0 0 0,16-12-73 0 0,0 1 0 0 0,1 1 0 0 0,0-1 0 0 0,0 1 0 0 0,1 1 0 0 0,0 0 0 0 0,1-1 0 0 0,1 2 0 0 0,-4 12 0 0 0,0 1 111 0 0,2 0 0 0 0,1 0 0 0 0,1 0 0 0 0,-2 42 0 0 0,6-55-270 0 0,1 1 0 0 0,0-1 0 0 0,1 1-1 0 0,1 0 1 0 0,0-1 0 0 0,1 0 0 0 0,1 1 0 0 0,0-1 0 0 0,0-1-1 0 0,12 24 1 0 0,-13-32-126 0 0,0 0 1 0 0,0 0-1 0 0,0 0 0 0 0,1 0 1 0 0,-1 0-1 0 0,1-1 0 0 0,0 1 1 0 0,0-1-1 0 0,0 0 0 0 0,0 0 0 0 0,0-1 1 0 0,1 1-1 0 0,-1-1 0 0 0,1 0 1 0 0,0 0-1 0 0,5 1 0 0 0,-5-2-23 0 0,-1 0 0 0 0,1-1 0 0 0,-1 0 0 0 0,1 0 0 0 0,7 0 0 0 0,3-2 0 0 0,0 0 0 0 0,-1 0 0 0 0,21-7 0 0 0,-19 3 0 0 0,-1 0 0 0 0,-1-1 0 0 0,27-16 0 0 0,-30 16 0 0 0,-2-1 0 0 0,1 0 0 0 0,-1 0 0 0 0,14-16 0 0 0,24-37-12 0 0,-33 38-36 0 0,6-24 36 0 0,-15 31-28 0 0,0-1 0 0 0,-1 1 0 0 0,-1-1 0 0 0,0 0 0 0 0,-1 0 0 0 0,-1 0 0 0 0,-1 0 0 0 0,0 0 0 0 0,-1-1 0 0 0,-5-21 0 0 0,4 26-124 0 0,-2-1-1 0 0,0 0 1 0 0,-1 1-1 0 0,-10-22 1 0 0,13 31-82 0 0,0 0-1 0 0,-1 0 1 0 0,1 0 0 0 0,-1 1 0 0 0,0-1-1 0 0,0 0 1 0 0,0 1 0 0 0,-1 0 0 0 0,1 0-1 0 0,-1 0 1 0 0,0 0 0 0 0,0 1-1 0 0,0-1 1 0 0,0 1 0 0 0,0 0 0 0 0,0 0-1 0 0,-1 1 1 0 0,-4-2 0 0 0,-7 1-5365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9215 0 0,'2'6'408'0'0,"-2"-3"80"0"0,2-1-392 0 0,-1-1-96 0 0,2-1 0 0 0,1 0 0 0 0,0-1 552 0 0,3-1 88 0 0,6 1 1408 0 0,76-15-1408 0 0,-11 1-640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6679 0 0,'-9'6'252'0'0,"-1"-1"0"0"0,0-1-1 0 0,-13 5 1 0 0,13-5 324 0 0,1-1 1 0 0,-1 2 0 0 0,-15 9 0 0 0,19-10-271 0 0,1 0 1 0 0,0 0 0 0 0,0 0 0 0 0,0 1 0 0 0,1 0-1 0 0,0 0 1 0 0,0 0 0 0 0,0 1 0 0 0,0-1 0 0 0,1 1-1 0 0,-4 8 1 0 0,6-10-157 0 0,0 0-1 0 0,0-1 0 0 0,0 1 0 0 0,0-1 1 0 0,1 1-1 0 0,-1 0 0 0 0,1 0 0 0 0,0-1 1 0 0,0 1-1 0 0,1 0 0 0 0,-1 0 0 0 0,1-1 1 0 0,0 1-1 0 0,0 0 0 0 0,0-1 0 0 0,0 1 1 0 0,1-1-1 0 0,-1 0 0 0 0,1 1 0 0 0,0-1 1 0 0,3 5-1 0 0,-3-6-80 0 0,-1 0 0 0 0,1-1 1 0 0,0 1-1 0 0,-1-1 0 0 0,1 1 0 0 0,0-1 1 0 0,0 0-1 0 0,0 0 0 0 0,0 0 0 0 0,0 0 1 0 0,0 0-1 0 0,0 0 0 0 0,0 0 0 0 0,0-1 1 0 0,4 1-1 0 0,0 0 32 0 0,-1 0 0 0 0,1-1 0 0 0,0 0 0 0 0,8-1 0 0 0,-11 1 47 0 0,8-6-88 0 0,-11 6-60 0 0,13-5 4 0 0,0-2 0 0 0,17-11 0 0 0,-20 9-8 0 0,1 0-1 0 0,14-16 1 0 0,-25 24 1 0 0,1 1 0 0 0,0-1-1 0 0,0 0 1 0 0,0 0 0 0 0,-1 1 0 0 0,1-1 0 0 0,0 0 0 0 0,-1 0 0 0 0,1 0 0 0 0,-1 0-1 0 0,1 0 1 0 0,-1 0 0 0 0,1 0 0 0 0,-1 0 0 0 0,0 0 0 0 0,1-2 0 0 0,5-32-23 0 0,-6 33 7 0 0,0 0-1 0 0,0 1 0 0 0,0-1 0 0 0,-1 0 1 0 0,1 1-1 0 0,0-1 0 0 0,-1 0 1 0 0,1 1-1 0 0,-1-1 0 0 0,1 0 1 0 0,-1 1-1 0 0,0-1 0 0 0,1 1 0 0 0,-1-1 1 0 0,0 1-1 0 0,0-1 0 0 0,0 1 1 0 0,-1 0-1 0 0,1-1 0 0 0,0 1 1 0 0,0 0-1 0 0,-3-1 0 0 0,0-1-140 0 0,0 0 0 0 0,0 0-1 0 0,-1 1 1 0 0,1 0 0 0 0,-7-2 0 0 0,-14-3-4959 0 0,12 3-120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3T12:23:57.6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2424 12476 18431 0,'0'7'1632'0,"0"-3"-1312"0,2-2-320 0,2 1 0 16,0-6 1408-16,0 6 192 0,8 1 64 0,5-1 0 15,-17-3-352-15,56 9-64 0,-56-9-16 0,60-4 0 16,-60 4-720-16,0 0-128 0,73-21-48 0,-73 21 0 15,0 0-336-15,53-32 0 0,-53 32 0 0,0 0 0 16,0 0 0-16,40-51 0 0,-36 37 0 0,-3 0-128 16,-2-2 128-16,-6 1 0 0,-1-1 0 0,-6 2-128 15,-1 2 128-15,-3 0-192 0,-2 3 192 0,-2 5-192 16,-2 7 192-16,-2 3 0 0,-1 5 0 0,0 5 0 16,-2 3 0-16,5 2 0 0,1 1 0 0,5-2 0 15,2 4 704-15,2 2 160 0,6 5 32 0,3-2 16 16,5-4 288-16,3-2 48 0,5-1 16 0,4-1 0 15,7-2-560-15,3-3-128 0,6-2 0 0,6-5-16 0,0-4-384 16,-34-5-176-16,68 2 160 0,-68-2-160 0,63-4 0 0,-63 4 0 16,70-14-176-16,-70 14 176 15,64-22-1008-15,-64 22-80 0,52-27 0 0,-52 27-15200 16</inkml:trace>
  <inkml:trace contextRef="#ctx0" brushRef="#br0" timeOffset="164.7">2871 12315 2751 0,'-3'-18'128'0,"1"8"16"0,1 1-144 0,0 3 0 15,1 2 0-15,0 2 0 0,1 0 2368 0,2 2 432 16,0-2 80-16,3-2 32 0,-6 4 1088 0,0 0 224 16,39 13 32-16,-21-2 16 0,5 6-1568 0,3 7-304 15,1 6-64-15,1 1-16 0,-1 4-1264 0,-3-2-256 16,-7-2-48-16,-3 1-16 0,-6 3-512 0,-5-2-96 16,-4-3-128-16,-7 2 176 0,-8 5-416 0,-7 2-80 0,-9 2 0 0,-3-3-11328 15,-2-1-2240-15</inkml:trace>
  <inkml:trace contextRef="#ctx0" brushRef="#br0" timeOffset="367.33">2317 12078 29487 0,'-45'28'1296'0,"11"-6"288"0,3 1-1264 0,9-1-320 0,21-16 0 0,-4 4 0 16,-9 15 1456-16,-12 23 224 0,-7 21 48 0,-1 20 16 0,6 13-880 0,14-2-176 16,16-1-48-16,12-9 0 15,12-11-1264-15,12-12-256 0,1-15-48 0,11-3-16 0</inkml:trace>
  <inkml:trace contextRef="#ctx0" brushRef="#br0" timeOffset="51832">4769 12376 11055 0,'-10'6'976'0,"6"-2"-784"15,-3 1-192-15,4-2 0 0,0 1 624 0,-1 5 80 16,1-2 0-16,0 5 16 0,-3 9 1024 0,-3 12 208 16,1 5 32-16,0-1 16 0,1-1-592 0,1-4-112 0,0 1-16 15,-1 0-16-15,2-5-384 0,2-3-80 16,0-3-16-16,2-6 0 0,0-6-512 0,2-4-96 15,2-3-32-15,-1-6 0 0,0-1-144 0,1-5 0 16,-2-3 0-16,2-1 0 16,-1-3-512-16,-1-3-64 0,1-1-32 0,-1-1 0 15,0-5-608-15,0-1-112 0,1 1-16 0,-1-2-16 0,1-3 768 0,-1-1 144 0,3 1 48 0,0-1 0 16,0 2 400-16,1-1 0 0,-1 3 0 0,1 2 0 16,-1 7 0-16,-1 7 0 0,-2 2 0 0,-2 4 128 15,-1 6 672-15,0 6 144 0,1 0 16 0,1 6 16 16,0 2 640-16,1 5 128 0,3 3 32 0,2 4 0 15,1 2-496-15,3 3-112 0,4 5-16 0,2 4 0 16,2-2-384-16,3 0-64 0,3 1-32 0,1-2 0 16,2-3-192-16,-4-4-32 0,1 1-16 0,-4-6 0 15,-1-2-144-15,-4-6-32 0,-1-5 0 0,-4-4 0 16,-2-2-256-16,-3-2 160 0,0-4-160 0,-2-4 128 16,-1-4-128-16,-1-5 0 0,1 2 0 0,-2-7 128 0,0-7-128 15,0-6 0-15,0-2 0 0,1-2 0 0,-1 7 0 0,1-7 0 16,2-6 0-16,-1 0 0 15,3-1-880-15,0 5-96 0,1 0-32 0,0 5 0 16,1 4-1872-16,-3 2-368 0</inkml:trace>
  <inkml:trace contextRef="#ctx0" brushRef="#br0" timeOffset="52131.46">5462 12527 12895 0,'-14'9'1152'0,"6"-2"-928"0,-1-1-224 0,2-2 0 0,2-2 1248 0,1-1 208 0,-2 3 32 0,-4 2 16 16,-8 3 496-16,-4 4 112 0,-3 6 0 0,1 2 16 15,3 1-784-15,2 2-144 0,3-3-48 0,5 1 0 16,4-3-96-16,3-3-32 0,5 2 0 0,3-5 0 16,4-4-384-16,4 1-96 0,1-4-16 0,3-3 0 15,2 1-400-15,-18-4-128 0,0 0 0 0,60-7 0 16,-60 7 0-16,0 0 0 0,62-28 0 0,-62 28 0 15,0 0 0-15,42-49 0 0,-42 49 0 0,0 0 0 16,16-52 0-16,-16 36 0 0,-1 0-160 0,-2 1 160 16,-3 0 0-16,-1 1 0 0,-4-2 0 0,-2 1 0 15,2 5-624-15,-2 3-48 0,-4-2-16 0,4 1-14400 16</inkml:trace>
  <inkml:trace contextRef="#ctx0" brushRef="#br0" timeOffset="52976.75">6342 12618 15663 0,'-12'16'1392'16,"6"-10"-1120"-16,1 1-272 0,4-3 0 0,1-1 1024 0,-4 7 128 15,-6 11 48-15,-4 9 0 0,1 9-560 0,2-1-128 16,6-5 0-16,3-7-16 16,7-8-2016-16,3-3-400 0,2-3-64 0,0-10-32 0</inkml:trace>
  <inkml:trace contextRef="#ctx0" brushRef="#br0" timeOffset="53332.19">7099 12575 13823 0,'-6'0'1216'0,"2"0"-960"0,0-3-256 0,3 2 0 15,0 1 1344-15,-2-2 240 0,-1-1 32 0,-5-1 16 16,-3 1-352-16,-2-1-64 0,2 2 0 0,-1 2-16 15,3 2-224-15,2-2-32 0,1 4-16 0,1-2 0 16,4 2-192-16,-1 0-32 0,1-2-16 0,2 4 0 16,0-2-368-16,1 0-64 0,2 2 0 0,-2 0-16 15,1 0-240-15,0 3 0 0,-1 1 0 0,-1 0 0 16,-1 2 0-16,-1 0 0 0,0-2 0 0,-2 0 0 16,-1 3 0-16,-2-4 0 0,1 4 0 0,-3-1 0 15,1-2 0-15,0 0 0 0,-1 2 0 0,-1-5-160 16,3-5-32-16,-1-2 0 0,2 0 0 0,1-2 0 15,0-2-672-15,2-2-144 0,0 2-16 0,2-5-7168 16,1-3-1440-16</inkml:trace>
  <inkml:trace contextRef="#ctx0" brushRef="#br0" timeOffset="53503.12">7188 12571 24879 0,'0'10'1088'0,"0"-4"256"0,1 0-1088 0,1-2-256 16,-1 2 0-16,-1-3 0 0,0 0 864 0,1 4 112 16,-1 5 32-16,1 4 0 0,-1 3-112 0,-1-6 0 15,0 0-16-15,1-7 0 0,-1 0-880 0,1-5-192 0,1 0-16 0,0-2-13648 16</inkml:trace>
  <inkml:trace contextRef="#ctx0" brushRef="#br0" timeOffset="53816.65">7225 12419 13823 0,'-4'0'608'0,"2"-3"128"0,1 3-592 0,0 0-144 0,1 0 0 0,0 3 0 15,1-3 1216-15,0 4 192 0,3-1 64 0,-1 4 0 16,2 2-144-16,2 6-32 0,0 4 0 0,-2 1 0 16,0 2-576-16,-1 0-112 0,-1 0-32 0,1 3 0 15,-2 0-320-15,1-3-80 0,-1 0-16 0,1-3 0 16,-1-2-160-16,0-2 0 0,0-5 0 0,1-1 0 15,-1-4-496-15,0 0-16 0,2-4-16 0,0-1 0 16,0-1-800-16,-1-4-144 0,1 0-48 0,1-4 0 16,1 0 288-16,-6 9 48 0,0 0 16 0,0 0 0 0,25-45 752 0,-20 36 160 15,1-1 16-15,-1 1 16 0,0 2 224 0,-1 1 256 16,-1 0-48-16,0 2-16 0,-2 1 928 0,2 6 176 16,-2 1 48-16,-1-2 0 0,1 2 256 0,-1-1 64 15,-1 4 16-15,1 1 0 0,0 2-672 0,-1 0-144 16,2 0-32-16,0 2 0 0,3 1-832 0,1-3 0 15,2-2-256-15,2 0-12256 0</inkml:trace>
  <inkml:trace contextRef="#ctx0" brushRef="#br0" timeOffset="54148.19">7798 12483 20271 0,'-13'3'896'0,"5"-3"192"0,-1 0-880 0,2 0-208 0,2 1 0 0,1 1 0 16,-2 1 1664-16,-7 3 304 0,-5 2 48 0,-6 6 16 16,-3 4-608-16,1 0-112 0,3 4-32 0,2 0 0 15,6-3-624-15,4 2-128 0,6-3-16 0,4-1-16 16,5-3-240-16,6-1-32 0,3 2-16 0,3-5 0 16,-1-1-208-16,3-3 0 0,1 0 0 0,-19-6 0 15,42 4 0-15,-42-4 0 0,0 0-160 0,62-4 160 16,-62 4-128-16,0 0 128 0,0 0-128 0,64-15 128 15,-64 15 0-15,0 0 192 0,0 0 0 0,36-54-16 16,-31 44-1456-16,-3 1-304 0,-1-6-48 0,-1 2-16 0,-1 3 1152 0,0 0 240 16,-2 4 32-16,0-3 16 0,0 5-144 0,-2-1-32 15,0 4 0-15,0-1 0 0,0 2 384 0,1 0-176 16,-1 2 176-16,0 2-128 16,1 0-256-16,0 1-64 0,2 1 0 0,-1-3-10896 15</inkml:trace>
  <inkml:trace contextRef="#ctx0" brushRef="#br0" timeOffset="55581.03">7935 12640 7359 0,'-5'0'656'0,"1"-2"-528"16,2 2-128-16,1-3 0 0,1 3 672 0,-2-1 96 16,-1 1 32-16,-2-2 0 0,-3-2 96 0,1-2 32 15,2 2 0-15,1 2 0 0,3-5 16 0,0 5 0 0,3-2 0 0,1 1 0 16,3-2-64-16,0 0-16 16,3 0 0-16,1-3 0 0,-10 8-416 0,0 0-64 0,0 0-32 0,56-31 0 15,-56 31-160-15,0 0-48 0,0 0 0 0,68-34 0 16,-68 34-144-16,0 0 0 0,0 0 0 0,55-36 0 15,-46 30 0-15,-3-3 0 0,-1 3 0 0,-4 2 0 16,-1 0 0-16,-4 2 0 0,-1-2-144 0,-5 4 144 16,2 0 0-16,-6 4 0 0,0 0 0 0,-3 2 0 15,4 0 320-15,-3 3-16 0,-4 2-16 0,0 1 0 16,5 1 592-16,-2 1 112 0,-1 6 32 0,4 1 0 16,1-1 448-16,5 0 112 0,1 1 16 0,6 1 0 15,1-2-352-15,5-2-64 0,3-3-16 0,3-1 0 16,4-4-672-16,2 0-144 0,4-2-32 0,1-2 0 15,-22-6-320-15,55 7 128 0,-55-7-128 0,55-4 0 16,-55 4-288-16,67-21-128 0</inkml:trace>
  <inkml:trace contextRef="#ctx0" brushRef="#br0" timeOffset="56005.13">9265 12161 15663 0,'-1'3'1392'16,"1"3"-1120"-16,0 1-272 0,1-1 0 0,-1-3 288 0,2 9 0 15,-2 10 0-15,0 14 0 16,0 13 288-16,-4 6 48 0,-1-5 16 0,-1-3 0 0,-2-2 208 0,0-7 48 16,-1-6 16-16,2-3 0 15,-1-2-528-15,0-8-128 0,0 0 0 0,1-5-16 16,1-5-1024-16,-2-3-208 0</inkml:trace>
  <inkml:trace contextRef="#ctx0" brushRef="#br0" timeOffset="56151">9107 12566 5519 0,'-1'-10'240'0,"1"4"64"0,0 0-304 0,1 2 0 16,0 2 0-16,1 0 0 0,-1 2 1504 0,4-3 240 16,2-3 48-16,3-1 16 0,-10 7 0 0,0 0 0 15,0 0 0-15,68-11 0 0,-68 11-608 0,0 0-128 0,71 6-32 0,-71-6 0 16,52 5-688-16,-52-5-144 16,54 4-16-16,-54-4-6912 15,0 0-1360-15</inkml:trace>
  <inkml:trace contextRef="#ctx0" brushRef="#br0" timeOffset="56648.58">9507 12095 9215 0,'-4'2'816'0,"0"2"-656"0,2 1-160 0,0-1 0 16,2 0 1856-16,-2 4 352 0,-2 6 64 0,-2 13 16 15,-3 8-688-15,-2 9-128 0,1 4-16 0,1-1-16 16,0 0-432-16,-1-2-96 0,1-1-16 0,1-2 0 0,1-2-368 0,1-4-80 16,1-5 0-16,2-5-16 15,0-2-432-15,3-5 0 0,1-5 0 0,2-4 0 16,1-4-1008-16,1-4-128 0,1-4-16 0,2-2-16 16,1-2-384-16,-9 6-80 0,0 0-16 0,0 0 0 15,51-45 768-15,-51 45 160 0,0 0 16 0,0 0 16 0,52-48 528 0,-52 48 160 16,0 0 0-16,0 0 0 0,0 0 368 0,0 0 176 15,0 0 32-15,0 0 16 0,0 0 864 0,0 0 160 16,47 10 48-16,-45 0 0 0,3 2-48 0,0-2 0 16,1 2 0-16,3-2 0 0,1-1-624 0,1-3-128 15,2 0-32-15,2-1 0 0,-15-5-640 0,0 0-192 16,0 0 0-16,61 3 128 16,-61-3-448-16,0 0-96 0,0 0-16 0,0 0 0 15,63-36-832-15,-63 36-160 0,0 0-48 0,0 0 0 16,28-43 256-16,-24 27 32 0,-3 0 16 0,-1-1 0 0,-2 0 624 0,-2 1 128 0,0 4 32 0,0 2 0 15,-1 2 704-15,-3 3 128 0,1 2 48 0,-2 3 0 16,0 0 1392-16,1 3 288 0,-1 4 48 0,2 4 16 16,-1 5-208-16,3 1-48 0,0 7 0 0,3 2 0 15,-1 2-896-15,3-2-176 0,3 2-32 0,2 0-16 16,2-6-656-16,6-2-208 0,4-2 128 0,6-5-17600 16</inkml:trace>
  <inkml:trace contextRef="#ctx0" brushRef="#br0" timeOffset="63382.06">11426 12451 11967 0,'-13'6'1072'0,"6"-2"-864"0,1-2-208 0,1 2 0 16,2-1 528-16,0 0 64 0,0 1 16 0,1 2 0 15,-4 4 912-15,-3 6 176 0,0 3 32 0,3-1 16 16,2 1-480-16,1-6-112 0,1 4 0 0,2-5-16 16,2-1-624-16,-1-1-128 0,3-4-32 0,-2 0 0 0,0-2-352 0,1-3 0 15,1-1 0-15,-2-1 0 0,2-1 0 0,0-2-160 16,1-2 160-16,-1-3 0 0,1 2-144 0,0-6 144 15,3 1 0-15,-2-2-144 0,1 2 144 0,1 0 0 16,0-5 0-16,2 3-128 0,-10 14 128 0,0 0 0 16,0 0 0-16,41-49-128 0,-32 43 128 0,-3 2 0 15,0 2 0-15,-2 2 0 0,0 2 144 0,-3 2 112 16,0 5 32-16,-1 1 0 0,0-4 256 0,-1 4 48 16,-2 6 16-16,-2 0 0 0,2 5-384 0,-2-5-80 15,0 3-16-15,1-2 0 0,2 1-128 0,0-3 0 16,2-4 0-16,3-2 0 0,1 0 0 0,1-4 0 15,2 0 0-15,0-4 0 0,1 1-128 0,2-4-64 16,1-3-16-16,0 0 0 16,-11 5-208-16,0 0-32 0,0 0-16 0,0 0 0 0,65-30 320 0,-65 30 144 0,0 0-128 0,0 0 128 15,61-28 0-15,-61 28 0 0,0 0 0 0,0 0-128 16,0 0 128-16,59-21 176 0,-49 21-48 0,0 0 0 16,-1 0 416-16,-1 0 80 0,1 0 16 0,1 2 0 15,0-2-192-15,2 2-48 0,-2-4 0 0,1 2 0 16,2-2-272-16,-13 2-128 0,0 0 0 0,0 0 128 15,0 0-128-15,0 0 0 0,66-10 0 0,-54 7 0 16,-12 3 0-16,0 0 0 0,0 0 0 0,0 0 0 16,0 0 0-16,0 0 0 0,0 0 0 0,43-38 0 15,-43 31 0-15,-1 1 0 0,-1-1 0 0,-1 1 0 0,-1 0 0 16,-1 0 0-16,-1 0 0 0,0-1 0 16,-2 1 304-16,1 3 16 0,-2 0 16 0,1 3 0 15,-1 0 176-15,0 3 48 0,1 3 0 0,0 0 0 16,2 0 48-16,0 0 16 0,0 2 0 0,1 2 0 0,-2 2-256 0,3 3-48 15,0 1-16-15,1 0 0 0,2 0-128 0,2-1-32 0,3-2 0 16,1 2 0-16,-1-5-144 0,2 0 0 16,3-1 0-16,3-2 128 0,1-3-336 0,-13-4-80 15,0 0-16-15,55 5 0 16,-55-5-2000-16,0 0-384 0,69-16-96 0,-69 16-10624 16</inkml:trace>
  <inkml:trace contextRef="#ctx0" brushRef="#br0" timeOffset="63711.13">12257 12528 7711 0,'-2'-4'160'0,"1"0"32"0,0-1 16 0,0 2 32 0,0-1-240 0,-1 2 0 0,1-2 0 0,-1-2 0 15,-3-4 2384-15,-3 0 432 0,0 1 96 0,-2 5 16 16,-1 2-592-16,-1 4-112 0,0 5-32 0,0-1 0 16,2 4-848-16,-3 2-160 0,1 2-32 0,1 1-16 15,1 2-304-15,0 0-48 0,1 0-16 0,5-2 0 16,1-2-112-16,2-2-16 0,3 0-16 0,3-5 0 15,3 0-432-15,0-1-192 0,3-2 160 0,2-4-160 16,-13 1-128-16,0 0-128 0,0 0-32 0,57-24 0 31,-57 24-1120-31,0 0-208 0,0 0-48 0,0 0-16 0,44-45 96 16,-40 39 32-16,0 0 0 0,-2 0 0 0,1-1 880 0,-1-2 176 0,1 1 48 16,-1 2 0-16,0 3 656 0,1 0 144 0,-2 3 32 0,0 0 0 15,1 0 624-15,0 3 128 0,-1 3 16 0,1-1 16 0,-1 1-304 0,1 3-64 16,0 0-16-16,0 6 0 0,2 1-528 15,-1-2-128-15,1 1 0 0,1-2-128 16,1 0-480-16,2-5-208 0,-1 0-32 0,1-3-11904 0</inkml:trace>
  <inkml:trace contextRef="#ctx0" brushRef="#br0" timeOffset="63991.26">12393 12498 8287 0,'1'-6'368'0,"0"0"80"0,0 1-448 0,1 0 0 0,-1 2 0 0,0 3 0 16,2-2 1152-16,0 1 128 0,2-2 48 0,3 1 0 15,-2 4 64-15,0 2 16 16,-1 5 0-16,-1 3 0 0,-3 0 0 0,0 4 0 16,-1 0 0-16,-1 1 0 0,-2-1-480 0,1 0-96 15,0 2 0-15,-2-5-16 0,1 0-496 0,1-2-112 0,1-3-16 0,-1-2 0 16,4-4-336-16,0-2-80 0,2-2-16 0,2-4 0 31,1 0-896-31,-7 6-176 0,0 0-32 0,0 0-16 0,38-49 656 16,-38 49 144-16,0 0 32 0,0 0 0 0,43-50 528 0,-43 50-128 0,0 0 128 0,0 0 0 15,0 0 656-15,0 0 192 0,53-5 48 0,-46 13 0 16,0 2 288-16,-2 3 64 0,-3-4 16 0,-1 3 0 0,-2 1-496 0,0 0-80 16,-2 3-32-16,2-4 0 15,0-2-1040-15,1-1-224 0</inkml:trace>
  <inkml:trace contextRef="#ctx0" brushRef="#br0" timeOffset="64382.05">13576 12372 23039 0,'-23'0'1024'0,"9"-2"192"0,-1 2-960 0,3 0-256 0,6 0 0 0,-1 2 0 15,-4-2 848-15,-7 4 128 0,-13 2 32 0,-6 3 0 16,-3 2 368-16,8 0 80 0,6 2 16 0,6-3 0 16,8 3-656-16,6-3-128 0,3 1-32 0,6 0 0 15,4 0-400-15,1-1-96 0,4 2-16 0,0-2 0 16,2 2-144-16,-1 1 160 0,2-2-160 0,-1 0 160 15,-5-1-160-15,-2 2 128 0,-2-2-128 0,-5 3 128 16,-3-4-128-16,-4 4 0 0,-5-3 0 0,-4 0 0 31,-4 1-272-31,0-6-144 0,-1 0-32 0,-1-2 0 0,-2-5-960 0,1 1-192 16,1 4-32-16,1-5-7392 0,2-3-1488 0</inkml:trace>
  <inkml:trace contextRef="#ctx0" brushRef="#br0" timeOffset="64717.44">13611 12419 25791 0,'-19'4'1152'0,"9"-3"224"0,2 1-1104 0,0 1-272 16,3-2 0-16,2 2 0 0,-2 0 800 0,-5 3 96 15,-5 7 32-15,-5-1 0 0,-1 7 112 0,1-3 32 16,3 2 0-16,3-4 0 0,3 1-384 0,5-4-80 0,2-2-16 0,4-1 0 15,3-2-592-15,3-2 0 16,3-1 0-16,-1 0-192 16,-2-3-848-16,3 0-176 0,-9 0-48 0,0 0 0 15,0 0-304-15,58-24-64 0,-58 24-16 0,0 0 0 16,0 0 160-16,50-39 16 0,-50 39 16 0,0 0 0 0,0 0 944 0,0 0 192 16,0 0 48-16,0 0 0 0,0 0 1168 0,0 0 256 15,0 0 32-15,0 0 16 0,0 0 512 0,37 16 96 0,-41 3 32 0,-2 3 0 16,1-2-768-16,-1 5-160 0,-3 3-16 0,0 1-16 0,1 1-640 15,-1-1-240-15,3-1 176 0,0-5-176 16,2 0-336-16,3-4-176 16,1-1-16-16,1-5-13360 0</inkml:trace>
  <inkml:trace contextRef="#ctx0" brushRef="#br0" timeOffset="64944.6">13778 12512 17503 0,'-8'8'1552'0,"2"0"-1232"16,2-2-320-16,3-2 0 0,1 1 2176 0,-1 2 384 15,-4 9 80-15,-2 8 16 0,0 5-992 0,5 0-192 16,2-5-32-16,2-4-16 0,3-4-272 0,3-5-48 16,2-4-16-16,-1-6 0 0,3-1-656 0,-12 0-144 15,0 0-32-15,0 0 0 0,0 0-256 0,49-42 0 0,-49 42 0 0,0 0 0 31,31-62-560-31,-31 62-160 0,20-51-48 0,-20 51-14912 0</inkml:trace>
  <inkml:trace contextRef="#ctx0" brushRef="#br0" timeOffset="65298.22">14123 12461 20271 0,'-9'4'896'0,"5"-2"192"0,1 1-880 0,0-3-208 0,2 0 0 0,0 0 0 16,-1 1 1280-16,-1 1 224 0,-2-2 32 0,-3 3 16 16,0 1-208-16,-2-1-64 0,-1 0 0 0,-2 3 0 15,1 0-800-15,1 2-160 0,-2 0-48 0,1 2 0 16,3-1-272-16,1 1 128 0,0 0-128 0,3-1 0 16,0 4 144-16,3-5-144 0,1 0 0 0,1 1 144 15,2-3 16-15,1 0 0 0,0-1 0 0,4-3 0 16,-1 1-160-16,0-6 0 0,3 1 0 0,-9 2 128 0,0 0-128 0,0 0 0 15,0 0 0-15,56-34 0 16,-56 34-624-16,0 0-144 0,0 0-48 0,46-37 0 16,-46 37-32-16,0 0-16 15,0 0 0-15,0 0 0 0,0 0 544 0,0 0 128 0,50-34 0 0,-47 36 16 0,0 4 672 16,-1 1 128-16,0 2 16 0,0 4 16 0,-1-2 208 0,1 4 32 16,0-3 16-16,-1 1 0 0,3-1-720 0,-2-2-192 0,3 0 0 15,2-2 0 1,0-4-1408-16,0 0-304 0</inkml:trace>
  <inkml:trace contextRef="#ctx0" brushRef="#br0" timeOffset="65741.55">14298 12476 23039 0,'-2'4'1024'0,"1"-4"192"0,1 1-960 0,0 1-256 0,0 1 0 0,0 0 0 15,1 1 688-15,-1 5 80 0,2 3 32 0,-1 7 0 16,1 3 192-16,-1 1 32 0,-1 2 16 0,0-6 0 15,-3 1-592-15,1-2-112 0,0-3-16 0,-2-1-16 16,0-5-144-16,0-4-32 0,2-3 0 0,-2-2 0 16,2 0 64-16,-1-3 0 0,1-4 0 0,2-3 0 31,0-3-720-31,1 1-144 0,2-4-32 0,-3 16 0 16,0 0-416-16,19-51-96 0,-19 51 0 0,0 0-16 0,31-53 512 15,-31 53 96-15,0 0 32 0,0 0 0 0,50-51 80 0,-50 51 32 16,0 0 0-16,0 0 0 0,0 0 896 0,52 3 176 0,-45 3 48 0,0 0 0 15,1 2 768-15,-2-2 176 0,1 0 16 0,1 3 16 16,1-2-240-16,-1-1-48 0,2 1-16 0,0-4 0 0,0 2-688 0,1-1-144 16,1-3-32-16,1-1 0 0,-1-1-448 0,-12 1 0 0,0 0 0 15,0 0 0 1,0 0-640-16,58-22-112 0,-58 22-16 0,0 0-16 16,0 0-496-16,0 0-112 0,46-47-16 0,-46 47 0 15,0 0 576-15,0 0 128 0,12-45 0 0,-13 36 16 0,1 6 944 0,-4 0 176 16,1 6 32-16,-2-1 16 0,-3 2 1264 0,0 3 256 0,-2 4 48 0,0 2 16 15,0 0-528-15,-1 2-96 16,-2 5-32-16,2 0 0 0,1 1-848 0,2 1-176 0,0-3-48 0,5-3 0 16,0-4-336-16,6-1 128 0,3 0-128 15,6-3 0 1,4-3-896-16,-16-5-256 0</inkml:trace>
  <inkml:trace contextRef="#ctx0" brushRef="#br0" timeOffset="66181.25">15639 12041 10127 0,'-3'0'896'0,"1"-3"-704"16,0 6-192-16,1-1 0 0,1-1 1152 0,-2 5 208 0,-3 4 48 0,-3 11 0 15,0 10 560-15,-5 14 112 16,2 3 32-16,-1 5 0 0,-2-2-512 0,2 2-112 0,2-5-16 16,0-3 0-16,4-2-800 0,0-7-160 15,5-4-48-15,1-5 0 16,0-4-1248-16,3-5-256 0,1-4-48 0,2-4-11056 0</inkml:trace>
  <inkml:trace contextRef="#ctx0" brushRef="#br0" timeOffset="66437.72">15803 12467 22111 0,'-11'-2'480'0,"4"0"96"0,-1 0 32 0,1 0 32 0,2 0-512 0,1 2-128 0,0 0 0 0,-6 0 0 15,-4 4 1728-15,-5-2 336 0,1 6 64 0,1 2 16 0,3 5-1168 0,3-2-224 16,2 5-48-16,5-5-16 16,3 3-320-16,6-1-64 0,1-3-16 0,4-2 0 15,5 0 16-15,0-4 0 0,2 1 0 0,0-1 0 0,-17-6-304 0,0 0 0 16,50 3 0-16,-50-3 0 0,0 0-208 0,0 0 0 16,0 0 0-16,57-30 0 15,-52 22-432-15,-3-4-64 0,-2-1-32 0,-1 1 0 16,-3 2-128-16,-1-2-32 0,0 2 0 0,-1 0 0 15,0 1-960-15,0 2-192 0</inkml:trace>
  <inkml:trace contextRef="#ctx0" brushRef="#br0" timeOffset="66745.64">16184 12477 12895 0,'-21'-1'1152'0,"10"1"-928"0,-2-3-224 0,4 0 0 16,2 3 1856-16,2-3 320 0,-2 3 64 0,-4-4 0 0,-6 0-1024 0,-4 0-224 15,2 0-32-15,4 4-16 16,5 0-624-16,3 1-112 0,3 4-16 0,4-1-16 16,4 2-176-16,1 3 192 0,2-2-192 0,1 3 192 15,2 1-192-15,-1-1 0 0,1 3 0 0,0-4 0 0,-2 4 0 0,-3-3 0 16,-2 0-144-16,-3-2 144 0,-2 3 0 0,-4 1 224 15,-4-6-32-15,-1 4-16 0,-1-3 656 0,-1-1 128 16,-4 0 16-16,-2-3 16 0,2-1-496 0,1-2-112 16,0 0 0-16,2-2-16 15,3-2-1488-15,3-1-288 0</inkml:trace>
  <inkml:trace contextRef="#ctx0" brushRef="#br0" timeOffset="67003.7">16336 12463 23839 0,'-16'4'512'0,"6"-1"128"0,0-3 0 0,2 0 48 0,1 1-560 0,2-1-128 0,0 2 0 0,-4-2 0 16,-9 3 1664-16,-2 2 320 15,1 0 48-15,4 2 16 0,6-1-1280 0,7 3-240 0,3-3-48 0,3 2-16 16,3 0-320-16,3 0-144 0,1 0 128 0,1 2-128 0,2 3 0 0,-2-4 0 15,-2 3 128-15,0-2-128 16,-2-1 224-16,-6 1 16 0,-3 3 0 0,-4-3 0 0,-2-1 96 0,-6 0 32 16,1-3 0-16,-4-2 0 15,-3-2-48-15,-4-2 0 0,-7 3 0 0,0-2 0 32,1 2-800-32,3-8-160 0</inkml:trace>
  <inkml:trace contextRef="#ctx0" brushRef="#br0" timeOffset="68582.69">17768 12154 12895 0,'0'-6'1152'0,"0"0"-928"0,0 2-224 0,0 1 0 15,0-2 816-15,-1-3 112 16,0-4 32-16,-3-7 0 0,-1-5 320 0,-4-2 80 0,1 6 16 0,-4 2 0 16,0 9 160-16,0 2 16 0,-3 10 16 0,-2 3 0 15,-2 6-272-15,-3 11-48 0,1 9-16 0,-2 5 0 16,0 9-256-16,1 4-48 0,-1 7-16 16,1 3 0-16,2 3-384 0,2-3-80 0,2 6 0 0,1-9-16 15,4-4-288-15,1 1-144 0,3-1 160 0,2-4-160 0,1-9-208 0,0-1-144 16,3-8-32-16,0-8 0 31,-1-4-1456-31,1-7-288 0,0-3-64 0,0-8-11216 0</inkml:trace>
  <inkml:trace contextRef="#ctx0" brushRef="#br0" timeOffset="69148.8">17382 12502 10127 0,'-4'0'448'0,"3"0"96"0,0 0-544 0,0 0 0 16,1 0 0-16,1 0 0 0,0 0 1088 0,2 0 96 0,3 0 32 0,1 0 0 15,4 2 80-15,1 2 32 16,2 0 0-16,3 2 0 0,-1 3-496 0,2-3-80 0,2 4-32 0,1 0 0 16,0-2-496-16,0 2-96 15,0 0-128-15,0-3 176 0,-1 2-352 0,0 0-64 0,-3-3-16 0,-2-1 0 32,-2 0-256-32,-2-2-64 0,2-3-16 0,-5 3 0 0,0-6 288 0,-2 3 64 0,-1 0 16 0,-1-2 0 15,-2 1 224-15,1-4 128 0,-1 4 0 0,-1-3-128 16,1-1 720-16,-1 1 48 15,0-2 0-15,0 0 0 0,1 0-192 0,-1 2-16 16,0-2-16-16,0 0 0 0,1 2-544 0,-1-2 0 16,1 0 0-16,1-3 0 0,-1 3-320 0,2-2-64 0,1 0 0 15,0 0-16 1,0-2-16-16,1 2 0 0,0-1 0 0,0 2 0 0,-1 0 416 0,0 1 0 0,-2 2 0 0,-1 2 0 16,-1 2 272-16,-1 2 96 0,0 2 16 0,0-1 0 15,-1 3 704-15,1-2 128 0,0 2 48 0,0 0 0 16,1 1-320-16,2 2-64 0,-1 3-16 0,2-2 0 15,0 0-544-15,1 3-96 0,-2-4-32 0,2 4 0 16,0-5-192-16,0 2 0 0,-1-3 0 0,1 0 0 16,0 2 0-16,-1-6 0 0,-1 3 0 0,2-3 0 15,-1 1 0-15,0-4 0 0,-1-3 0 0,1-1 0 16,0 1-192-16,-1-2 32 0,0 0 0 0,1-4 0 16,-4 9-240-16,0 0-48 0,0 0-16 0,24-44 0 15,-24 44 208-15,0 0 64 0,0 0 0 0,0 0 0 16,34-50 192-16,-28 45 0 0,0-1 0 0,0 4 160 15,0-2 416-15,-1 4 96 0,0 4 16 0,0-2 0 0,-1 4 176 0,-2-2 32 16,2 3 16-16,-1 2 0 0,0 0-496 0,0 2-96 16,1 0-32-16,-2-1 0 0,2-3-288 0,-1 2 160 15,4-3-160-15,-2 2 128 0,1-2-128 0,-1-1 0 16,1-2 0-16,0 0 0 16,0-3-512-16,-1 1-192 0,0-2-48 0,-1 1-9024 15,2-3-1808-15</inkml:trace>
  <inkml:trace contextRef="#ctx0" brushRef="#br0" timeOffset="69401.14">18360 12492 9215 0,'-1'-3'816'0,"0"0"-656"0,0 0-160 0,-1 3 0 15,2-2 2288-15,-2 1 416 0,-2-6 96 0,-3 1 16 0,-6 2-352 0,-1 0-64 16,-3 4-16-16,1 4 0 15,2 3-768-15,0 0-144 0,3 5-48 0,-2 1 0 16,5-1-448-16,-1 1-80 0,3 3-32 0,4 0 0 16,0-3-448-16,5 2-96 0,2-2 0 0,3-4-16 0,2 1-304 0,3-1 0 15,-1-2 128-15,3-2-128 16,-2 0-240-16,2-3-96 0,-15-2-32 0,0 0 0 16,0 0-1904-16,65-13-384 15</inkml:trace>
  <inkml:trace contextRef="#ctx0" brushRef="#br0" timeOffset="69603.59">18775 11952 24703 0,'-10'19'544'0,"3"-6"112"0,0-1 32 0,1 0 0 0,3-5-560 0,2 2-128 16,-3 5 0-16,-4 17 0 0,-5 17 1200 0,-1 18 208 15,-2 9 32-15,1-6 16 0,1-5-736 0,2-8-144 16,-1-5-16-16,3-6-16 0,1-7-544 0,0-3 0 16,0-3 0-16,2-5-9376 0,-1-5-1952 15</inkml:trace>
  <inkml:trace contextRef="#ctx0" brushRef="#br0" timeOffset="69816.63">18580 12476 17503 0,'8'-6'768'0,"-4"3"176"0,2-1-752 0,-1 2-192 0,0 0 0 0,0 0 0 16,0 2 1152-16,-5 0 192 0,0 0 32 0,55-10 16 15,-55 10 208-15,57-2 64 0,-57 2 0 0,47 4 0 16,-30 2-848-16,-2 0-176 0,-5 3-16 0,-3 2-16 16,-2 1-480-16,-3 1-128 0,-2 1 0 0,-4-1 0 15,0 0 0-15,-1 0 0 0,0-3 0 0,-1-2 0 16,0 0 0-16,1-3 0 0,0-2 128 0,1 1-128 15,2-4-1024-15,-1 0-288 0</inkml:trace>
  <inkml:trace contextRef="#ctx0" brushRef="#br0" timeOffset="69956.89">18871 12252 9215 0,'-2'-2'816'0,"0"0"-656"15,2 2-160-15,0 0 0 0,0 0 2304 0,2 0 448 16,-2-2 64-16,1 2 32 0,1 0-1760 0,3 0-368 15,1 2-64-15,2 2-16 16,0 2-2880-16,2 0-592 0,1 4-112 0,-1 0-32 0</inkml:trace>
  <inkml:trace contextRef="#ctx0" brushRef="#br0" timeOffset="70440.96">19079 12420 14735 0,'-6'3'640'0,"1"-3"160"0,1-3-640 0,0 2-160 0,2 1 0 16,-1 0 0-16,1 0 1984 0,-3 0 352 0,-4 0 80 0,-2 0 16 15,-3 1 0-15,2 2 16 0,0 3 0 0,2 0 0 16,1 0-1168-16,2 4-256 0,-1 0-32 0,2 2-16 16,2 2-656-16,2-2-144 0,-1 1-32 0,2-1 0 15,1 4-144-15,3-1 0 0,0 1 0 0,2-4 0 16,2-2 0-16,-1 0 0 0,4-4 0 0,2 1 0 16,2-5 0-16,-14-2 0 0,0 0 0 0,0 0 0 15,60-12 0-15,-60 12 0 0,0 0 0 0,0 0-176 16,51-47-704-16,-51 47-144 0,0 0-16 0,32-51-16 15,-32 51-1120-15,0 0-208 0,32-57-48 0,-32 57-16 16,0 0-464-16,26-51-96 0,-26 51 0 0,0 0-16 16,0 0 800-16,0 0 176 0,0 0 16 0,37-44 16 0,-32 44 1504 0,-2 4 320 15,-1-1 48-15,-1 4 16 0,1 2 1344 0,-2 3 288 16,0 1 48-16,-2 3 16 0,0 3 336 0,-1-3 64 16,0 2 16-16,-1 1 0 0,0 1-240 0,1-2-32 15,-1 2-16-15,0 1 0 0,-1-2-272 0,2 0-48 16,-1-3-16-16,0-3 0 0,2-1-864 0,-1-2-176 15,3-4-48-15,3-2 0 0,-1-4-272 0,3-4 0 16,2 1 0-16,-7 3 0 0,0 0 0 0,0 0 0 16,45-45 0-16,-45 45 0 0,0 0 0 0,51-53-144 0,-51 53 144 15,0 0 0-15,59-56 0 0,-59 56 0 0,0 0 0 0,66-36-128 16,-66 36 512-16,0 0 128 0,65-12 0 0,-65 12 16 16,31 6 48-16,-20 3 0 0,-3 2 0 0,-5 4 0 15,-1 3 256-15,-4 0 48 0,0 3 16 0,-3-3 0 16,-3 2-336-16,2-1-64 0,1-3-16 0,-1-1-11584 15,1 1-2320-15</inkml:trace>
  <inkml:trace contextRef="#ctx0" brushRef="#br0" timeOffset="72085.77">20648 12316 7359 0,'-14'3'656'0,"6"-1"-528"0,-1-2-128 0,2 0 0 16,2 2 896-16,0 0 128 0,-1-2 48 0,-6 4 0 16,-5 4 336-16,-5 5 80 0,-3 3 16 0,0 2 0 15,4 0-480-15,3 3-80 0,2-2-32 0,3 2 0 0,5-1-688 0,2 1-224 16,4-3 128-16,6 0-128 15,1-3 0-15,2-1 0 0,1-5 0 0,3 1-144 16,3-1-560-16,-14-9-128 0</inkml:trace>
  <inkml:trace contextRef="#ctx0" brushRef="#br0" timeOffset="72584.42">20872 12465 11055 0,'-6'-2'976'0,"-1"-2"-784"0,2 2-192 0,3 0 0 15,-2 2 1408-15,-1 0 256 16,-6-4 32-16,-6 0 16 0,-7 2-240 0,0 4-64 16,-1 2 0-16,3 2 0 0,4 4-240 0,2 3-48 15,1-1-16-15,4 4 0 0,0 0-512 0,4 0-96 16,2-3-32-16,4-1 0 0,1 0-160 0,3 2-48 16,3-2 0-16,3 1 0 0,1-6-256 0,2 2 0 15,2-7 0-15,-14-2 0 0,0 0-384 0,0 0-144 0,57 0-32 0,-57 0 0 31,0 0-912-31,0 0-192 0,59-28-48 0,-59 28 0 16,0 0-48-16,29-41-16 0,-29 41 0 0,0 0 0 16,21-38 704-16,-16 23 144 0,0 1 32 0,-2-1 0 0,2 3 672 0,-2 2 224 0,0 1 0 0,-1 4-160 15,0 0 1152-15,-2 4 224 0,1 1 64 0,-1 0 0 16,0 4 544-16,0 0 112 0,0 2 32 0,0 0 0 16,2 0-704-16,-1 4-144 0,1 2-32 0,0-2 0 15,0 3-512-15,-1-1-96 0,2 0-32 0,-2 1 0 0,1-3-256 16,0 2-64-16,0 0-128 0,-1-2 192 0,2 0-192 15,-1-4 0-15,2 1 0 0,-1-5 0 0,-1-2 0 16,2 0 0-16,1-1 0 0,0-3 0 16,-2 0 0-16,2-2 0 0,-5 6 0 0,0 0-160 0,0 0 160 0,0 0 0 15,31-41 0-15,-31 41 0 16,0 0 0-16,0 0 0 0,48-48 0 0,-48 48 0 16,0 0 464-16,0 0 32 0,0 0 0 0,0 0 0 15,0 0 16-15,57-18 16 0,-52 24 0 0,-1 0 0 0,-2 4-192 16,2 0-32-16,-3 0-16 0,2 1 0 0,-1 2-288 0,2 2 0 15,1 1 0-15,0 0 0 16,0-6-768-16,2 0-256 0,1-1-48 0,-1-3-12576 16</inkml:trace>
  <inkml:trace contextRef="#ctx0" brushRef="#br0" timeOffset="72799.14">21323 12154 10127 0,'11'-32'208'0,"-11"32"48"0,14-34 16 0,-14 34 48 0,0 0-320 0,0 0 0 0,0 0 0 0,32-39 0 16,-32 39 2432-16,0 0 448 0,47-41 64 0,-47 41 32 0,0 0-304 0,26 16-64 16,-24 7-16-16,-4 5 0 15,-2 11-768-15,-3 8-160 0,-2 3-16 0,-1 3-16 16,0 2-992-16,0-2-208 0,2-5-48 0,0-13 0 16,3-7-384-16,0 1 0 0,-1 2 0 0,0-3 0 31,2 1-1536-31,1-11-304 0,0-2-48 0,1-6-12800 0</inkml:trace>
  <inkml:trace contextRef="#ctx0" brushRef="#br0" timeOffset="72937.67">21291 12461 8287 0,'-4'-10'736'0,"3"4"-592"0,0 0-144 0,1 2 0 16,1 2 2192-16,0 2 416 0,2-4 80 0,2 1 0 16,2 0-400-16,-7 3-96 0,0 0-16 0,0 0 0 0,59-10-1152 0,-59 10-224 15,0 0-48-15,56 6-16 0,-56-6-736 0,38 7-256 16,-38-7 0-16,41 9-8048 15,-41-9-1600-15</inkml:trace>
  <inkml:trace contextRef="#ctx0" brushRef="#br0" timeOffset="73246.62">21668 12441 5807 0,'3'-6'128'0,"-3"1"16"0,0 4 16 16,0-2 16-16,0 1-176 0,0 1 0 0,-2-3 0 0,0-2 0 0,-3-5 2544 0,-3 0 464 16,0 4 112-16,-3 1 16 0,0 1-240 0,-2 8-32 0,1 3-16 15,-2 3 0-15,1 2-784 0,-1 3-144 16,-1 3-48-16,3-1 0 0,-1 2-784 0,2-2-144 15,1 3-48-15,3-1 0 0,2-2-400 0,3-2-96 0,2 1-16 16,2-3 0-16,3-2-384 0,2-2 0 0,2-3 0 0,2-2 0 31,-11-3-672-31,0 0-112 0,0 0-32 0,62-10 0 16,-62 10-1120-16,0 0-240 0,0 0-32 0,62-43-16 16,-62 43-96-16,0 0-32 0,0 0 0 0,42-51 0 15,-42 51 1216-15,0 0 240 0,0 0 64 0,27-48 0 0,-27 48 1344 0,0 0 288 0,0 0 48 0,0 0 16 0,0 0 832 16,0 0 160-16,0 0 48 0,0 0 0 15,0 0-16-15,0 0 0 0,0 0 0 0,0 0 0 0,19 14-720 16,-18 1-144-16,0-2-16 0,0 0-16 0,1-4-736 16,-1 4-128-16,1 3-128 0,2 1 144 15,2 3-1168-15,-1-8-224 0,3 1-48 16,-1-7-13744-16</inkml:trace>
  <inkml:trace contextRef="#ctx0" brushRef="#br0" timeOffset="73397.48">21891 12408 5519 0,'0'0'496'0,"0"2"-496"16,0-2 0-16,0 3 0 0,0 0 2096 0,-2 1 320 15,2 5 64-15,-2 3 16 0,1 4-464 0,-3 4-96 16,2 1-16-16,-1 1 0 0,1 1-1120 0,2-5-224 16,1-2-64-16,3-5-10544 0</inkml:trace>
  <inkml:trace contextRef="#ctx0" brushRef="#br0" timeOffset="73730.89">21986 12209 6447 0,'-4'2'576'0,"2"1"-576"0,0-3 0 0,1 0 0 16,1 0 2544-16,0 1 400 0,0 1 64 0,1 2 32 15,1 5-1072-15,0 1-224 0,1 5-32 0,0 4-16 0,2 0-592 16,0 3-112-16,0 0-32 0,1 4 0 15,1-1-768-15,-1 0-192 0,0-3 0 0,0-2 0 16,-1-2-384 0,0-2-112-16,-1-1-16 0,-3-5-16 0,0-2-48 0,-1-3 0 15,0-2 0-15,-1 0 0 0,0-3 576 0,-1 0 0 0,2-3 0 0,3-3 0 0,-1 0 0 16,-2 6 304-16,0 0-48 0,0 0 0 16,23-41-256-16,-23 41 0 0,0 0 0 0,0 0 0 15,39-44 0-15,-39 44 0 0,0 0 0 0,0 0-144 0,0 0-128 0,0 0-32 16,0 0 0-16,0 0 0 0,0 0 432 0,50 0 64 0,-53 8 32 0,1 2 0 15,-2 4 400 1,-1 1 80-16,0-3 0 0,0 2 16 0,3 0-160 0,1-4-48 0,3 0 0 16,2-1-8512-1,4-3-1696-15</inkml:trace>
  <inkml:trace contextRef="#ctx0" brushRef="#br0" timeOffset="73958.14">22464 12353 26719 0,'-13'-3'1184'0,"5"-2"240"0,1 4-1136 0,1-2-288 0,2 3 0 0,0 3 0 16,1-3 1280-16,-4 3 192 0,-4 1 32 0,0 5 16 15,0 1-176-15,2 2-48 0,6 0 0 0,0 7 0 16,5-3-784-16,1 2-176 0,1 2-16 0,2-1-16 16,2-3-48-16,-2 0 0 0,1 0 0 0,1 3 0 15,-1-1-96-15,-2-1-32 0,-1 1 0 0,-7-6 0 16,-2-2 32-16,-2-3 0 0,-6 0 0 0,-3-5 0 15,-1-1 0-15,-4-2 0 0,0-5 0 0,-3 0 0 16,1-3-528 0,1-2-96-16</inkml:trace>
  <inkml:trace contextRef="#ctx0" brushRef="#br0" timeOffset="82434.08">23494 12290 6447 0,'-2'0'576'0,"0"0"-576"0,0 0 0 0,2 3 0 16,0-3 1280-16,0 1 128 0,-1 4 48 0,0 1 0 16,-2 4 96-16,1 2 32 0,-1 6 0 0,1 3 0 15,-1 1-112-15,1 0 0 0,0 3-16 0,-2-1 0 0,0 0-544 0,0-3-96 16,2-1-32-16,-2-4 0 0,0-1-432 0,1-4-96 16,-1 0 0-16,2-5-16 0,-1-2-240 0,1-3 0 15,2-1 0-15,-2-1 0 0,4-3 0 0,-2-2 0 16,2-2 0-16,1-1 0 0,2-1-368 0,-2 0 48 15,1 0 0-15,2 0 0 0,0 2-32 0,2-5 0 16,-8 13 0-16,0 0 0 0,0 0 352 0,39-44 0 16,-39 44 0-16,0 0 0 0,0 0 0 0,0 0 0 15,0 0-144-15,55-26 144 0,-50 26 128 0,0 4 64 16,-2 2 32-16,0 0 0 0,-1 1 304 0,1 2 64 16,-2 0 16-16,0 1 0 0,0-3-272 0,-1 2-48 15,2-1-16-15,-1-3 0 0,0 0-272 0,0-1 160 16,1 2-160-16,0-3 128 0,2 0-128 0,-2-3 0 0,1 3 0 0,0-6 0 15,2 3-160-15,2-3 160 0,1-2 0 0,-8 5-144 16,0 0-16-16,0 0 0 0,0 0 0 0,51-42 0 16,-51 42 160-16,0 0 0 0,0 0-144 0,0 0 144 15,0 0 0-15,0 0 0 0,0 0 0 0,0 0 0 16,59-17 0-16,-57 24 0 0,-1-1 0 0,-1 1 0 16,0 2 160-16,0 1-160 0,-3-3 192 0,2 2-192 15,-1 0 0-15,0-3 0 0,1 4 0 0,0-4 0 16,1 0-1456-16,1-2-240 0,2 2-48 0,2-2-8528 15</inkml:trace>
  <inkml:trace contextRef="#ctx0" brushRef="#br0" timeOffset="82781.38">23943 12429 6447 0,'-7'-5'576'15,"2"4"-576"-15,0-3 0 0,1 1 0 0,2 3 1840 0,-1-2 256 16,0 4 48-16,-5-2 16 0,-2 0 240 0,-3 3 48 15,-5 1 16-15,2 3 0 0,-1 4-864 0,1 3-160 16,1-2-32-16,3 1-16 0,-1 3-832 0,2-4-176 16,4 0-16-16,2-2-16 0,4 0-176 0,2-4-48 15,3 1 0-15,1-5 0 0,2 2-128 0,3-4-192 16,-10 0 32-16,0 0 16 16,0 0-752-16,0 0-160 0,69-15-32 0,-69 15 0 15,0 0-640-15,0 0-144 0,66-38-32 0,-66 38 0 16,0 0 128-16,0 0 32 0,38-43 0 0,-33 35 0 15,-1 0 1024-15,-2 3 208 0,-1 2 32 0,1 0 16 0,-2 2 1392 0,0-1 288 0,-2 4 48 0,2-2 16 16,0 4 592-16,0-2 128 0,2 4 32 0,-1 2 0 16,0 0-816-16,3 2-176 0,-1 3-16 0,2-1-16 15,3 2-752-15,-2 1-256 0,3-2 144 0,-1 2-144 0,2-1-192 16,-1-2-128-16,1 0-32 0,-2-2 0 31,1-1-1008-31,-1-3-208 0,-1-2-32 0,0-3-7952 0</inkml:trace>
  <inkml:trace contextRef="#ctx0" brushRef="#br0" timeOffset="82948.17">24157 12363 9215 0,'3'-3'400'0,"-2"0"96"16,0 2-496-16,0 1 0 0,1-3 0 0,0 3 0 0,2 3 1328 0,2-3 160 16,4 4 48-16,5-2 0 0,5 6 256 0,-1 0 64 15,1 5 16-15,1-2 0 0,-2 1-864 0,-1 3-176 16,0-3-48-16,-1 4 0 0,-1-3-656 0,-1 0-128 15,0 0 0-15,-3-3-7200 16,-1-1-1424-16</inkml:trace>
  <inkml:trace contextRef="#ctx0" brushRef="#br0" timeOffset="83111.28">24403 12423 1839 0,'-1'-7'160'0,"0"1"-160"15,1 3 0-15,0 0 0 0,0 1 1728 0,0 0 304 16,-1-4 64-16,-2-4 16 0,1-1 128 0,-3 4 16 15,0 4 16-15,-1 6 0 0,-2 3-416 0,0 4-64 16,-2 2-32-16,-1 2 0 0,-3 2-992 0,0 2-208 0,1 1-48 0,-1 0 0 16,2-3-512-16,2-4-304 0,2 0 48 0,3-5-10960 15</inkml:trace>
  <inkml:trace contextRef="#ctx0" brushRef="#br0" timeOffset="83282.83">24473 12344 15663 0,'-4'3'1392'0,"1"1"-1120"16,1 1-272-16,2-4 0 0,0 2 2192 0,-1 3 384 15,-2 1 80-15,0 8 16 0,-1 4-1024 0,1 0-208 16,2 0-32-16,0-3-16 0,2-1-976 16,0-5-192-16,3-3-32 0,0-2-9280 15,1-1-1840-15</inkml:trace>
  <inkml:trace contextRef="#ctx0" brushRef="#br0" timeOffset="83798.58">24487 12126 1839 0,'-1'0'160'0,"1"0"-160"0,0-3 0 0,1 3 0 16,1 0 848-16,-1 3 144 15,1-3 32-15,2 2 0 0,4 5-1024 0,0-1-384 16,5 4 0-16,-2 2 16 0,1-1 368 0,-1 4 0 15,0-1 0-15,-1 3 0 0,-2-1-128 0,-2 0 128 0,-3 0 0 0,0 3 0 16,-3-3 0-16,-3 2 0 0,0-2 0 0,-2 0 0 0,0 1 1520 0,-1-5 240 16,0 1 48-16,-1-1 48 15,1 0 80-15,1-5 32 0,0 2 0 0,2-3 0 0,1 0-1184 0,0-2-224 16,1 0-48-16,1-2-16 16,0 0-496-16,0-2 0 0,2-2 0 0,1 0 0 15,0-4 0-15,1-2 0 0,-4 8 0 0,0 0 0 16,0 0 0-16,28-41-192 0,-28 41 192 0,0 0-160 0,0 0 160 0,34-44 0 15,-34 44 0-15,0 0 0 0,0 0 256 0,0 0-32 16,0 0 0-16,0 0 0 16,0 0 736-16,0 0 128 0,0 0 48 0,0 0 0 0,0 0-144 0,53-3-32 15,-53 12 0-15,-1 1 0 16,-1 0-272-16,1 0-64 0,0 0-16 0,0-2 0 0,2 1-288 0,-1-2-64 16,2 0-16-16,1-5 0 0,1 2-240 0,-1-2 0 15,4-1-144-15,0-2 144 16,0 1-672-16,1-2-32 0,-8 2-16 0,0 0 0 15,0 0 144-15,0 0 16 0,47-35 16 0,-47 35 0 0,0 0 352 0,0 0 64 16,0 0 128-16,52-31-208 0,-52 31 208 0,0 0 192 0,0 0-48 0,0 0 0 16,0 0 288-16,0 0 48 15,0 0 16-15,0 0 0 0,0 0-80 0,0 0-16 0,48 3 0 0,-48 3 0 16,1-2-208-16,-1 1-32 16,1 2-16-16,1-1 0 15,-1 0-736-15,0 0-160 0,0 2-16 0,1 1-7584 0,-1-3-1504 0</inkml:trace>
  <inkml:trace contextRef="#ctx0" brushRef="#br0" timeOffset="84111.04">25121 12337 19343 0,'-14'0'848'0,"7"0"192"0,-1 0-832 0,2 0-208 0,2 0 0 0,2 0 0 0,-2 2 640 0,-2 0 96 15,-3 1 16-15,-2 3 0 0,0-3 336 0,0 4 64 16,2-1 0-16,2 0 16 0,4-2-656 0,2-2-128 16,2 2-16-16,3-4-16 15,1 0-592-15,2 0-112 0,-7 0-32 0,0 0 0 16,0 0-368-16,0 0-80 0,0 0 0 0,62-19-16 16,-62 19 208-16,0 0 64 0,0 0 0 0,0 0 0 0,0 0 416 0,58-13 160 15,-50 14 0-15,-3 4-144 0,0-1 384 16,-3 3 80-16,-1 4 0 0,1 2 16 0,-4 0 432 0,1 2 96 15,0 1 16-15,-3 1 0 0,0 2-368 0,1-1-80 16,-1-3-16-16,2 1 0 0,-1 0-416 0,2-3-272 16,2-2 32-16,0-2 16 15,4-1-1504-15,0-7-320 0</inkml:trace>
  <inkml:trace contextRef="#ctx0" brushRef="#br0" timeOffset="84298.82">25370 12078 911 0,'2'-5'0'0,"-2"3"0"16,0 0 0-16,0 4 0 0,0-2 1664 0,0 4 256 0,-2-1 64 0,1 0 0 15,-1 7 1024-15,-1 5 224 0,-1 7 32 0,-1 2 16 16,1 3-1520-16,-1 3-304 0,-2 3-64 0,1 2-16 16,0-2-1024-16,0 1-208 0,0-5-144 0,2-2 192 0,1-4-320 0,3-5-64 15,2-2-16-15,1-6-10784 16</inkml:trace>
  <inkml:trace contextRef="#ctx0" brushRef="#br0" timeOffset="84475.58">25517 12057 12895 0,'-2'3'576'0,"0"0"112"0,-1 1-560 0,1 0-128 15,-1 3 0-15,2-4 0 0,-2 4 1872 0,-2 5 352 16,-2 10 64-16,-4 10 16 0,-3 5-192 0,2 2-48 0,1-3 0 0,2-2 0 15,3 0-1264-15,1-6-256 16,4-4-48-16,2-3-16 16,4-5-1376-16,2-4-256 0,3-5-64 0,0-2-11056 0</inkml:trace>
  <inkml:trace contextRef="#ctx0" brushRef="#br0" timeOffset="84715.3">25546 12372 1839 0,'-4'-2'160'0,"2"2"-160"16,0 0 0-16,1 0 0 0,0 0 2304 0,1 0 416 0,0 0 96 0,-1 0 0 15,1 2-384-15,0-1-64 0,0 2-32 0,1 0 0 16,3 2-928-16,-2-3-192 0,3 3-48 0,1-2 0 16,1-2-496-16,0 2-96 0,-7-3-32 0,0 0 0 15,0 0-416-15,0 0-128 0,57-10 0 0,-57 10 0 16,0 0-160-16,0 0-96 0,52-21 0 0,-52 21-16 16,0 0 16-16,0 0 0 0,0 0 0 0,0 0 0 15,31 9 944-15,-36 3 192 0,0 4 32 0,-4 4 16 16,-2 3 528-16,-3 6 96 0,-2 3 32 0,-2 0 0 15,-1-1-656-15,-2 4-128 0,1-1-32 0,1-2 0 0,3-3-432 16,1-3-80-16,2-1-32 0,2-3-11200 16,4-2-2240-16</inkml:trace>
  <inkml:trace contextRef="#ctx0" brushRef="#br0" timeOffset="85491.38">26795 12221 14735 0,'-6'0'1312'0,"1"-1"-1056"0,1 1-256 0,3-3 0 15,0 3 640-15,-2 0 64 0,-2-3 0 0,-2 0 16 16,-1 3-432-16,3 3-96 0,3 0 0 0,3 4-16 16,2 2 256-16,1 4 48 0,1 0 16 0,0 5 0 15,0 2 336-15,0-1 64 0,0 2 0 0,-2 2 16 16,-2-5-288-16,-2-1-64 0,-3 1-16 0,-3-5 0 0,-5 2-16 0,-1-5 0 15,-2-2 0-15,-4 0 0 16,2-2 160-16,-1-3 16 0,-2-2 16 0,0-1 0 0,1-1-352 0,1-2-80 16,2 0-16-16,1-4 0 15,3 3-592-15,-1-3-112 0,5 0-16 0,0 1-12640 16</inkml:trace>
  <inkml:trace contextRef="#ctx0" brushRef="#br0" timeOffset="85841.15">26964 12293 22111 0,'-11'0'976'0,"5"0"208"0,0-3-944 0,0 3-240 16,2 0 0-16,0 0 0 0,0 0 1664 0,-4 0 272 0,-5 0 64 0,-3 3 16 16,-1-2-560-16,2 4-112 15,2 1-32-15,0 0 0 0,6 2-656 0,1-2-128 0,2 3-16 0,4-2-16 16,2-1-496-16,5 0 0 0,-2-2 0 0,4 1 0 15,3-1-208-15,0-3-144 0,-12-1-32 0,0 0 0 16,0 0-912 0,63-4-192-16,-63 4-48 0,0 0 0 15,0 0 96-15,0 0 16 0,59-13 0 0,-53 8 0 0,-1 4 736 0,-1 1 160 0,-1 0 16 0,-2 1 16 16,-1 4 1552-16,-1 1 304 0,-1 4 64 0,-3 2 16 16,0 1 352-16,-2 4 80 0,-2 1 16 0,0 3 0 15,-1 2-864-15,0-1-192 0,-1 0-16 0,2 2-16 0,-1-1-432 0,3-1-96 16,2-2-16-16,0-4 0 15,2 0-256-15,2-1 0 0,2-7 0 0,2 0 0 16,2-2-1056-16,0-3-272 0,3-2-48 0,0-3-14048 16</inkml:trace>
  <inkml:trace contextRef="#ctx0" brushRef="#br0" timeOffset="86082.51">27151 12264 7359 0,'4'-2'656'0,"-2"-2"-528"15,-1 4-128-15,-1 0 0 0,0 0 2480 0,2 1 464 16,-1 2 80-16,0 3 32 0,-1 3 80 0,0 2 32 0,-1 6 0 0,0 3 0 16,1 2-1056-16,0 1-224 15,2-2-32-15,2 1-16 0,3 0-1056 0,2-5-208 0,1 2-32 0,1-4-16 16,1-2-256-16,1 0-48 16,-2-5-16-16,-3-4 0 0,1-1-64 0,-3-2-16 0,0-2 0 0,-2-2 0 15,1-1-128-15,-1-4 192 16,-4 8-192-16,0 0 192 0,13-39-192 0,-13 39 0 0,13-37 0 0,-13 37 0 15,13-42-816 1,-13 42-192-16,14-49-32 0,-14 49-10144 0,15-46-2016 16</inkml:trace>
  <inkml:trace contextRef="#ctx0" brushRef="#br0" timeOffset="86480.86">27573 12271 4607 0,'-10'1'400'0,"4"-2"-400"0,1 1 0 0,0-3 0 15,2 3 3456-15,1-2 624 0,-1 0 112 0,-3 0 32 0,-1-2-1408 0,-6-2-288 16,0 4-48-16,-2 0-16 16,1 2-656-16,2 4-128 0,2 2-16 0,0 0-16 0,1 4-816 0,2 3-176 15,0-1-16-15,0 0-16 16,2 2-336-16,2-2-64 0,0 2-16 0,3-3 0 0,2 0-80 0,0 0 0 15,3-3-128-15,1-2 192 0,2 0-192 0,0-3 0 16,2-2 0-16,-10-1-160 16,0 0-640-16,0 0-128 0,0 0-32 0,0 0 0 15,61-20-192-15,-61 20-64 0,0 0 0 0,0 0 0 16,42-38 512-16,-42 38 112 0,0 0 16 0,0 0 0 0,29-41 576 0,-25 35 0 16,0 0 0-16,-2 2 0 0,0 4 1024 0,-4 0 112 15,1 6 16-15,-3-2 16 0,2 3 224 0,-2 2 32 0,0-1 16 0,1 6 0 16,-1 1-752-16,0 1-160 0,2-2-16 0,1 2-16 15,-1-2-496-15,2-1 128 0,3-1-128 0,-1-1 0 16,2-2-464-16,1-3-144 16,1 0-32-16,2-3-16192 0</inkml:trace>
  <inkml:trace contextRef="#ctx0" brushRef="#br0" timeOffset="86941.09">27672 12262 10127 0,'0'-4'896'0,"0"4"-704"0,0-2-192 0,0 2 0 15,1 2 2704-15,0-2 512 0,1 0 112 0,1 0 0 0,1 4-1024 0,1 5-224 16,0 0-32-16,-2 1-16 16,2 5-560-16,-2-1-128 0,0 1 0 0,0 1-16 0,-1 0-560 0,1-3-128 15,-1 2 0-15,0-2-16 16,-1-4-448-16,-1-1-176 0,-1-2 128 0,-2-1-128 0,1-1 0 0,-1-7 128 16,1 2-128-16,-2-5 0 15,3 0 0-15,-1-3 0 0,2-1 0 0,2-3 0 16,0 0-320-1,-2 13-112-15,0 0-16 0,17-51 0 0,-17 51-32 0,0 0-16 0,31-50 0 0,-31 50 0 0,0 0 176 0,0 0 48 16,39-44 0-16,-39 44 0 0,0 0 144 0,0 0 128 0,0 0-192 0,0 0 192 16,0 0 224-16,0 0 160 15,58-3 16-15,-51 6 16 0,1 4 160 0,-1-1 16 0,1 0 16 0,-1 4 0 16,2-1-176-16,-2-2-48 16,2 2 0-16,-1-2 0 0,1-1-112 0,1 0-16 15,0 1-16-15,1-4 0 0,1 2-240 0,-2-3 0 16,-10-2 0-16,0 0 0 15,0 0-576-15,0 0 0 0,0 0 0 0,0 0 0 16,56-17-96-16,-56 17-32 0,0 0 0 0,0 0 0 0,0 0 256 0,28-44 64 0,-28 44 0 0,0 0 0 16,0 0 240-16,18-48 144 0,-18 48-160 0,0 0 160 15,6-31 0-15,-6 25 0 0,-2-1 128 0,-1 5-128 16,0 1 784-16,-2 2 48 0,-1 4 16 0,-2 1 0 16,-1 4 176-16,-1 0 48 0,-1 2 0 0,0 3 0 15,0 1-624-15,-1 0-128 0,4 0-32 0,0 0 0 16,6-3-288-16,3-1-224 0,3 0 32 0,2-4-11520 15,4 1-2304-15</inkml:trace>
  <inkml:trace contextRef="#ctx0" brushRef="#br0" timeOffset="87291.24">28370 12224 16575 0,'-12'-4'736'0,"4"1"160"0,1 1-720 0,0 1-176 0,2 1 0 0,-2 0 0 16,-1 3 2096-16,-7 0 384 15,-9 2 80-15,-4 6 0 16,-3 3 144-16,3 0 32 0,4 2 0 0,3 1 0 0,6-3-1264 0,4 2-240 16,4 1-48-16,6-4-16 0,4 2-816 0,3-3-160 15,6 2-48-15,1-4 0 0,3 1-144 0,4-6 0 16,1 1 0-16,-21-6 0 0,46 3-416 0,-46-3 32 0,0 0 16 0,67-20 0 31,-67 20-544-31,0 0-112 0,56-46-32 0,-56 46 0 16,29-42-832-16,-29 42-160 0,22-51-48 0,-22 51 0 15,15-54-96-15,-15 54-32 0,10-59 0 0,-6 26 0 0,-1-1 1904 0,3-5 320 0,2 2 192 0,-8 37-16 16,17-66 1040-16,-17 66 224 0,21-67 32 0,-21 67 16 16,22-53-688-16,-22 53-144 0,0 0-16 0,0 0-16 15,0 0-208-15,0 0-32 0,0 0-16 0,-1 6 0 16,-11 19 1120-16,-2 7 240 0,-2 4 32 16,1 4 16-16,1 5-1200 0,0 2-256 0,2 0-32 15,2-3-16-15,2-2-1200 0,3 2-240 0</inkml:trace>
  <inkml:trace contextRef="#ctx0" brushRef="#br0" timeOffset="88182.63">29134 12158 12895 0,'-13'3'576'0,"5"-3"112"0,1 0-560 0,1 0-128 15,2 0 0-15,2 0 0 0,-1 2 2016 0,-3-2 368 16,-3 4 80-16,-3 2 16 0,0 1-368 0,-1 4-80 15,2 1-16-15,2 0 0 0,3 3-352 0,2-2-64 16,3 2 0-16,2-2-16 0,2-2-1024 0,2 1-208 16,2-1-32-16,2-1-16 15,1 0-656-15,2-1-128 0,1-4-32 0,-13-5 0 16,0 0-960-16,43 8-208 0,-43-8-48 0,0 0 0 16,0 0-576-16,51-10-112 0,-51 10-16 0,0 0-16 15,0 0 304-15,0 0 64 0,0 0 16 0,0 0 0 0,0 0 1696 0,0 0 368 0,0 0 0 0,0 0 0 16,0 0 1968-16,-2-3 304 0,-5 10 64 0,0-1 16 15,0 3 16-15,4-2 16 0,-1 2 0 0,3-3 0 16,3 0-832-16,2 1-160 0,2-4-48 0,3 3 0 0,-9-6-1008 0,0 0-208 16,37 7-128-16,-37-7 160 15,0 0-160-15,48-3 0 0,-48 3 0 0,0 0 0 0,52-13-176 0,-52 13 176 16,0 0-128-16,0 0 128 16,59-31-704-16,-59 31-48 0,0 0-16 0,0 0 0 15,0 0-1472 1,52-41-320-16,-52 41-48 0,0 0-16 0,0 0-176 0,0 0-32 0,0 0-16 0,0 0 0 15,25-42 1424-15,-24 37 272 0,-1 1 64 0,1 0 16 16,-1 2 2016-16,2-2 400 0,-1 1 64 0,1 0 32 0,1 3 832 16,1-2 160-16,1 0 48 0,1 2 0 0,-6 0-912 15,0 0-176-15,0 0-48 0,0 0 0 0,0 0-480 0,55-11-96 16,-55 11-32-16,0 0 0 0,0 0-496 0,51-13-112 16,-51 13 0-16,0 0-128 15,0 0-240-15,0 0-144 0,53-38-48 0,-53 38 0 16,0 0-288-16,0 0-64 0,0 0-16 0,9-45 0 0,-14 36 480 0,-1 3 80 15,-3-3 32-15,-2 4 0 0,0 0 400 0,-2 4 64 0,0-1 32 16,-3 2 0-16,-2 3 1040 0,2 2 208 0,-1 3 32 16,2 0 16-16,2 2 368 0,-1 0 80 15,3 3 16-15,4 0 0 0,2 2-1088 0,1 1-192 0,4-1-64 0,2-2 0 16,2 2-416-16,5-1-96 16,2 1 0-16,4-4-16 0,-1 0-176 0,3-1 0 0,-3-3 0 0,2 0 0 15,-16-7 0-15,38 8-272 0,-38-8 64 16,0 0 16-1,52 0-1184-15,-52 0-224 0,0 0-64 0,0 0 0 16,0 0-2176-16,59-28-432 0,-59 28-80 0,0 0-32 16,0 0 848-16,28-41 160 0,-28 41 48 0,0 0 0 0,0 0 2576 0,18-42 528 0,-18 42 224 0,0 0-192 15,0 0 1760-15,0 0 352 0,0 0 80 0,1-25 16 16,-2 26 1328-16,-3 4 272 0,1-1 48 0,-2 5 16 0,2 1-992 0,-3-1-192 16,1 6-32-16,-2-1-16 15,3 2-1344-15,-3 3-272 0,4-6-48 0,-1 2-16 0,3-3-512 0,1 1-96 16,2-3-32-16,2-4-11648 15,3 0-2352-15</inkml:trace>
  <inkml:trace contextRef="#ctx0" brushRef="#br0" timeOffset="88315.94">29843 12031 11055 0,'-3'-7'976'0,"2"4"-784"15,1-2-192-15,0 1 0 0,0 4 1408 0,1-2 256 16,1 0 32-16,0 0-4448 15,3-1-896-15,-5 3-192 0</inkml:trace>
  <inkml:trace contextRef="#ctx0" brushRef="#br0" timeOffset="88701.6">29801 12163 29487 0,'-16'0'1296'0,"8"0"288"0,1-2-1264 0,1-1-320 15,2 2 0-15,3 1 0 0,0-3 960 0,-2 3 144 0,-1-3 32 0,1 0 0 16,0 1-768-16,2 2-160 0,2 5-16 0,2-2-16 16,2 4 16-16,0 0 0 0,2 2 0 0,0-1 0 15,2 0-192-15,-1 0 0 0,0 2 0 0,1-4 0 32,-1 2-544-32,0-2-144 0,1-1-16 0,-2-1-16 0,-1-2-96 15,-1-2-16-15,0 0 0 0,-1-5 0 0,-2 1 480 0,2-2 96 0,-3 0 0 0,0-1 16 16,1 1 240-16,-1-4 192 0,0 3-48 0,0 1 0 15,1 0 192-15,0 1 48 0,1 4 0 0,-2-3 0 0,2 4 304 16,1 1 64-16,0 2 16 0,0 3 0 16,1 0 0-16,1 4 0 0,0 0 0 0,-1 5 0 0,0 1-544 0,-3 1-96 15,0 4-128-15,-2 2 176 0,-2-5-48 0,0 4 0 16,-3-2 0-16,-4 1 0 0,1-1 320 0,-5-4 64 16,0 3 16-16,-3-5 0 0,-3 0-48 0,-2-2-16 15,-3-2 0-15,0-1 0 0,0-5-224 0,3-4-48 16,3 0-16-16,-1-4 0 0,3-2-176 0,1-3 0 0,3-3 0 0,2-4 0 31,3 0-912-31,4-7-224 0</inkml:trace>
  <inkml:trace contextRef="#ctx0" brushRef="#br0" timeOffset="89061.24">30287 11804 23951 0,'-34'25'2128'0,"16"-13"-1696"0,1-2-432 0,4 0 0 16,6-1 3504-16,2-3 608 0,0 6 128 0,-4 5 32 15,-6 11-3360-15,-2 9-656 0,-3 9-256 0,2 1 176 16,2-4-176-16,0-1-176 0,3-4 48 0,1 0 0 16,2-9 128-16,0-2 0 0,1-2 0 0,3-3 0 15,-1-5-224-15,2-1 32 0,0-6 16 0,1-2 0 31,3-4-736-31,1-4-160 0,2 0-16 0,2-4-16 0,2-2-592 0,-6 6-112 0,0 0-32 0,0 0 0 16,49-45 352-16,-49 45 64 0,0 0 16 0,48-43 0 16,-48 43 976-16,0 0 208 0,49-38 32 0,-49 38 16 0,0 0 688 0,0 0 128 15,53-22 16-15,-53 22 16 0,0 0 1200 0,0 0 240 16,0 0 64-16,33 18 0 0,-30-10-528 0,-1 4-112 16,-2 0 0-16,0 1-16 0,-2 0-816 0,0 2-176 15,-1-3-16-15,2 2-16 0,0-2-496 0,0-3-192 16,1 1 16-16,0-4 0 15,2 2-1728-15,3-3-336 0</inkml:trace>
  <inkml:trace contextRef="#ctx0" brushRef="#br0" timeOffset="89257.3">30487 12037 2751 0,'0'0'128'0,"35"-47"16"0,-35 47-144 0,0 0 0 15,0 0 0-15,41-41 0 0,-41 41 224 0,0 0 16 0,0 0 0 0,70-32 0 16,-70 32 1840-16,0 0 368 15,0 0 80-15,42 16 16 0,-46 3 896 0,-4 4 176 0,-5 4 32 0,-1 3 16 16,-4 3-2176-16,-2-1-432 0,-1-1-96 0,-1 2 0 0,0-1-128 16,-2-1 0-16,1-3-16 0,-1-3 0 15,5-5-816-15,0-2 0 0,2-4 0 0,2-2-9600 16,1-2-1792 0</inkml:trace>
  <inkml:trace contextRef="#ctx0" brushRef="#br0" timeOffset="89632.05">30381 12141 29487 0,'0'0'2624'15,"1"0"-2112"-15,2 0-512 0,0 0 0 0,1 0 1600 0,1 0 192 16,4 1 64-16,-9-1 0 0,0 0-1024 0,54 6-192 16,-54-6-32-16,46 6-16 0,-46-6-304 0,44 4-64 15,-44-4-16-15,44 5 0 16,-44-5-1392-16,0 0-288 0,60 5-48 0,-60-5-16 15,0 0-1776-15,50 9-352 0,-50-9-80 0,0 0-16 16,0 0 592-16,0 0 112 0,0 0 32 0,0 0 0 16,47 2 1248-16,-46-2 256 0,-1 1 48 0,0 2 16 0,0-1 1952 0,-1-2 384 15,1 4 80-15,-2-2 0 0,2 0-272 0,-1 1-64 0,-1 2-16 0,-2-1 0 16,0 0-480-16,-2 2-128 16,-1-1 0-16,-2 2 0 0,0 2 448 0,-1-2 32 15,0 3 0-15,-1 1 0 0,0-1 1920 0,3-2 384 16,-1 3 80-16,0-1 16 0,3-2 480 0,0 2 96 0,2-4 32 15,0 4 0-15,1-2-1504 0,2 3-320 0,-1-4-48 0,2 2-16 0,2-2-1088 0,-4 2-240 16,1-3-32-16,0 0-16 16,-2-2-224-16,1 0 0 0,-3-2 0 0,0 1 0 31,0-2-560-31,-1-2-96 0,1 1-32 0,-1-5-16752 0</inkml:trace>
  <inkml:trace contextRef="#ctx0" brushRef="#br0" timeOffset="89855.97">30845 12435 36863 0,'-9'10'1632'0,"5"-6"336"0,-1-1-1584 0,2 0-384 16,1-1 0-16,1 0 0 0,0 0 896 0,-2-2 112 16,1 2 16-16,-3-2 0 15,0 0-1360-15,0-2-272 0,1 2-48 0</inkml:trace>
  <inkml:trace contextRef="#ctx0" brushRef="#br0" timeOffset="91331.16">6267 13947 9215 0,'0'-3'816'0,"-1"-3"-656"15,-2 2-160-15,1-2 0 0,-1 2 1216 0,1 1 224 0,-2-3 32 0,-5-2 16 16,-4-6 432-16,-7-2 64 0,-5 1 32 0,-1 3 0 16,2 4-272-16,-4 6-48 0,2 4-16 0,2 1 0 15,-1 7-496-15,3 0-96 0,1 3-32 0,3 2 0 16,3 4-368-16,3-1-80 0,3 2-16 0,3 2 0 15,4-2-80-15,3 3 0 0,3 3-16 0,3 3 0 16,4-1-176-16,4-3-48 0,2-2 0 0,6 2 0 16,4-3-144-16,0 1-128 0,3-1 192 0,-4 3-192 15,-3-3 128-15,-5-3-128 0,-6-3 0 0,-5 0 0 0,-5-4 0 0,-9 0 0 16,-3 2 0-16,-6-2 0 16,-3 3 0-16,-7-5 0 0,-2 0 0 0,0-4 0 15,1 0 128-15,-5-3-128 0,-3 1 0 0,2-7 0 16,2 2 0-16,2-5 0 0,6-1 0 0,2-1 0 15,3 0-960-15,5-3-208 0,3 1-48 0,5 1-14016 16</inkml:trace>
  <inkml:trace contextRef="#ctx0" brushRef="#br0" timeOffset="91572.81">6283 14180 6447 0,'-3'0'576'0,"0"1"-576"16,0 2 0-16,1-3 0 0,-1 1 2048 0,-2 4 288 0,-3 1 64 0,-7 6 16 15,-2 6 0-15,-3 4 0 16,2 1 0-16,5 0 0 0,3-1-608 0,4-5-112 0,2 1-32 0,5-2 0 16,3-6-576-16,1-1-112 15,5-2-16-15,2-4-16 0,3 2-528 0,1-5-96 16,0 1-32-16,-16-1 0 0,0 0-160 0,0 0-128 0,66-13 144 16,-66 13-144-16,0 0 128 0,0 0-128 0,49-41 0 15,-44 29 0-15,-1 2 0 0,-3-5 0 0,-2 1 0 0,1-4 0 16,-1 2 0-16,-1 0-192 0,0 0 48 0,1 1 0 31,-2 2-1840-31,2 3-384 0</inkml:trace>
  <inkml:trace contextRef="#ctx0" brushRef="#br0" timeOffset="91731.01">6486 14452 17503 0,'-6'17'768'0,"3"-8"176"0,1 0-752 0,0-3-192 0,2-1 0 0,0 0 0 0,2-2 416 0,0 6 48 16,2 5 16-16,1-2-8736 15</inkml:trace>
  <inkml:trace contextRef="#ctx0" brushRef="#br0" timeOffset="92242.62">8239 13897 17503 0,'-7'-4'1552'0,"-1"0"-1232"15,3 2-320-15,2 2 0 0,-2 0 1168 0,-5 0 176 0,-9 0 48 0,-10 2 0 16,-10 8 384-16,-4 3 80 16,3 9 0-16,3 3 16 0,3 4-480 0,2 8-112 0,2 2 0 0,5 1-16 15,3-1-496-15,3 2-80 16,6 3-32-16,4-3 0 0,4-3-32 0,5-7-16 16,5-5 0-16,1-4 0 0,-1-6-416 0,6 1-64 15,7-5-128-15,1 0 176 0,1-6-176 0,2 1 0 16,-22-7 0-16,57 2 0 0,-57-2 0 0,61-11 0 0,-61 11-144 0,61-24 144 15,-61 24-320-15,50-39 0 0,-50 39 0 0,39-51 0 16,-39 51-832 0,24-60-160-16,-24 60-32 0,14-61-16 15,-14 61-592-15,4-51-112 0,-7 29-32 0,-1 0-6256 0,-2 1-1248 0</inkml:trace>
  <inkml:trace contextRef="#ctx0" brushRef="#br0" timeOffset="92373.38">7975 14025 13823 0,'-5'13'608'0,"3"-7"128"0,1-2-592 0,0-1-144 0,1 1 0 0,1-2 0 16,2 1 1664-16,3 3 288 0,5 2 64 0,5 1 16 16,6 3-304-16,4-5-64 0,4-1-16 0,1 0 0 15,0-2-1200-15,-31-4-256 0,70 5-32 0,-31-5-12336 16</inkml:trace>
  <inkml:trace contextRef="#ctx0" brushRef="#br0" timeOffset="92650.99">8303 14352 19343 0,'-7'6'1728'0,"2"-2"-1392"16,4-4-336-16,1-2 0 0,1 2 2256 0,-1 0 384 16,0 0 80-16,1 0 16 0,3-2-1632 0,3-2-320 0,-7 4-64 0,0 0-16 15,0 0-336-15,65-41-80 16,-65 41-16-16,0 0 0 0,59-40-272 0,-59 40 0 0,0 0 0 0,51-42 0 15,-51 42 0-15,0 0 0 0,0 0 0 0,0 0 0 16,0 0 0-16,33 12 0 0,-34 5 0 16,-2 2-144-16,0-1 640 0,-2 7 128 15,-1 1 16-15,-2 0 16 0,2-1 16 0,0 1 0 0,1 1 0 16,0-5 0-16,2 0-480 0,2-3-192 0,2-8 128 0,1 0-128 31,0-3-1184-31,4-3-320 0</inkml:trace>
  <inkml:trace contextRef="#ctx0" brushRef="#br0" timeOffset="93012.07">8860 13454 18431 0,'-4'0'816'0,"3"0"160"0,0 0-784 0,-1 0-192 15,1 0 0-15,1 2 0 0,0-2 1456 0,-2 4 240 16,-2 5 48-16,-1 3 16 0,-1 4 288 0,-3 4 64 15,2 5 16-15,-2 0 0 0,3 0-944 0,2 1-192 16,2-1-32-16,3-3-16 0,4-3-464 0,2-5-96 16,3-2 0-16,3-3-16 0,-1-3-368 0,2-2 0 15,-14-4 0-15,0 0 0 16,0 0-304-16,49-7-128 0,-49 7-16 0,0 0-16 16,0 0-1664-16,0 0-336 0</inkml:trace>
  <inkml:trace contextRef="#ctx0" brushRef="#br0" timeOffset="93150.94">8993 13567 11967 0,'-2'7'528'0,"-1"-5"112"0,2 5-512 0,0-4-128 0,0 0 0 0,1 0 0 16,-1 5 2736-16,-1 4 512 0,0 9 96 0,-2 8 32 15,-1 7-512-15,1 3-112 0,0 0 0 0,1-7-16 16,2-4-1344-16,1-3-272 0,1-5-48 0,3-2-16 31,1-5-1376-31,1-1-256 0,3-2-64 0,0-6-15504 0</inkml:trace>
  <inkml:trace contextRef="#ctx0" brushRef="#br0" timeOffset="93783.28">9209 13393 11055 0,'-7'-6'976'0,"1"0"-784"15,3 0-192-15,0 2 0 0,2 2 1984 0,-4-6 368 16,-7-8 64-16,-8-9 16 0,-6-3-544 0,-5 1-96 16,2 5-32-16,1 8 0 0,-2 2-256 0,1 8-48 15,-2 4-16-15,-3 6 0 0,0 4-448 0,-2 6-96 16,0 4 0-16,-1 7-16 0,0 5-112 0,0 5 0 0,2 3-16 0,2 1 0 16,2 2-176-16,0 4-48 15,2 4 0-15,7-1 0 0,4 5-176 0,6-6-32 0,5-4-16 16,6-1 0-16,5 1-144 0,5-4-32 0,6-3 0 0,4-4 0 0,7-1-128 15,2-6 0-15,-2-5 0 0,5-2 128 16,5-2-128-16,2-1 0 0,4-5 0 0,-1-2 0 0,-4-4 0 0,3-4 0 16,3-2 0-16,-43 0 0 15,85-17 0-15,-85 17 0 0,68-22 0 0,-68 22 0 0,76-36-144 0,-76 36 144 16,78-53-192-16,-78 53 192 16,55-51-320-16,-55 51 32 0,46-57 16 0,-46 57 0 0,41-73 128 0,-41 73 144 15,26-75-208-15,-26 75 80 16,16-71 128-16,-11 37 0 0,-3 0 0 0,-2 1 0 15,0-4 0-15,-3 0 0 0,-2 2 0 0,-3 2 0 16,0-2 0-16,-3 1 0 0,-4 3 0 0,-3 2 0 16,-3 9 0-16,-3-1 0 0,-1 3 0 0,-5 2 0 0,-1 3 0 0,-2 3 128 15,-2 4-128-15,-3 5 0 0,-3 2 0 0,2 2 144 16,0 3-144-16,5 1 0 0,1 4 144 0,0 2-144 16,-2 0 0-16,3 7 144 0,1 4-144 0,0 5 192 15,2 6-192-15,0 0 192 0,1 5-192 0,1 5 128 16,1 2-128-16,0 1 128 0,4 2 0 0,3 0-128 0,4 1 192 15,5-4-64-15,7-1-128 0,4-7 160 16,5-3-160-16,6-5 160 0,6-2-160 0,5-3 0 0,6-2 0 0,0-5 0 16,-2-3 0-16,4 0 0 15,8-4 0-15,0 1 0 0,2-6 0 0,-6-3 0 0,-35-4 0 0,62-1 0 16,-62 1 0-16,81-21 0 16,-81 21 0-16,76-39 0 0,-76 39-320 0,61-50 16 0,-61 50 0 0,47-67-11552 31,-47 67-2320-31</inkml:trace>
  <inkml:trace contextRef="#ctx0" brushRef="#br0" timeOffset="94251.57">8219 13851 2751 0,'-3'4'256'0,"0"-4"-256"0,2 1 0 0,0 1 0 15,1-2 1280-15,0 3 192 0,0-2 64 0,0 4 0 16,0 1 592-16,1 8 128 0,0 1 32 0,0 7 0 16,2 0-512-16,-1 4-112 0,2-4 0 0,-1 3-16 15,-1 4-1264-15,0-5-240 0,1 2-144 0,-2-7-9984 16</inkml:trace>
  <inkml:trace contextRef="#ctx0" brushRef="#br0" timeOffset="94923.97">10229 14145 13823 0,'-6'-2'1216'0,"-1"-2"-960"16,2 4-256-16,3 0 0 0,-2 0 880 0,-2 0 128 16,-6 0 16-16,-9 0 16 0,-7 6 0 0,-4 4 0 15,0 4 0-15,1 3 0 0,4 5-64 0,4 2-16 16,4 3 0-16,4-3 0 0,7-2-272 0,3-1-64 16,3 1-16-16,5-2 0 0,4-2-144 0,3-3-16 15,4-4-16-15,1 0 0 16,3-4-1008-16,3-4-208 0,-21-3-48 0,51 3-11008 0</inkml:trace>
  <inkml:trace contextRef="#ctx0" brushRef="#br0" timeOffset="95166.28">10460 14222 23039 0,'-19'0'1024'0,"10"0"192"0,0-3-960 0,1 3-256 0,2 0 0 0,0 0 0 0,-3 0 1168 0,-4 3 192 16,-11-1 48-16,-4 5 0 0,-2 2 80 0,4 1 32 15,5 0 0-15,6 1 0 16,6 3-528-16,2-4-96 0,6 2-32 0,4-3 0 16,2 1-560-16,4-3-112 0,4 2-32 0,0 0 0 15,3-2-160-15,1-3 0 0,2 1 0 0,0 1 0 16,-3-2 0-16,-16-4 0 0,0 0 0 0,57-4 0 16,-57 4-368-16,0 0 48 0,0 0 16 0,62-27 0 15,-62 27-1760-15,0 0-368 0,0 0-64 0,0 0-10992 0</inkml:trace>
  <inkml:trace contextRef="#ctx0" brushRef="#br0" timeOffset="95384.71">10529 14237 3679 0,'1'0'160'0,"-1"1"32"0,0-1-192 0,0 2 0 16,0-2 0-16,0 2 0 0,0 0 1552 0,-1 2 272 15,0 5 48-15,0-1 16 0,-2 6 1344 0,0-2 272 16,-1 2 48-16,1 1 16 0,2-2-1024 0,1 2-208 15,1-3-32-15,3 2-16 0,1-2-928 0,1 1-176 16,3-1-32-16,1-6-16 0,1 2-448 0,0-3-96 0,1-2-16 0,1-3 0 16,-13 0-288-16,0 0-64 0,0 0-16 0,0 0 0 15,0 0-208-15,62-38 0 0,-62 38 0 0,0 0 0 16,24-57-256-16,-24 57-80 0,15-51-32 0,-15 51-16368 16</inkml:trace>
  <inkml:trace contextRef="#ctx0" brushRef="#br0" timeOffset="95616.96">10911 13889 12895 0,'-12'13'1152'0,"5"-8"-928"0,0 0-224 0,4 1 0 16,0-3 2272-16,2 1 416 0,0 2 64 0,-2 7 32 0,0 5-1376 0,-1 11-288 15,-1 9-48-15,1 3-16 0,2 3-256 0,-1 1-48 16,2 2-16-16,1-5 0 0,0-1-128 0,2-3-32 16,1-3 0-16,-1-4 0 0,2-7-576 0,2-1 0 15,0-5-192-15,2-4-13664 16</inkml:trace>
  <inkml:trace contextRef="#ctx0" brushRef="#br0" timeOffset="95981.49">11101 14250 7359 0,'-3'-3'656'0,"-1"-2"-528"0,2 3-128 0,1 0 0 16,-2 2 2816-16,-1 0 512 0,-3-1 128 0,-5-2 0 15,-3 6-448-15,-4 3-112 0,3 5-16 0,0 4 0 16,3 3-1024-16,-1 2-192 0,4 1-64 0,1 2 0 16,3-1-736-16,2-2-160 0,3-2-16 0,2-2-16 15,4 0-480-15,3-1-192 0,0-1 128 0,-3-6-128 16,0-1 0-16,2-4 0 0,1 1 0 0,6-5 0 15,-14 1 0-15,0 0 0 0,0 0-128 0,69-40 128 32,-69 40-640-32,0 0-48 0,53-67-16 0,-53 67 0 0,27-60-944 0,-27 60-192 0,19-67-32 0,-13 32-16 15,-1 4-160-15,-4-3-48 0,1 2 0 0,-2-3 0 16,1 0 976-16,0 1 192 0,2-5 32 0,-1 5 16 0,-2 34 752 0,10-63 128 16,-10 63 0-16,18-67 0 15,-18 67 576-15,18-43 16 0,-18 43 16 0,0 0 0 0,0 0 224 0,8 0 32 16,-10 12 16-16,-3 9 0 0,0 5 592 0,-1 6 128 0,0 2 32 0,-2 4 0 15,1 9-672-15,-1 1-128 16,2 3-16-16,0-4-16 0,2 4-800 0,1-1-352 0,1 1 32 0,2-4-9152 31,4-5-1840-31</inkml:trace>
  <inkml:trace contextRef="#ctx0" brushRef="#br0" timeOffset="96481.17">12123 14180 18431 0,'-9'4'1632'0,"2"-2"-1312"0,2 2-320 0,3-4 0 16,0 3 2000-16,-1 0 336 0,-6 7 64 0,-3 2 16 0,-3 7-1136 0,0 3-240 15,3-2-32-15,3-2-16 0,3 1-496 0,1-3-112 16,1-2 0-16,2 0-16 0,0-4-240 0,1-1-128 15,1-2 160-15,1-4-160 0,-1 1 0 0,3-7 128 16,-1 2-128-16,2-2 0 0,1-3-128 0,-5 6-80 16,0 0-16-16,0 0 0 0,0 0-32 0,47-53-16 15,-47 53 0-15,0 0 0 0,43-44 272 0,-43 44-192 16,0 0 192-16,47-40-160 0,-47 40 160 0,0 0 0 0,0 0-144 0,0 0 144 16,60-25 0-16,-53 26 0 15,2 2 0-15,-3 1 0 0,-1 1 192 0,0 2 96 16,-3 3 32-16,0 1 0 0,-2 1-32 0,-3 4 0 0,2-4 0 0,-3 2 0 15,0-1-288-15,-1-1 0 0,3-2 0 0,-1 0 0 16,5-1-1616-16,1-3-240 0,4-2-32 16,0-4-10496-16</inkml:trace>
  <inkml:trace contextRef="#ctx0" brushRef="#br0" timeOffset="96710.84">12467 14285 7199 0,'2'-10'144'0,"-2"5"48"0,0 0 0 0,-1 0 16 0,0 2-208 0,0 0 0 0,-1-1 0 0,-1-2 0 15,-5-1 3456-15,-2-4 656 0,-2 1 128 0,-2 4 32 0,-2 2-1184 0,0 6-224 16,-2 2-48-16,0 2-16 16,1 7-1232-16,1-1-240 0,1 4-48 0,2 0-16 15,3 3-688-15,4-3-144 0,1 0-32 0,3 2 0 16,2-4-400-16,4 1 0 0,1-2 128 0,2-3-128 16,2 1 0-16,0-3 0 0,2-2 0 0,1-4 128 15,2 2-128-15,1-1 0 0,-2-3 0 0,-13 0 0 0,0 0 0 0,0 0 0 16,55-19 0-16,-55 19 0 0,0 0 0 0,0 0 0 0,38-60-176 15,-38 60 176 1,0 0-912-16,22-64-112 0,-22 64 0 0,15-47-9776 0,-15 47-1936 0</inkml:trace>
  <inkml:trace contextRef="#ctx0" brushRef="#br0" timeOffset="96933.09">12680 13804 5519 0,'-2'-5'496'0,"2"0"-496"16,0 3 0-16,0-1 0 0,2 2 2384 0,-2-2 384 16,1-3 80-16,-1 0 16 0,0 0 464 0,-1 8 80 0,1 5 32 0,-3 6 0 15,1 8-944-15,-2 5-192 0,1 6-48 0,0 2 0 16,-1-6-1264-16,0 8-256 0,1 5-48 0,-1 3-16 16,0-3-416-16,2 0-64 0,0 0-32 0,0-3 0 15,0-3-160-15,-1-3 0 0,1-4 0 0,-1-3 128 31,1-3-800-31,-1-6-160 0,1-6-48 0,-1-4-15776 0</inkml:trace>
  <inkml:trace contextRef="#ctx0" brushRef="#br0" timeOffset="97086.95">12540 14139 26719 0,'-9'16'1184'0,"4"-8"240"16,2-2-1136-16,1-1-288 0,2-2 0 0,3 0 0 0,1-2 1280 0,3 4 192 15,9 2 32-15,7 2 16 0,8-1-864 0,4-2-160 16,2 0-48-16,1-4-10240 16,-2 0-2064-16</inkml:trace>
  <inkml:trace contextRef="#ctx0" brushRef="#br0" timeOffset="98973.23">14053 14123 15663 0,'-3'-2'1392'0,"-1"-2"-1120"0,2 1-272 0,-1 1 0 15,1 1 1024-15,-2 1 128 0,-5-3 48 0,-4-1 0 16,-7 4 96-16,-4 0 32 0,1 7 0 0,-1 3 0 16,1 2-272-16,2 6-48 0,2-1-16 0,6 2 0 15,2 2-160-15,3 2-16 0,4 0-16 0,6-2 0 0,4-2-224 0,2-3-64 16,5-4 0-16,0-1 0 0,1-2-512 0,2-3 0 15,-16-6 0-15,47 10 0 16,-47-10-1152-16,51 6-192 0,-51-6-48 0,49 4-11840 16</inkml:trace>
  <inkml:trace contextRef="#ctx0" brushRef="#br0" timeOffset="99632.52">13690 14118 3679 0,'-4'-1'320'0,"0"1"-320"15,1-3 0-15,0 3 0 0,0 0 768 0,-2-2 64 16,-5 1 32-16,-6 1 0 0,-5 0 224 0,-3 3 64 16,2 4 0-16,1-1 0 0,0 4 336 0,2 2 80 15,2 2 16-15,3 0 0 0,2 2 112 0,3 3 32 16,3-3 0-16,4 0 0 0,0 0-400 0,5-1-80 16,3-5-16-16,2 0 0 0,3 0-400 0,3-2-64 0,4-1-32 0,-3-1 0 15,-2-4-544-15,3 2-192 16,-16-4 0-16,0 0 144 0,79 0-144 0,-79 0 0 15,0 0 0-15,70-22 0 0,-70 22 0 0,0 0 0 0,0 0 0 16,49-51 0-16,-43 36-176 0,-2 3 176 0,-1-1-128 0,-5 2 128 16,1-1-272-16,-1 0 16 0,-3-3 16 0,0 1 0 31,0 2-1040-31,0-2-224 0,1 2-32 0,2 3-9744 0</inkml:trace>
  <inkml:trace contextRef="#ctx0" brushRef="#br0" timeOffset="99965.08">14302 14169 8287 0,'0'-4'736'0,"-1"2"-592"16,1 0-144-16,0-1 0 0,0 0 1280 0,-2 3 240 16,1-2 32-16,-1 0 16 0,-2-3-208 0,-3 4-32 15,-4-1-16-15,-4 4 0 0,-3 2 112 0,0 2 32 16,-4 2 0-16,-2 3 0 0,1 5-320 0,0-4-64 16,4 5-16-16,1 1 0 0,5-5-144 0,3 3-16 15,4-1-16-15,3-2 0 0,2 0 64 0,5-3 16 0,2 1 0 0,4-1 0 16,0 0-528-16,3 0-112 15,4-1 0-15,2-3-16 0,1 4-304 0,0-4 0 0,-3-2 0 0,-17-4 0 32,0 0-880-32,63 2-80 0,-63-2 0 0,0 0-13744 0</inkml:trace>
  <inkml:trace contextRef="#ctx0" brushRef="#br0" timeOffset="100582.17">14486 14151 8287 0,'-12'7'736'0,"4"-4"-592"0,1 1-144 0,1-1 0 0,3-2 2064 0,1 1 384 16,-2 2 80-16,-3 2 16 0,-4 6-496 0,-3 3-112 16,0 5-16-16,5-1 0 0,1-1-576 0,6 0-112 15,2-2-16-15,1-2-16 0,3-1-96 0,2-3-16 16,2 2 0-16,2-2 0 0,3-1-560 0,0-2-112 16,2-1-32-16,-3 0 0 0,3-3-384 0,-2 1 128 15,-13-4-128-15,0 0 0 0,0 0 0 0,0 0 0 16,57-16 0-16,-57 16 0 0,0 0-240 0,0 0-16 15,0 0-16-15,28-51 0 16,-24 38-864-16,-1-1-160 0,-1-2-48 0,0-2 0 16,2 1-64-16,-4 17 0 0,0 0-16 0,17-48 0 15,-17 48 384-15,0 0 80 0,0 0 0 0,30-42 16 0,-30 42 688 0,0 0 256 0,0 0-176 0,0 0 176 16,0 0 0-16,0 0 0 0,0 0 208 0,58-3-64 0,-53 13 624 16,-1-1 128-16,-1 2 32 0,1 1 0 15,-2 3 176-15,0 4 48 0,-1-2 0 0,-2 4 0 0,1-1-208 16,-3-2-48-16,1 1 0 0,-1-7 0 15,2-2-144-15,-3 2-48 0,1-2 0 0,-1 0 0 0,0 0-192 16,2-4-32-16,-1-1-16 0,2-4 0 0,1 2-272 0,-1-7-64 16,2 2-128-16,0-4 192 0,2-1-192 15,-1-2 0-15,2-1 0 0,1-5 0 0,0 1 128 0,-5 14 48 16,13-41 0-16,-13 41 0 16,18-43 112-16,-18 43 32 0,20-41 0 0,-20 41 0 0,0 0-112 0,32-50-16 15,-32 50 0-15,0 0 0 0,0 0-192 0,58-40 0 16,-58 40 0-16,0 0 0 15,0 0-480-15,54-25-32 0,-54 25-16 0,0 0-10256 16,0 0-2048-16</inkml:trace>
  <inkml:trace contextRef="#ctx0" brushRef="#br0" timeOffset="101150.94">14991 14427 37775 0,'-2'0'3360'0,"2"-2"-2688"0,2 2-544 0,-1 0-128 16,0 0 0-16,0 0 0 0,2 0 0 0,-1 0 0 31,3 2-1088-31,3-2-208 0,-1 3-48 0,-1-2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0,'2'71'5989'0'0,"7"36"-1242"0"0,15 21-2163 0 0,-24-128-2659 0 0,0 1-1 0 0,0 0 0 0 0,0 0 1 0 0,0 0-1 0 0,0 0 1 0 0,0 0-1 0 0,0 0 0 0 0,-1 0 1 0 0,1 0-1 0 0,0-1 0 0 0,-1 1 1 0 0,1 0-1 0 0,-1 1 1 0 0,1-2-9 0 0,0 1 0 0 0,-1-1 0 0 0,1 0 0 0 0,0 0 0 0 0,0 1 0 0 0,-1-1 0 0 0,1 0 0 0 0,0 0 0 0 0,-1 1 0 0 0,1-1 0 0 0,0 0 0 0 0,-1 0 0 0 0,1 0 0 0 0,0 1 0 0 0,-1-1 0 0 0,1 0 0 0 0,0 0 0 0 0,-1 0 0 0 0,1 0 0 0 0,-1 0 0 0 0,1 0 1 0 0,0 0-1 0 0,-1 0 0 0 0,1 0 0 0 0,-1 0 0 0 0,1 0 0 0 0,0 0 0 0 0,-1 0 0 0 0,1 0 0 0 0,0-1 0 0 0,-1 1 0 0 0,0 0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3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1375 0 0,'-16'-4'6143'0'0,"26"5"-2944"0"0,34 1 1022 0 0,-42-1-2888 0 0,11-1-758 0 0,2 1-456 0 0,1 1 70 0 0,27-2 0 0 0,28-3-745 0 0,-22 0-860 0 0,-37 2-4148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90 5983 0 0,'0'0'65'0'0,"-1"0"0"0"0,1 0 0 0 0,0 0-1 0 0,0 0 1 0 0,0 0 0 0 0,0 0 0 0 0,-1 0-1 0 0,1 0 1 0 0,0-1 0 0 0,0 1 0 0 0,0 0-1 0 0,0 0 1 0 0,0 0 0 0 0,-1 0 0 0 0,1 0-1 0 0,0 0 1 0 0,0 0 0 0 0,0-1 0 0 0,0 1 0 0 0,0 0-1 0 0,0 0 1 0 0,0 0 0 0 0,0 0 0 0 0,0 0-1 0 0,-1-1 1 0 0,1 1 0 0 0,0 0 0 0 0,0 0-1 0 0,0 0 1 0 0,0 0 0 0 0,0-1 0 0 0,0 1-1 0 0,0 0 1 0 0,0 0 0 0 0,0 0 0 0 0,0 0-1 0 0,0-1 1 0 0,0 1 0 0 0,0 0 0 0 0,0 0-1 0 0,1 0 1 0 0,6-5 2395 0 0,11-1 398 0 0,-7 4 48 0 0,2 2-2012 0 0,65-5 955 0 0,12-2-1017 0 0,-40 4-609 0 0,-23 1-21 0 0,33-5-19 0 0,-31 4-75 0 0,29-3-39 0 0,-30 2-5 0 0,42-5-10 0 0,9-2-44 0 0,-4 1-22 0 0,-47 8-149 0 0,23 0-432 0 0,-38 1-162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2303 0 0,'-4'0'677'0'0,"0"0"1"0"0,0 1-1 0 0,0 0 0 0 0,0-1 0 0 0,0 2 0 0 0,0-1 0 0 0,0 0 0 0 0,0 1 0 0 0,0 0 0 0 0,-5 3 0 0 0,8-5-468 0 0,0 1 0 0 0,0-1 0 0 0,1 1 0 0 0,-1 0 0 0 0,0 0 1 0 0,0 0-1 0 0,0-1 0 0 0,1 1 0 0 0,-1 0 0 0 0,0 0 0 0 0,1 0 0 0 0,-1 0 1 0 0,1 0-1 0 0,-1 0 0 0 0,1 0 0 0 0,0 0 0 0 0,-1 2 0 0 0,1-2-55 0 0,0 0-1 0 0,0 0 0 0 0,0 1 0 0 0,1-1 1 0 0,-1 0-1 0 0,0 0 0 0 0,1 0 0 0 0,-1 0 1 0 0,1 0-1 0 0,-1 0 0 0 0,1 0 1 0 0,-1 0-1 0 0,1 0 0 0 0,0 0 0 0 0,-1 0 1 0 0,1 0-1 0 0,0 0 0 0 0,0 0 0 0 0,0 0 1 0 0,1 0-1 0 0,10 9 213 0 0,1-2 0 0 0,0 1 0 0 0,1-2-1 0 0,22 10 1 0 0,-12-6-282 0 0,4 3-4 0 0,22 8 0 0 0,-37-16-56 0 0,87 42 34 0 0,-88-42-58 0 0,0 1-1 0 0,-1 1 1 0 0,0 0 0 0 0,0 1 0 0 0,-1 0-1 0 0,11 11 1 0 0,-19-17 2 0 0,1 0 1 0 0,-1 0-1 0 0,0 1 0 0 0,0-1 1 0 0,0 1-1 0 0,-1-1 0 0 0,1 1 0 0 0,-1-1 1 0 0,0 1-1 0 0,0 0 0 0 0,0 0 1 0 0,0-1-1 0 0,-1 1 0 0 0,1 6 0 0 0,-2-4 56 0 0,1 0 0 0 0,-1 0 0 0 0,0 0-1 0 0,-1-1 1 0 0,1 1 0 0 0,-1 0-1 0 0,0 0 1 0 0,-4 7 0 0 0,-5 6 243 0 0,-1-1 1 0 0,-1 0-1 0 0,-29 32 1 0 0,37-44-259 0 0,-29 29 74 0 0,-61 48 0 0 0,-5 5-90 0 0,95-83-27 0 0,1-1 0 0 0,-1 1 0 0 0,1 0 0 0 0,0 0 0 0 0,1 1 0 0 0,-5 6 0 0 0,8-11 0 0 0,-1 0 0 0 0,1 0 0 0 0,0 1 0 0 0,-1-1 0 0 0,1 0 0 0 0,0 0 0 0 0,0 0 0 0 0,0 1 0 0 0,-1-1 0 0 0,1 0 0 0 0,1 1 0 0 0,-1-1 0 0 0,0 0 0 0 0,0 0 0 0 0,0 1 0 0 0,1-1 0 0 0,-1 0 0 0 0,0 0 0 0 0,1 0 0 0 0,-1 0 0 0 0,1 1 0 0 0,0-1 0 0 0,-1 0 0 0 0,1 0 0 0 0,0 0 0 0 0,0 0 0 0 0,0 0 0 0 0,-1 0 0 0 0,1-1 0 0 0,0 1 0 0 0,0 0 0 0 0,0 0 0 0 0,0-1 0 0 0,1 1 0 0 0,-1 0 0 0 0,0-1 0 0 0,0 1 0 0 0,2 0 0 0 0,19 6 0 0 0,0-5 0 0 0,41-2-10 0 0,14-1-33 0 0,10-1 32 0 0,4 0 11 0 0,0-1 0 0 0,-20 2 0 0 0,-5 4 0 0 0,3 6 0 0 0,-55-7-5 0 0,0 1-1 0 0,0 0 0 0 0,-1 2 1 0 0,17 6-1 0 0,-21-6-291 0 0,21 7-96 0 0,-10-8-3234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5527 0 0,'-1'2'406'0'0,"-1"0"-1"0"0,1 0 0 0 0,0 0 0 0 0,0 0 0 0 0,0 0 1 0 0,0 1-1 0 0,0-1 0 0 0,0 0 0 0 0,0 1 0 0 0,0 2 1 0 0,-3 29 2133 0 0,2-21-1573 0 0,-1 9 34 0 0,1-7-869 0 0,0 0 1 0 0,1 0 0 0 0,0 0 0 0 0,3 24 0 0 0,-1-36-1523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63 5527 0 0,'-8'-12'240'0'0,"4"6"56"0"0,-1 0-232 0 0,0 1-64 0 0,2 3 0 0 0,1 1 0 0 0,1-3 432 0 0,-3 1 80 0 0,1 0 8 0 0,-2-3 8 0 0,2 1-16 0 0,0 0-8 0 0,3 2 0 0 0,0 1 0 0 0,3 4-600 0 0,2-2-128 0 0,1 1-16 0 0,4 4-8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4895 0 0,'0'0'73'0'0,"-1"0"0"0"0,1 1-1 0 0,0-1 1 0 0,0 0 0 0 0,0 1-1 0 0,0-1 1 0 0,0 0 0 0 0,0 1 0 0 0,0-1-1 0 0,0 0 1 0 0,0 1 0 0 0,0-1-1 0 0,0 0 1 0 0,0 1 0 0 0,0-1-1 0 0,1 0 1 0 0,-1 0 0 0 0,0 1-1 0 0,0-1 1 0 0,0 0 0 0 0,0 1-1 0 0,0-1 1 0 0,1 0 0 0 0,-1 0-1 0 0,0 1 1 0 0,0-1 0 0 0,1 0-1 0 0,-1 0 1 0 0,0 0 0 0 0,1 1-1 0 0,12 7 2256 0 0,18 2 928 0 0,-29-10-3125 0 0,24 6 517 0 0,0-1-1 0 0,1-1 0 0 0,41 0 1 0 0,-64-4-1040 0 0,7 0-1570 0 0,46-3-2834 0 0</inkml:trace>
  <inkml:trace contextRef="#ctx0" brushRef="#br0" timeOffset="1">10 138 5063 0 0,'0'1'29'0'0,"0"-1"-1"0"0,-1 0 0 0 0,1 0 0 0 0,0 0 0 0 0,-1 1 0 0 0,1-1 0 0 0,0 0 1 0 0,-1 1-1 0 0,1-1 0 0 0,0 0 0 0 0,0 1 0 0 0,-1-1 0 0 0,1 0 0 0 0,0 1 1 0 0,0-1-1 0 0,0 0 0 0 0,0 1 0 0 0,-1-1 0 0 0,1 1 0 0 0,0-1 1 0 0,0 0-1 0 0,0 1 0 0 0,0 0 0 0 0,9 1 1691 0 0,-1-2-1066 0 0,44 2 2713 0 0,26-7-2667 0 0,-72 4-684 0 0,-3 1-620 0 0,6-1-2222 0 0,41-5-941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56 3223 0 0,'-3'-1'277'0'0,"0"-1"1"0"0,0 1-1 0 0,0 0 0 0 0,0 0 0 0 0,0 0 0 0 0,-1 1 0 0 0,1-1 0 0 0,0 1 0 0 0,-1 0 0 0 0,1 0 0 0 0,0 0 0 0 0,-1 0 0 0 0,1 0 0 0 0,0 1 0 0 0,-1-1 0 0 0,1 1 0 0 0,0 0 0 0 0,-5 2 0 0 0,-1 0 627 0 0,1 1 1 0 0,0 0-1 0 0,0 0 1 0 0,0 0-1 0 0,-13 11 1 0 0,18-12-572 0 0,0 0 0 0 0,0 0-1 0 0,0 0 1 0 0,0 0 0 0 0,0 0 0 0 0,0 1-1 0 0,1 0 1 0 0,0-1 0 0 0,0 1 0 0 0,0 0 0 0 0,0 0-1 0 0,1 0 1 0 0,-1 0 0 0 0,0 5 0 0 0,2-7-288 0 0,-1 0 1 0 0,1 0 0 0 0,0 1-1 0 0,0-1 1 0 0,0 0-1 0 0,1 0 1 0 0,-1 1 0 0 0,0-1-1 0 0,1 0 1 0 0,0 0-1 0 0,-1 0 1 0 0,1 0 0 0 0,0 0-1 0 0,0 0 1 0 0,0 0-1 0 0,0 0 1 0 0,1 0 0 0 0,-1 0-1 0 0,0-1 1 0 0,1 1-1 0 0,-1-1 1 0 0,1 1 0 0 0,0-1-1 0 0,-1 1 1 0 0,1-1-1 0 0,0 0 1 0 0,0 0 0 0 0,0 1-1 0 0,3 0 1 0 0,-2-1-41 0 0,1 1 1 0 0,0-1-1 0 0,0 0 0 0 0,0 0 1 0 0,0 0-1 0 0,0-1 0 0 0,0 0 1 0 0,0 1-1 0 0,0-1 0 0 0,7-1 1 0 0,-3 0-9 0 0,-1-1-1 0 0,1 1 1 0 0,-1-1 0 0 0,12-5 0 0 0,-6-4-40 0 0,33-29 20 0 0,-45 39 21 0 0,0 0 0 0 0,0 1-1 0 0,0-1 1 0 0,-1 0 0 0 0,1 1-1 0 0,0-1 1 0 0,0 0 0 0 0,0 0 0 0 0,-1 0-1 0 0,1 0 1 0 0,0 0 0 0 0,-1 0-1 0 0,1 0 1 0 0,-1 0 0 0 0,1 0 0 0 0,-1 0-1 0 0,0 0 1 0 0,1 0 0 0 0,-1 0-1 0 0,0-2 1 0 0,8-42-10 0 0,-8 43 12 0 0,0-1 0 0 0,1 1 0 0 0,-1 0-1 0 0,-1 0 1 0 0,1-1 0 0 0,0 1 0 0 0,-1 0-1 0 0,1 0 1 0 0,-1 0 0 0 0,1-1 0 0 0,-1 1-1 0 0,0 0 1 0 0,0 0 0 0 0,0 0 0 0 0,0 0 0 0 0,-1 0-1 0 0,1 1 1 0 0,0-1 0 0 0,-1 0 0 0 0,1 0-1 0 0,-1 1 1 0 0,0-1 0 0 0,1 1 0 0 0,-1 0 0 0 0,0-1-1 0 0,0 1 1 0 0,-2-1 0 0 0,-3-1-175 0 0,0 0 0 0 0,-1 0 1 0 0,1 1-1 0 0,-1 0 0 0 0,-11-2 0 0 0,19 4 142 0 0,-19-3-4605 0 0,3-2-1580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4607 0 0,'-1'-20'7283'0'0,"2"30"-5646"0"0,5 214 4807 0 0,-6-205-5928 0 0,0-18-489 0 0,0 1-1 0 0,0-1 0 0 0,0 0 1 0 0,1 1-1 0 0,-1-1 1 0 0,0 0-1 0 0,0 1 1 0 0,1-1-1 0 0,-1 0 0 0 0,1 0 1 0 0,0 2-1 0 0,-1-3-25 0 0,0 0 0 0 0,0 0-1 0 0,0 0 1 0 0,0 1-1 0 0,1-1 1 0 0,-1 0 0 0 0,0 0-1 0 0,0 0 1 0 0,0 0 0 0 0,0 0-1 0 0,0 0 1 0 0,0 0 0 0 0,0 0-1 0 0,0 0 1 0 0,1 0 0 0 0,-1 0-1 0 0,0 0 1 0 0,0 0 0 0 0,0 0-1 0 0,0 0 1 0 0,0 0-1 0 0,0 0 1 0 0,0 0 0 0 0,1 0-1 0 0,-1 0 1 0 0,0 0 0 0 0,0 0-1 0 0,0 0 1 0 0,0 0 0 0 0,0 0-1 0 0,0 0 1 0 0,0 0 0 0 0,1 0-1 0 0,-1 0 1 0 0,0 0 0 0 0,0 0-1 0 0,0 0 1 0 0,0-1 0 0 0,0 1-1 0 0,5-9 1 0 0,7-26-3 0 0,-5 16-11 0 0,0-1 0 0 0,1 1 1 0 0,18-30-1 0 0,5 0-8 0 0,8 0-22 0 0,-38 47 42 0 0,0 1 0 0 0,0 0 0 0 0,1-1-1 0 0,-1 1 1 0 0,0 0 0 0 0,1 0 0 0 0,-1 0 0 0 0,1 0 0 0 0,-1 0 0 0 0,1 0 0 0 0,0 1 0 0 0,3-2 0 0 0,-5 2 1 0 0,1 0 0 0 0,0 0 0 0 0,0 0 1 0 0,-1 0-1 0 0,1 0 0 0 0,0 0 0 0 0,-1 0 0 0 0,1 0 1 0 0,0 0-1 0 0,-1 0 0 0 0,1 1 0 0 0,0-1 1 0 0,0 0-1 0 0,-1 1 0 0 0,1-1 0 0 0,-1 0 0 0 0,1 1 1 0 0,0-1-1 0 0,-1 1 0 0 0,1-1 0 0 0,0 1 1 0 0,1 2 19 0 0,0 1 0 0 0,0-1 1 0 0,0 0-1 0 0,0 1 1 0 0,-1-1-1 0 0,1 1 1 0 0,1 6-1 0 0,-2-5 50 0 0,5 13 51 0 0,-2 0 1 0 0,-1 0-1 0 0,0 0 1 0 0,-1 0 0 0 0,-1 0-1 0 0,0 0 1 0 0,-2 1-1 0 0,-2 19 1 0 0,0-16-3195 0 0,-10 33 1 0 0,10-45-3752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4607 0 0,'2'-4'7086'0'0,"4"22"-4427"0"0,4 28-1038 0 0,-9-37-1347 0 0,15 110 2011 0 0,-15-102-1999 0 0,0-1 0 0 0,-2 1-1 0 0,0 0 1 0 0,0-1 0 0 0,-6 20 0 0 0,19-105-70 0 0,23-52-248 0 0,-29 107 28 0 0,-1 1-1 0 0,2-1 0 0 0,-1 1 1 0 0,2 1-1 0 0,0-1 1 0 0,14-16-1 0 0,-21 27 18 0 0,1 1 1 0 0,-1-1-1 0 0,1 1 0 0 0,-1-1 0 0 0,1 1 0 0 0,0 0 1 0 0,0 0-1 0 0,-1 0 0 0 0,1 0 0 0 0,0 0 0 0 0,0 0 0 0 0,0 0 1 0 0,0 0-1 0 0,0 1 0 0 0,0-1 0 0 0,0 1 0 0 0,0 0 1 0 0,1-1-1 0 0,-1 1 0 0 0,2 0 0 0 0,-1 1 55 0 0,0 0-1 0 0,0-1 0 0 0,0 1 1 0 0,0 0-1 0 0,0 1 1 0 0,0-1-1 0 0,0 0 0 0 0,-1 1 1 0 0,1 0-1 0 0,0-1 1 0 0,-1 1-1 0 0,5 5 1 0 0,4 3 7 0 0,0 1 0 0 0,-1 1 1 0 0,-1 0-1 0 0,0 0 0 0 0,-1 1 1 0 0,0 0-1 0 0,0 0 0 0 0,-2 1 1 0 0,0 0-1 0 0,0 0 0 0 0,3 17 1 0 0,-6-20-175 0 0,-1 0 0 0 0,0 0 1 0 0,-1 0-1 0 0,0 0 0 0 0,-1 0 1 0 0,0 0-1 0 0,-1 0 0 0 0,0 0 1 0 0,-1 0-1 0 0,0 0 0 0 0,-1 0 1 0 0,0 0-1 0 0,0-1 0 0 0,-1 1 1 0 0,-10 18-1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2:2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4607 0 0,'0'0'166'0'0,"0"0"0"0"0,0 0-1 0 0,-1 0 1 0 0,1 0 0 0 0,0 0 0 0 0,0 0-1 0 0,-1 0 1 0 0,1 0 0 0 0,0 0-1 0 0,0 0 1 0 0,-1 0 0 0 0,1 0-1 0 0,0 0 1 0 0,0 0 0 0 0,0 0-1 0 0,-1 0 1 0 0,1 0 0 0 0,-2 2 1988 0 0,1-2-1989 0 0,1 1 1 0 0,0-1 0 0 0,0 0-1 0 0,0 1 1 0 0,6 6 3130 0 0,13 5-477 0 0,-2-6-1991 0 0,0-1-1 0 0,0 0 0 0 0,21 2 1 0 0,-34-6-602 0 0,8 0-39 0 0,51 2-150 0 0,18-1-153 0 0,-74-2 67 0 0,0 0 0 0 0,-1 0 0 0 0,1-1 0 0 0,7-2 0 0 0,-7 2-41 0 0,-1 0 0 0 0,1 0 0 0 0,0 0-1 0 0,7 1 1 0 0,-2-4-871 0 0,51-14-266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82 1839 0 0,'0'-17'1350'0'0,"1"13"-901"0"0,-1-1 1 0 0,0 0-1 0 0,0 1 1 0 0,0-1 0 0 0,-2-9-1 0 0,1 13-298 0 0,1-1 0 0 0,-1 1-1 0 0,1-1 1 0 0,-1 1 0 0 0,0-1 0 0 0,0 1-1 0 0,0 0 1 0 0,0-1 0 0 0,0 1-1 0 0,0 0 1 0 0,0 0 0 0 0,0 0 0 0 0,-1 0-1 0 0,1 0 1 0 0,0 0 0 0 0,-1 0-1 0 0,1 0 1 0 0,0 0 0 0 0,-1 1 0 0 0,1-1-1 0 0,-1 1 1 0 0,-1-1 0 0 0,-1 0 86 0 0,-1 0 1 0 0,1 1 0 0 0,0 0 0 0 0,0 0-1 0 0,0 0 1 0 0,0 0 0 0 0,0 1 0 0 0,-1-1-1 0 0,1 1 1 0 0,0 0 0 0 0,0 0-1 0 0,0 1 1 0 0,1-1 0 0 0,-1 1 0 0 0,-6 4-1 0 0,0-1 146 0 0,1 1 0 0 0,0 1 0 0 0,0 0 0 0 0,-14 14 0 0 0,10-7-41 0 0,0 2-1 0 0,2-1 0 0 0,0 2 0 0 0,0-1 1 0 0,2 1-1 0 0,0 1 0 0 0,1 0 1 0 0,0 0-1 0 0,-6 28 0 0 0,8-23-85 0 0,2-1 1 0 0,0 1-1 0 0,2 0 0 0 0,0 0 0 0 0,2 0 0 0 0,0 0 1 0 0,7 42-1 0 0,-6-59-222 0 0,1 1 0 0 0,-1-1 0 0 0,1 0 0 0 0,0 1 0 0 0,1-1 0 0 0,-1 0 0 0 0,1 0 0 0 0,1 0 0 0 0,-1-1 0 0 0,1 1 0 0 0,0-1 1 0 0,0 0-1 0 0,0 0 0 0 0,1 0 0 0 0,0-1 0 0 0,0 1 0 0 0,0-1 0 0 0,0 0 0 0 0,1-1 0 0 0,-1 1 0 0 0,1-1 0 0 0,0 0 0 0 0,8 2 0 0 0,15 0-34 0 0,-19-4-2 0 0,-1-1 0 0 0,1 0 0 0 0,0-1 0 0 0,16-3 0 0 0,-16 1-5 0 0,0 0 1 0 0,0 0 0 0 0,0-1 0 0 0,0 0 0 0 0,-1-1 0 0 0,10-6 0 0 0,-12 6 4 0 0,0 0 1 0 0,-1-1-1 0 0,0 0 1 0 0,0 0-1 0 0,0 0 1 0 0,9-14-1 0 0,-15 19 2 0 0,7-9-2 0 0,0 0 0 0 0,0-1 0 0 0,-1 0 0 0 0,-1 0 0 0 0,7-19 0 0 0,-6 10-160 0 0,0-1 0 0 0,-1 0 1 0 0,-2 0-1 0 0,0-1 0 0 0,-1 1 0 0 0,-1-1 0 0 0,-1 1 0 0 0,0-1 1 0 0,-2 1-1 0 0,-1 0 0 0 0,-1-1 0 0 0,-9-30 0 0 0,12 47-3 0 0,-1 1 1 0 0,1-1-1 0 0,-1 1 0 0 0,0-1 0 0 0,-1 1 0 0 0,1 0 1 0 0,-4-4-1 0 0,4 6-274 0 0,1 0 1 0 0,-1 0-1 0 0,0 0 0 0 0,0 1 1 0 0,0-1-1 0 0,0 1 1 0 0,0-1-1 0 0,0 1 0 0 0,0 0 1 0 0,0 0-1 0 0,-1 0 1 0 0,1 0-1 0 0,0 0 1 0 0,-1 0-1 0 0,-3 0 0 0 0,-3-1-4245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9671 0 0,'-5'8'606'0'0,"7"-3"160"0"0,13-4 718 0 0,-7-1-1100 0 0,42-2 2447 0 0,1-2-7196 0 0,22-1-517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21 111 12439 0 0,'-20'20'1323'0'0,"43"-39"-622"0"0,-14 11-573 0 0,29-28 7 0 0,-29 28 210 0 0,1-2-161 0 0,31-30 31 0 0,-31 30 129 0 0,-2 11 59 0 0,-2 0-300 0 0,0 0 1 0 0,0 0 0 0 0,10 4-1 0 0,-15-5-81 0 0,0 1-1 0 0,0 0 1 0 0,-1 0-1 0 0,1 0 1 0 0,0 0-1 0 0,-1 0 1 0 0,1 0-1 0 0,-1 0 1 0 0,1 0-1 0 0,-1 0 1 0 0,1 0-1 0 0,-1 0 0 0 0,0 0 1 0 0,1 0-1 0 0,-1 0 1 0 0,0 1-1 0 0,0-1 1 0 0,0 0-1 0 0,0 0 1 0 0,0 0-1 0 0,0 0 1 0 0,0 0-1 0 0,-1 1 1 0 0,1-1-1 0 0,0 0 1 0 0,-1 2-1 0 0,0 3 66 0 0,-6 50 437 0 0,4-35-486 0 0,1 0 0 0 0,0 31 1 0 0,3-38-493 0 0,2-2-166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8751 0 0,'-1'1'61'0'0,"0"-1"1"0"0,1 1-1 0 0,-1 0 0 0 0,1 0 0 0 0,-1 0 0 0 0,1-1 0 0 0,-1 1 0 0 0,1 0 0 0 0,-1 0 0 0 0,1 0 0 0 0,0 0 0 0 0,-1 0 1 0 0,1 0-1 0 0,0 2 0 0 0,0-2 26 0 0,1 0 1 0 0,-1 0-1 0 0,1 0 1 0 0,-1 0-1 0 0,1 0 0 0 0,0 0 1 0 0,-1 0-1 0 0,1 0 1 0 0,0 0-1 0 0,2 1 1 0 0,-2 0 35 0 0,182 192 7004 0 0,-106-113-6428 0 0,-69-74-1021 0 0,-1 1 0 0 0,0 1 0 0 0,0-1-1 0 0,-1 1 1 0 0,9 15 0 0 0,-12-12-1037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4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 5527 0 0,'-4'1'602'0'0,"0"1"0"0"0,0 0 0 0 0,-1 0 0 0 0,1 0 0 0 0,1 1 0 0 0,-7 3 0 0 0,-8 9 747 0 0,-1 1 1 0 0,-24 29-1 0 0,-28 42 1341 0 0,10-12-1299 0 0,16-24-797 0 0,-20 23 31 0 0,25-22-3305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7831 0 0,'7'-7'4439'0'0,"13"-10"-3343"0"0,-19 15 91 0 0,9-6-733 0 0,28-28-42 0 0,-28 28 96 0 0,-1-2-401 0 0,26-30-75 0 0,-26 30 3265 0 0,-2 13-2855 0 0,-3-2-347 0 0,16 7 124 0 0,-19-8-199 0 0,0 1 1 0 0,0-1 0 0 0,0 1 0 0 0,-1-1-1 0 0,1 1 1 0 0,0 0 0 0 0,-1 0-1 0 0,1-1 1 0 0,0 1 0 0 0,-1 0-1 0 0,1 0 1 0 0,-1 0 0 0 0,1-1-1 0 0,-1 1 1 0 0,0 0 0 0 0,1 0-1 0 0,-1 0 1 0 0,0 0 0 0 0,0 0-1 0 0,0 0 1 0 0,1 0 0 0 0,-1 0-1 0 0,0 1 1 0 0,-5 56 716 0 0,0 13-455 0 0,7-24-6094 0 0,0-35-979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2303 0 0,'0'0'167'0'0,"0"-1"-34"0"0,0 1-1 0 0,0-1 0 0 0,0 0 1 0 0,0 1-1 0 0,0-1 0 0 0,0 1 1 0 0,0-1-1 0 0,0 1 1 0 0,0-1-1 0 0,1 1 0 0 0,-1-1 1 0 0,0 1-1 0 0,0-1 0 0 0,1 1 1 0 0,-1-1-1 0 0,0 1 1 0 0,1-1-1 0 0,-1 1 0 0 0,1-1 1 0 0,-1 1-59 0 0,0 0 1 0 0,1 0 0 0 0,-1 0 0 0 0,0 0-1 0 0,0 0 1 0 0,1 0 0 0 0,-1 0 0 0 0,0 0-1 0 0,0 0 1 0 0,0 0 0 0 0,1 0-1 0 0,-1 0 1 0 0,0 0 0 0 0,0 0 0 0 0,1 0-1 0 0,-1 0 1 0 0,0 0 0 0 0,0 0 0 0 0,0 0-1 0 0,1 0 1 0 0,-1 1 0 0 0,0-1 0 0 0,0 0-1 0 0,0 0 1 0 0,0 0 0 0 0,1 0-1 0 0,-1 0 1 0 0,0 1 0 0 0,0-1 0 0 0,0 0-1 0 0,0 0 1 0 0,0 0 0 0 0,0 1 0 0 0,0-1-1 0 0,1 0 1 0 0,-1 0 0 0 0,0 0 0 0 0,0 1-1 0 0,0-1 1 0 0,0 0 0 0 0,0 0 0 0 0,0 1-1 0 0,0-1 1 0 0,0 0 0 0 0,2 11 701 0 0,-1-1 0 0 0,0 1-1 0 0,0 0 1 0 0,-1-1 0 0 0,-3 22 0 0 0,1 0 186 0 0,1-11-420 0 0,0 139 1800 0 0,2-145-2588 0 0,-1-1-1 0 0,-4 27 1 0 0,2-34-614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4607 0 0,'34'-6'8827'0'0,"-20"5"-8016"0"0,2-2-569 0 0,-4 1 145 0 0,0 1 0 0 0,18 0-1 0 0,67-3 77 0 0,-36 2-4328 0 0,-46 1-1389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12439 0 0,'-5'11'544'0'0,"2"-7"128"0"0,0-1-544 0 0,1-2-128 0 0,4-1 0 0 0,-1-1 128 0 0,1-1 0 0 0,4-1 0 0 0,1 0 0 0 0,1-2-824 0 0</inkml:trace>
  <inkml:trace contextRef="#ctx0" brushRef="#br0" timeOffset="1">406 26 12895 0 0,'-8'5'576'0'0,"5"-4"112"0"0,0 1-552 0 0,1-1-136 0 0,1-1 120 0 0,2-1-8 0 0,3-1 0 0 0,2-3-4000 0 0,0 1-800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9T12:23:5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14 376 13359 0 0,'-5'7'592'0'0,"2"-6"120"0"0,-1 1-568 0 0,3 0-144 0 0,1-1 296 0 0,1-2 32 0 0,1-1 8 0 0,1-3 0 0 0,2 0-424 0 0</inkml:trace>
  <inkml:trace contextRef="#ctx0" brushRef="#br0" timeOffset="1">633 1 14743 0 0,'-5'6'525'0'0,"4"-4"-450"0"0,0-1-1 0 0,-1 1 0 0 0,1-1 0 0 0,0 1 0 0 0,0 0 0 0 0,1-1 0 0 0,-1 1 1 0 0,0 0-1 0 0,1 0 0 0 0,-1 0 0 0 0,1 0 0 0 0,-1 0 0 0 0,1-1 0 0 0,0 4 1 0 0,-5 246 2671 0 0,5-227-3446 0 0,-2-16-192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E3FD-7FAE-4E76-BD72-8D86890F249D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A7C61-AD42-4796-A1FE-2D2211E59C0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901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Chart </a:t>
            </a:r>
            <a:fld id="{4CBF50E3-ED67-46F2-ABFC-A36EE1082CF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DF8E-225A-491B-8083-43A3E66DE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3F200-5D85-41BC-B9AF-F71F407F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F449-D196-4A5D-B67C-CF1445A4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991C9-99EF-4A62-8D44-D31EFF17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E22B-C811-4374-B86D-462CE153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54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84F8-8407-4316-8B64-558614A4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61387-A676-4BF0-87AB-337ADD1F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C3976-B1D2-493C-AE0F-E2B30D2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1D328-2138-43EA-984E-1CB21325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7D8B-B95F-421B-B2E4-E59F92A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736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5D093-EB8C-40F9-A606-95E4DBFBC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49629-BF19-4AC6-AA05-EA9EED21F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9039-6053-4B98-91FF-F46EC1E9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C86F-047B-4E5E-B580-927B7125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0859C-4907-4AE7-9633-43BB1A9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6391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3"/>
            <a:ext cx="11228919" cy="1375516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5" y="5277909"/>
            <a:ext cx="11228919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529096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578186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1368423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7" y="5277909"/>
            <a:ext cx="11228916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77209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2062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7" y="1653118"/>
            <a:ext cx="9169400" cy="4751917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1225584"/>
      </p:ext>
    </p:extLst>
  </p:cSld>
  <p:clrMapOvr>
    <a:masterClrMapping/>
  </p:clrMapOvr>
  <p:transition spd="slow">
    <p:wipe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0652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614172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97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DA8-38C0-4EAE-96C0-B768AB76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5AAD-8225-4D5E-952E-A4CD97EE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77E1-431F-4937-93EF-5A3DBACA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E8B6-0710-449D-BBA8-F1C747EC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B702E-0944-4A33-B7A4-A1C864CE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9946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057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0458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458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5369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1939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8864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86948590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489B-C0EE-447D-BA77-520B3362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A0C1F-C74C-421E-A0A2-0384C0AD9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72E9-C205-46EE-B445-FD36595C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2574-B570-45EE-80EA-36743B71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028A-0C12-40C5-A350-E067D0F2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508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E688-AB71-4B03-AE74-3D70D46E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385-A4B3-4E67-A21C-9E5DDA227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8EFBD-7F7B-4047-A868-EE246A29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D80AE-BCC7-4E56-985B-25D5603F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2192-85C8-4CF1-9293-9A2125B5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ACCBC-09AC-428A-9998-FB78A380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702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79A-44BB-42C8-9740-6A1E40B7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B404B-951C-4B44-A4F5-49CA20A4A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B37E4-C426-4E38-8D98-0B6AB4C3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48747-8B40-440D-9D0F-6FE25D27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A5BCC-9D20-487E-B0C4-152797E84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CD7DC-7D56-4D4B-87BC-F3213891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B24B1-881E-40B4-A716-5BD113B5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BC087-3900-4E33-9CD9-D60AD389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25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B6E3-8BF8-42E5-9E84-418BEEA9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28D9B-2AF7-410F-B4FD-709A2B0F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20638-3766-43B2-BB78-90588E98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F30A-0162-43E9-8352-823A6087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580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73E72-907B-4ACA-9C86-C14908EE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4993A-1ADA-458B-8ED4-FD4ED6ED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F02B-122A-4EC6-BC7A-D3EC296D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38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3D03-8BA9-42EE-8073-B9C215B5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59D1-0915-481C-A809-9ED81C62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EC856-B9C6-4ED4-8CC8-1FF5C0C3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A4175-95DA-4034-8DFF-8B873702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FAD60-4997-46EA-8C7B-767D2065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86C12-BDF2-43D3-A9C5-ED37CAE5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10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6919-E877-4817-9304-35AD601A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A5BB5-D5FF-4722-B9CF-C3E746035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6B212-5F6A-43CD-AEA9-126777AAB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E9230-9228-40CA-9B32-5C6B7AB6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DE1F-ABBF-4EF7-A371-1CF6EE31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3003E-1715-4277-A826-662509BC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755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AD82-311F-4E15-A02F-625C719D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04D6-4E5D-46CA-95CC-C59C4302B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43B2-A53B-4546-B014-8266B24A5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A4C6-6432-4352-8A97-AE2069F1EC79}" type="datetimeFigureOut">
              <a:rPr lang="en-DE" smtClean="0"/>
              <a:t>22/04/2024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95CB-802C-47DB-96E0-80AEAD05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F139-9A6B-4007-B667-FC279245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29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1236784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653116"/>
            <a:ext cx="9169401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889069" y="5541237"/>
            <a:ext cx="2063751" cy="623024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889069" y="4749938"/>
            <a:ext cx="2063751" cy="695287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889069" y="6164260"/>
            <a:ext cx="2063751" cy="240773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7" y="1375439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538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fade/>
  </p:transition>
  <p:hf hdr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27.png"/><Relationship Id="rId42" Type="http://schemas.openxmlformats.org/officeDocument/2006/relationships/customXml" Target="../ink/ink29.xml"/><Relationship Id="rId63" Type="http://schemas.openxmlformats.org/officeDocument/2006/relationships/image" Target="../media/image48.png"/><Relationship Id="rId84" Type="http://schemas.openxmlformats.org/officeDocument/2006/relationships/customXml" Target="../ink/ink50.xml"/><Relationship Id="rId138" Type="http://schemas.openxmlformats.org/officeDocument/2006/relationships/customXml" Target="../ink/ink77.xml"/><Relationship Id="rId159" Type="http://schemas.openxmlformats.org/officeDocument/2006/relationships/image" Target="../media/image96.png"/><Relationship Id="rId170" Type="http://schemas.openxmlformats.org/officeDocument/2006/relationships/customXml" Target="../ink/ink93.xml"/><Relationship Id="rId191" Type="http://schemas.openxmlformats.org/officeDocument/2006/relationships/image" Target="../media/image112.png"/><Relationship Id="rId107" Type="http://schemas.openxmlformats.org/officeDocument/2006/relationships/image" Target="../media/image70.png"/><Relationship Id="rId11" Type="http://schemas.openxmlformats.org/officeDocument/2006/relationships/image" Target="../media/image2210.png"/><Relationship Id="rId32" Type="http://schemas.openxmlformats.org/officeDocument/2006/relationships/customXml" Target="../ink/ink24.xml"/><Relationship Id="rId53" Type="http://schemas.openxmlformats.org/officeDocument/2006/relationships/image" Target="../media/image43.png"/><Relationship Id="rId74" Type="http://schemas.openxmlformats.org/officeDocument/2006/relationships/customXml" Target="../ink/ink45.xml"/><Relationship Id="rId128" Type="http://schemas.openxmlformats.org/officeDocument/2006/relationships/customXml" Target="../ink/ink72.xml"/><Relationship Id="rId149" Type="http://schemas.openxmlformats.org/officeDocument/2006/relationships/image" Target="../media/image91.png"/><Relationship Id="rId5" Type="http://schemas.openxmlformats.org/officeDocument/2006/relationships/image" Target="../media/image195.png"/><Relationship Id="rId95" Type="http://schemas.openxmlformats.org/officeDocument/2006/relationships/image" Target="../media/image64.png"/><Relationship Id="rId160" Type="http://schemas.openxmlformats.org/officeDocument/2006/relationships/customXml" Target="../ink/ink88.xml"/><Relationship Id="rId181" Type="http://schemas.openxmlformats.org/officeDocument/2006/relationships/image" Target="../media/image107.png"/><Relationship Id="rId22" Type="http://schemas.openxmlformats.org/officeDocument/2006/relationships/customXml" Target="../ink/ink19.xml"/><Relationship Id="rId43" Type="http://schemas.openxmlformats.org/officeDocument/2006/relationships/image" Target="../media/image38.png"/><Relationship Id="rId64" Type="http://schemas.openxmlformats.org/officeDocument/2006/relationships/customXml" Target="../ink/ink40.xml"/><Relationship Id="rId118" Type="http://schemas.openxmlformats.org/officeDocument/2006/relationships/customXml" Target="../ink/ink67.xml"/><Relationship Id="rId139" Type="http://schemas.openxmlformats.org/officeDocument/2006/relationships/image" Target="../media/image86.png"/><Relationship Id="rId85" Type="http://schemas.openxmlformats.org/officeDocument/2006/relationships/image" Target="../media/image59.png"/><Relationship Id="rId150" Type="http://schemas.openxmlformats.org/officeDocument/2006/relationships/customXml" Target="../ink/ink83.xml"/><Relationship Id="rId171" Type="http://schemas.openxmlformats.org/officeDocument/2006/relationships/image" Target="../media/image102.png"/><Relationship Id="rId192" Type="http://schemas.openxmlformats.org/officeDocument/2006/relationships/customXml" Target="../ink/ink104.xml"/><Relationship Id="rId12" Type="http://schemas.openxmlformats.org/officeDocument/2006/relationships/customXml" Target="../ink/ink14.xml"/><Relationship Id="rId33" Type="http://schemas.openxmlformats.org/officeDocument/2006/relationships/image" Target="../media/image33.png"/><Relationship Id="rId108" Type="http://schemas.openxmlformats.org/officeDocument/2006/relationships/customXml" Target="../ink/ink62.xml"/><Relationship Id="rId129" Type="http://schemas.openxmlformats.org/officeDocument/2006/relationships/image" Target="../media/image81.png"/><Relationship Id="rId54" Type="http://schemas.openxmlformats.org/officeDocument/2006/relationships/customXml" Target="../ink/ink35.xml"/><Relationship Id="rId75" Type="http://schemas.openxmlformats.org/officeDocument/2006/relationships/image" Target="../media/image54.png"/><Relationship Id="rId96" Type="http://schemas.openxmlformats.org/officeDocument/2006/relationships/customXml" Target="../ink/ink56.xml"/><Relationship Id="rId140" Type="http://schemas.openxmlformats.org/officeDocument/2006/relationships/customXml" Target="../ink/ink78.xml"/><Relationship Id="rId161" Type="http://schemas.openxmlformats.org/officeDocument/2006/relationships/image" Target="../media/image97.png"/><Relationship Id="rId182" Type="http://schemas.openxmlformats.org/officeDocument/2006/relationships/customXml" Target="../ink/ink99.xml"/><Relationship Id="rId6" Type="http://schemas.openxmlformats.org/officeDocument/2006/relationships/customXml" Target="../ink/ink11.xml"/><Relationship Id="rId23" Type="http://schemas.openxmlformats.org/officeDocument/2006/relationships/image" Target="../media/image28.png"/><Relationship Id="rId119" Type="http://schemas.openxmlformats.org/officeDocument/2006/relationships/image" Target="../media/image76.png"/><Relationship Id="rId44" Type="http://schemas.openxmlformats.org/officeDocument/2006/relationships/customXml" Target="../ink/ink30.xml"/><Relationship Id="rId65" Type="http://schemas.openxmlformats.org/officeDocument/2006/relationships/image" Target="../media/image49.png"/><Relationship Id="rId86" Type="http://schemas.openxmlformats.org/officeDocument/2006/relationships/customXml" Target="../ink/ink51.xml"/><Relationship Id="rId130" Type="http://schemas.openxmlformats.org/officeDocument/2006/relationships/customXml" Target="../ink/ink73.xml"/><Relationship Id="rId151" Type="http://schemas.openxmlformats.org/officeDocument/2006/relationships/image" Target="../media/image92.png"/><Relationship Id="rId172" Type="http://schemas.openxmlformats.org/officeDocument/2006/relationships/customXml" Target="../ink/ink94.xml"/><Relationship Id="rId193" Type="http://schemas.openxmlformats.org/officeDocument/2006/relationships/image" Target="../media/image113.png"/><Relationship Id="rId13" Type="http://schemas.openxmlformats.org/officeDocument/2006/relationships/image" Target="../media/image2310.png"/><Relationship Id="rId109" Type="http://schemas.openxmlformats.org/officeDocument/2006/relationships/image" Target="../media/image71.png"/><Relationship Id="rId34" Type="http://schemas.openxmlformats.org/officeDocument/2006/relationships/customXml" Target="../ink/ink25.xml"/><Relationship Id="rId55" Type="http://schemas.openxmlformats.org/officeDocument/2006/relationships/image" Target="../media/image44.png"/><Relationship Id="rId76" Type="http://schemas.openxmlformats.org/officeDocument/2006/relationships/customXml" Target="../ink/ink46.xml"/><Relationship Id="rId97" Type="http://schemas.openxmlformats.org/officeDocument/2006/relationships/image" Target="../media/image65.png"/><Relationship Id="rId120" Type="http://schemas.openxmlformats.org/officeDocument/2006/relationships/customXml" Target="../ink/ink68.xml"/><Relationship Id="rId141" Type="http://schemas.openxmlformats.org/officeDocument/2006/relationships/image" Target="../media/image87.png"/><Relationship Id="rId7" Type="http://schemas.openxmlformats.org/officeDocument/2006/relationships/image" Target="../media/image2010.png"/><Relationship Id="rId162" Type="http://schemas.openxmlformats.org/officeDocument/2006/relationships/customXml" Target="../ink/ink89.xml"/><Relationship Id="rId183" Type="http://schemas.openxmlformats.org/officeDocument/2006/relationships/image" Target="../media/image108.png"/><Relationship Id="rId2" Type="http://schemas.openxmlformats.org/officeDocument/2006/relationships/customXml" Target="../ink/ink9.xml"/><Relationship Id="rId29" Type="http://schemas.openxmlformats.org/officeDocument/2006/relationships/image" Target="../media/image31.png"/><Relationship Id="rId24" Type="http://schemas.openxmlformats.org/officeDocument/2006/relationships/customXml" Target="../ink/ink20.xml"/><Relationship Id="rId40" Type="http://schemas.openxmlformats.org/officeDocument/2006/relationships/customXml" Target="../ink/ink28.xml"/><Relationship Id="rId45" Type="http://schemas.openxmlformats.org/officeDocument/2006/relationships/image" Target="../media/image39.png"/><Relationship Id="rId66" Type="http://schemas.openxmlformats.org/officeDocument/2006/relationships/customXml" Target="../ink/ink41.xml"/><Relationship Id="rId87" Type="http://schemas.openxmlformats.org/officeDocument/2006/relationships/image" Target="../media/image60.png"/><Relationship Id="rId110" Type="http://schemas.openxmlformats.org/officeDocument/2006/relationships/customXml" Target="../ink/ink63.xml"/><Relationship Id="rId115" Type="http://schemas.openxmlformats.org/officeDocument/2006/relationships/image" Target="../media/image74.png"/><Relationship Id="rId131" Type="http://schemas.openxmlformats.org/officeDocument/2006/relationships/image" Target="../media/image82.png"/><Relationship Id="rId136" Type="http://schemas.openxmlformats.org/officeDocument/2006/relationships/customXml" Target="../ink/ink76.xml"/><Relationship Id="rId157" Type="http://schemas.openxmlformats.org/officeDocument/2006/relationships/image" Target="../media/image95.png"/><Relationship Id="rId178" Type="http://schemas.openxmlformats.org/officeDocument/2006/relationships/customXml" Target="../ink/ink97.xml"/><Relationship Id="rId61" Type="http://schemas.openxmlformats.org/officeDocument/2006/relationships/image" Target="../media/image47.png"/><Relationship Id="rId82" Type="http://schemas.openxmlformats.org/officeDocument/2006/relationships/customXml" Target="../ink/ink49.xml"/><Relationship Id="rId152" Type="http://schemas.openxmlformats.org/officeDocument/2006/relationships/customXml" Target="../ink/ink84.xml"/><Relationship Id="rId173" Type="http://schemas.openxmlformats.org/officeDocument/2006/relationships/image" Target="../media/image103.png"/><Relationship Id="rId194" Type="http://schemas.openxmlformats.org/officeDocument/2006/relationships/customXml" Target="../ink/ink105.xml"/><Relationship Id="rId199" Type="http://schemas.openxmlformats.org/officeDocument/2006/relationships/image" Target="../media/image116.png"/><Relationship Id="rId203" Type="http://schemas.openxmlformats.org/officeDocument/2006/relationships/image" Target="../media/image118.png"/><Relationship Id="rId19" Type="http://schemas.openxmlformats.org/officeDocument/2006/relationships/image" Target="../media/image26.png"/><Relationship Id="rId14" Type="http://schemas.openxmlformats.org/officeDocument/2006/relationships/customXml" Target="../ink/ink15.xml"/><Relationship Id="rId30" Type="http://schemas.openxmlformats.org/officeDocument/2006/relationships/customXml" Target="../ink/ink23.xml"/><Relationship Id="rId35" Type="http://schemas.openxmlformats.org/officeDocument/2006/relationships/image" Target="../media/image34.png"/><Relationship Id="rId56" Type="http://schemas.openxmlformats.org/officeDocument/2006/relationships/customXml" Target="../ink/ink36.xml"/><Relationship Id="rId77" Type="http://schemas.openxmlformats.org/officeDocument/2006/relationships/image" Target="../media/image55.png"/><Relationship Id="rId100" Type="http://schemas.openxmlformats.org/officeDocument/2006/relationships/customXml" Target="../ink/ink58.xml"/><Relationship Id="rId105" Type="http://schemas.openxmlformats.org/officeDocument/2006/relationships/image" Target="../media/image69.png"/><Relationship Id="rId126" Type="http://schemas.openxmlformats.org/officeDocument/2006/relationships/customXml" Target="../ink/ink71.xml"/><Relationship Id="rId147" Type="http://schemas.openxmlformats.org/officeDocument/2006/relationships/image" Target="../media/image90.png"/><Relationship Id="rId168" Type="http://schemas.openxmlformats.org/officeDocument/2006/relationships/customXml" Target="../ink/ink92.xml"/><Relationship Id="rId8" Type="http://schemas.openxmlformats.org/officeDocument/2006/relationships/customXml" Target="../ink/ink12.xml"/><Relationship Id="rId51" Type="http://schemas.openxmlformats.org/officeDocument/2006/relationships/image" Target="../media/image42.png"/><Relationship Id="rId72" Type="http://schemas.openxmlformats.org/officeDocument/2006/relationships/customXml" Target="../ink/ink44.xml"/><Relationship Id="rId93" Type="http://schemas.openxmlformats.org/officeDocument/2006/relationships/image" Target="../media/image63.png"/><Relationship Id="rId98" Type="http://schemas.openxmlformats.org/officeDocument/2006/relationships/customXml" Target="../ink/ink57.xml"/><Relationship Id="rId121" Type="http://schemas.openxmlformats.org/officeDocument/2006/relationships/image" Target="../media/image77.png"/><Relationship Id="rId142" Type="http://schemas.openxmlformats.org/officeDocument/2006/relationships/customXml" Target="../ink/ink79.xml"/><Relationship Id="rId163" Type="http://schemas.openxmlformats.org/officeDocument/2006/relationships/image" Target="../media/image98.png"/><Relationship Id="rId184" Type="http://schemas.openxmlformats.org/officeDocument/2006/relationships/customXml" Target="../ink/ink100.xml"/><Relationship Id="rId189" Type="http://schemas.openxmlformats.org/officeDocument/2006/relationships/image" Target="../media/image111.png"/><Relationship Id="rId3" Type="http://schemas.openxmlformats.org/officeDocument/2006/relationships/image" Target="../media/image1810.png"/><Relationship Id="rId25" Type="http://schemas.openxmlformats.org/officeDocument/2006/relationships/image" Target="../media/image29.png"/><Relationship Id="rId46" Type="http://schemas.openxmlformats.org/officeDocument/2006/relationships/customXml" Target="../ink/ink31.xml"/><Relationship Id="rId67" Type="http://schemas.openxmlformats.org/officeDocument/2006/relationships/image" Target="../media/image50.png"/><Relationship Id="rId116" Type="http://schemas.openxmlformats.org/officeDocument/2006/relationships/customXml" Target="../ink/ink66.xml"/><Relationship Id="rId137" Type="http://schemas.openxmlformats.org/officeDocument/2006/relationships/image" Target="../media/image85.png"/><Relationship Id="rId158" Type="http://schemas.openxmlformats.org/officeDocument/2006/relationships/customXml" Target="../ink/ink87.xml"/><Relationship Id="rId20" Type="http://schemas.openxmlformats.org/officeDocument/2006/relationships/customXml" Target="../ink/ink18.xml"/><Relationship Id="rId41" Type="http://schemas.openxmlformats.org/officeDocument/2006/relationships/image" Target="../media/image37.png"/><Relationship Id="rId62" Type="http://schemas.openxmlformats.org/officeDocument/2006/relationships/customXml" Target="../ink/ink39.xml"/><Relationship Id="rId83" Type="http://schemas.openxmlformats.org/officeDocument/2006/relationships/image" Target="../media/image58.png"/><Relationship Id="rId88" Type="http://schemas.openxmlformats.org/officeDocument/2006/relationships/customXml" Target="../ink/ink52.xml"/><Relationship Id="rId111" Type="http://schemas.openxmlformats.org/officeDocument/2006/relationships/image" Target="../media/image72.png"/><Relationship Id="rId132" Type="http://schemas.openxmlformats.org/officeDocument/2006/relationships/customXml" Target="../ink/ink74.xml"/><Relationship Id="rId153" Type="http://schemas.openxmlformats.org/officeDocument/2006/relationships/image" Target="../media/image93.png"/><Relationship Id="rId174" Type="http://schemas.openxmlformats.org/officeDocument/2006/relationships/customXml" Target="../ink/ink95.xml"/><Relationship Id="rId179" Type="http://schemas.openxmlformats.org/officeDocument/2006/relationships/image" Target="../media/image106.png"/><Relationship Id="rId195" Type="http://schemas.openxmlformats.org/officeDocument/2006/relationships/image" Target="../media/image114.png"/><Relationship Id="rId190" Type="http://schemas.openxmlformats.org/officeDocument/2006/relationships/customXml" Target="../ink/ink103.xml"/><Relationship Id="rId15" Type="http://schemas.openxmlformats.org/officeDocument/2006/relationships/image" Target="../media/image2410.png"/><Relationship Id="rId36" Type="http://schemas.openxmlformats.org/officeDocument/2006/relationships/customXml" Target="../ink/ink26.xml"/><Relationship Id="rId57" Type="http://schemas.openxmlformats.org/officeDocument/2006/relationships/image" Target="../media/image45.png"/><Relationship Id="rId106" Type="http://schemas.openxmlformats.org/officeDocument/2006/relationships/customXml" Target="../ink/ink61.xml"/><Relationship Id="rId127" Type="http://schemas.openxmlformats.org/officeDocument/2006/relationships/image" Target="../media/image80.png"/><Relationship Id="rId10" Type="http://schemas.openxmlformats.org/officeDocument/2006/relationships/customXml" Target="../ink/ink13.xml"/><Relationship Id="rId31" Type="http://schemas.openxmlformats.org/officeDocument/2006/relationships/image" Target="../media/image32.png"/><Relationship Id="rId52" Type="http://schemas.openxmlformats.org/officeDocument/2006/relationships/customXml" Target="../ink/ink34.xml"/><Relationship Id="rId73" Type="http://schemas.openxmlformats.org/officeDocument/2006/relationships/image" Target="../media/image53.png"/><Relationship Id="rId78" Type="http://schemas.openxmlformats.org/officeDocument/2006/relationships/customXml" Target="../ink/ink47.xml"/><Relationship Id="rId94" Type="http://schemas.openxmlformats.org/officeDocument/2006/relationships/customXml" Target="../ink/ink55.xml"/><Relationship Id="rId99" Type="http://schemas.openxmlformats.org/officeDocument/2006/relationships/image" Target="../media/image66.png"/><Relationship Id="rId101" Type="http://schemas.openxmlformats.org/officeDocument/2006/relationships/image" Target="../media/image67.png"/><Relationship Id="rId122" Type="http://schemas.openxmlformats.org/officeDocument/2006/relationships/customXml" Target="../ink/ink69.xml"/><Relationship Id="rId143" Type="http://schemas.openxmlformats.org/officeDocument/2006/relationships/image" Target="../media/image88.png"/><Relationship Id="rId148" Type="http://schemas.openxmlformats.org/officeDocument/2006/relationships/customXml" Target="../ink/ink82.xml"/><Relationship Id="rId164" Type="http://schemas.openxmlformats.org/officeDocument/2006/relationships/customXml" Target="../ink/ink90.xml"/><Relationship Id="rId169" Type="http://schemas.openxmlformats.org/officeDocument/2006/relationships/image" Target="../media/image101.png"/><Relationship Id="rId185" Type="http://schemas.openxmlformats.org/officeDocument/2006/relationships/image" Target="../media/image109.png"/><Relationship Id="rId4" Type="http://schemas.openxmlformats.org/officeDocument/2006/relationships/customXml" Target="../ink/ink10.xml"/><Relationship Id="rId9" Type="http://schemas.openxmlformats.org/officeDocument/2006/relationships/image" Target="../media/image2110.png"/><Relationship Id="rId180" Type="http://schemas.openxmlformats.org/officeDocument/2006/relationships/customXml" Target="../ink/ink98.xml"/><Relationship Id="rId26" Type="http://schemas.openxmlformats.org/officeDocument/2006/relationships/customXml" Target="../ink/ink21.xml"/><Relationship Id="rId47" Type="http://schemas.openxmlformats.org/officeDocument/2006/relationships/image" Target="../media/image40.png"/><Relationship Id="rId68" Type="http://schemas.openxmlformats.org/officeDocument/2006/relationships/customXml" Target="../ink/ink42.xml"/><Relationship Id="rId89" Type="http://schemas.openxmlformats.org/officeDocument/2006/relationships/image" Target="../media/image61.png"/><Relationship Id="rId112" Type="http://schemas.openxmlformats.org/officeDocument/2006/relationships/customXml" Target="../ink/ink64.xml"/><Relationship Id="rId133" Type="http://schemas.openxmlformats.org/officeDocument/2006/relationships/image" Target="../media/image83.png"/><Relationship Id="rId154" Type="http://schemas.openxmlformats.org/officeDocument/2006/relationships/customXml" Target="../ink/ink85.xml"/><Relationship Id="rId175" Type="http://schemas.openxmlformats.org/officeDocument/2006/relationships/image" Target="../media/image104.png"/><Relationship Id="rId196" Type="http://schemas.openxmlformats.org/officeDocument/2006/relationships/customXml" Target="../ink/ink106.xml"/><Relationship Id="rId200" Type="http://schemas.openxmlformats.org/officeDocument/2006/relationships/customXml" Target="../ink/ink108.xml"/><Relationship Id="rId16" Type="http://schemas.openxmlformats.org/officeDocument/2006/relationships/customXml" Target="../ink/ink16.xml"/><Relationship Id="rId37" Type="http://schemas.openxmlformats.org/officeDocument/2006/relationships/image" Target="../media/image35.png"/><Relationship Id="rId58" Type="http://schemas.openxmlformats.org/officeDocument/2006/relationships/customXml" Target="../ink/ink37.xml"/><Relationship Id="rId79" Type="http://schemas.openxmlformats.org/officeDocument/2006/relationships/image" Target="../media/image56.png"/><Relationship Id="rId102" Type="http://schemas.openxmlformats.org/officeDocument/2006/relationships/customXml" Target="../ink/ink59.xml"/><Relationship Id="rId123" Type="http://schemas.openxmlformats.org/officeDocument/2006/relationships/image" Target="../media/image78.png"/><Relationship Id="rId144" Type="http://schemas.openxmlformats.org/officeDocument/2006/relationships/customXml" Target="../ink/ink80.xml"/><Relationship Id="rId90" Type="http://schemas.openxmlformats.org/officeDocument/2006/relationships/customXml" Target="../ink/ink53.xml"/><Relationship Id="rId165" Type="http://schemas.openxmlformats.org/officeDocument/2006/relationships/image" Target="../media/image99.png"/><Relationship Id="rId186" Type="http://schemas.openxmlformats.org/officeDocument/2006/relationships/customXml" Target="../ink/ink101.xml"/><Relationship Id="rId27" Type="http://schemas.openxmlformats.org/officeDocument/2006/relationships/image" Target="../media/image30.png"/><Relationship Id="rId48" Type="http://schemas.openxmlformats.org/officeDocument/2006/relationships/customXml" Target="../ink/ink32.xml"/><Relationship Id="rId69" Type="http://schemas.openxmlformats.org/officeDocument/2006/relationships/image" Target="../media/image51.png"/><Relationship Id="rId113" Type="http://schemas.openxmlformats.org/officeDocument/2006/relationships/image" Target="../media/image73.png"/><Relationship Id="rId134" Type="http://schemas.openxmlformats.org/officeDocument/2006/relationships/customXml" Target="../ink/ink75.xml"/><Relationship Id="rId80" Type="http://schemas.openxmlformats.org/officeDocument/2006/relationships/customXml" Target="../ink/ink48.xml"/><Relationship Id="rId155" Type="http://schemas.openxmlformats.org/officeDocument/2006/relationships/image" Target="../media/image94.png"/><Relationship Id="rId176" Type="http://schemas.openxmlformats.org/officeDocument/2006/relationships/customXml" Target="../ink/ink96.xml"/><Relationship Id="rId197" Type="http://schemas.openxmlformats.org/officeDocument/2006/relationships/image" Target="../media/image115.png"/><Relationship Id="rId201" Type="http://schemas.openxmlformats.org/officeDocument/2006/relationships/image" Target="../media/image117.png"/><Relationship Id="rId17" Type="http://schemas.openxmlformats.org/officeDocument/2006/relationships/image" Target="../media/image2510.png"/><Relationship Id="rId38" Type="http://schemas.openxmlformats.org/officeDocument/2006/relationships/customXml" Target="../ink/ink27.xml"/><Relationship Id="rId59" Type="http://schemas.openxmlformats.org/officeDocument/2006/relationships/image" Target="../media/image46.png"/><Relationship Id="rId103" Type="http://schemas.openxmlformats.org/officeDocument/2006/relationships/image" Target="../media/image68.png"/><Relationship Id="rId124" Type="http://schemas.openxmlformats.org/officeDocument/2006/relationships/customXml" Target="../ink/ink70.xml"/><Relationship Id="rId70" Type="http://schemas.openxmlformats.org/officeDocument/2006/relationships/customXml" Target="../ink/ink43.xml"/><Relationship Id="rId91" Type="http://schemas.openxmlformats.org/officeDocument/2006/relationships/image" Target="../media/image62.png"/><Relationship Id="rId145" Type="http://schemas.openxmlformats.org/officeDocument/2006/relationships/image" Target="../media/image89.png"/><Relationship Id="rId166" Type="http://schemas.openxmlformats.org/officeDocument/2006/relationships/customXml" Target="../ink/ink91.xml"/><Relationship Id="rId187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22.xml"/><Relationship Id="rId49" Type="http://schemas.openxmlformats.org/officeDocument/2006/relationships/image" Target="../media/image41.png"/><Relationship Id="rId114" Type="http://schemas.openxmlformats.org/officeDocument/2006/relationships/customXml" Target="../ink/ink65.xml"/><Relationship Id="rId60" Type="http://schemas.openxmlformats.org/officeDocument/2006/relationships/customXml" Target="../ink/ink38.xml"/><Relationship Id="rId81" Type="http://schemas.openxmlformats.org/officeDocument/2006/relationships/image" Target="../media/image57.png"/><Relationship Id="rId135" Type="http://schemas.openxmlformats.org/officeDocument/2006/relationships/image" Target="../media/image84.png"/><Relationship Id="rId156" Type="http://schemas.openxmlformats.org/officeDocument/2006/relationships/customXml" Target="../ink/ink86.xml"/><Relationship Id="rId177" Type="http://schemas.openxmlformats.org/officeDocument/2006/relationships/image" Target="../media/image105.png"/><Relationship Id="rId198" Type="http://schemas.openxmlformats.org/officeDocument/2006/relationships/customXml" Target="../ink/ink107.xml"/><Relationship Id="rId202" Type="http://schemas.openxmlformats.org/officeDocument/2006/relationships/customXml" Target="../ink/ink109.xml"/><Relationship Id="rId18" Type="http://schemas.openxmlformats.org/officeDocument/2006/relationships/customXml" Target="../ink/ink17.xml"/><Relationship Id="rId39" Type="http://schemas.openxmlformats.org/officeDocument/2006/relationships/image" Target="../media/image36.png"/><Relationship Id="rId50" Type="http://schemas.openxmlformats.org/officeDocument/2006/relationships/customXml" Target="../ink/ink33.xml"/><Relationship Id="rId104" Type="http://schemas.openxmlformats.org/officeDocument/2006/relationships/customXml" Target="../ink/ink60.xml"/><Relationship Id="rId125" Type="http://schemas.openxmlformats.org/officeDocument/2006/relationships/image" Target="../media/image79.png"/><Relationship Id="rId146" Type="http://schemas.openxmlformats.org/officeDocument/2006/relationships/customXml" Target="../ink/ink81.xml"/><Relationship Id="rId167" Type="http://schemas.openxmlformats.org/officeDocument/2006/relationships/image" Target="../media/image100.png"/><Relationship Id="rId188" Type="http://schemas.openxmlformats.org/officeDocument/2006/relationships/customXml" Target="../ink/ink102.xml"/><Relationship Id="rId71" Type="http://schemas.openxmlformats.org/officeDocument/2006/relationships/image" Target="../media/image52.png"/><Relationship Id="rId92" Type="http://schemas.openxmlformats.org/officeDocument/2006/relationships/customXml" Target="../ink/ink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27.png"/><Relationship Id="rId42" Type="http://schemas.openxmlformats.org/officeDocument/2006/relationships/customXml" Target="../ink/ink130.xml"/><Relationship Id="rId63" Type="http://schemas.openxmlformats.org/officeDocument/2006/relationships/image" Target="../media/image140.png"/><Relationship Id="rId84" Type="http://schemas.openxmlformats.org/officeDocument/2006/relationships/customXml" Target="../ink/ink151.xml"/><Relationship Id="rId138" Type="http://schemas.openxmlformats.org/officeDocument/2006/relationships/customXml" Target="../ink/ink178.xml"/><Relationship Id="rId159" Type="http://schemas.openxmlformats.org/officeDocument/2006/relationships/image" Target="../media/image179.png"/><Relationship Id="rId170" Type="http://schemas.openxmlformats.org/officeDocument/2006/relationships/customXml" Target="../ink/ink194.xml"/><Relationship Id="rId191" Type="http://schemas.openxmlformats.org/officeDocument/2006/relationships/image" Target="../media/image189.png"/><Relationship Id="rId107" Type="http://schemas.openxmlformats.org/officeDocument/2006/relationships/image" Target="../media/image159.png"/><Relationship Id="rId11" Type="http://schemas.openxmlformats.org/officeDocument/2006/relationships/image" Target="../media/image2210.png"/><Relationship Id="rId32" Type="http://schemas.openxmlformats.org/officeDocument/2006/relationships/customXml" Target="../ink/ink125.xml"/><Relationship Id="rId53" Type="http://schemas.openxmlformats.org/officeDocument/2006/relationships/image" Target="../media/image43.png"/><Relationship Id="rId74" Type="http://schemas.openxmlformats.org/officeDocument/2006/relationships/customXml" Target="../ink/ink146.xml"/><Relationship Id="rId128" Type="http://schemas.openxmlformats.org/officeDocument/2006/relationships/customXml" Target="../ink/ink173.xml"/><Relationship Id="rId149" Type="http://schemas.openxmlformats.org/officeDocument/2006/relationships/image" Target="../media/image175.png"/><Relationship Id="rId5" Type="http://schemas.openxmlformats.org/officeDocument/2006/relationships/image" Target="../media/image119.png"/><Relationship Id="rId95" Type="http://schemas.openxmlformats.org/officeDocument/2006/relationships/image" Target="../media/image155.png"/><Relationship Id="rId160" Type="http://schemas.openxmlformats.org/officeDocument/2006/relationships/customXml" Target="../ink/ink189.xml"/><Relationship Id="rId181" Type="http://schemas.openxmlformats.org/officeDocument/2006/relationships/image" Target="../media/image186.png"/><Relationship Id="rId22" Type="http://schemas.openxmlformats.org/officeDocument/2006/relationships/customXml" Target="../ink/ink120.xml"/><Relationship Id="rId43" Type="http://schemas.openxmlformats.org/officeDocument/2006/relationships/image" Target="../media/image133.png"/><Relationship Id="rId64" Type="http://schemas.openxmlformats.org/officeDocument/2006/relationships/customXml" Target="../ink/ink141.xml"/><Relationship Id="rId118" Type="http://schemas.openxmlformats.org/officeDocument/2006/relationships/customXml" Target="../ink/ink168.xml"/><Relationship Id="rId139" Type="http://schemas.openxmlformats.org/officeDocument/2006/relationships/image" Target="../media/image173.png"/><Relationship Id="rId85" Type="http://schemas.openxmlformats.org/officeDocument/2006/relationships/image" Target="../media/image59.png"/><Relationship Id="rId150" Type="http://schemas.openxmlformats.org/officeDocument/2006/relationships/customXml" Target="../ink/ink184.xml"/><Relationship Id="rId171" Type="http://schemas.openxmlformats.org/officeDocument/2006/relationships/image" Target="../media/image102.png"/><Relationship Id="rId192" Type="http://schemas.openxmlformats.org/officeDocument/2006/relationships/customXml" Target="../ink/ink205.xml"/><Relationship Id="rId12" Type="http://schemas.openxmlformats.org/officeDocument/2006/relationships/customXml" Target="../ink/ink115.xml"/><Relationship Id="rId33" Type="http://schemas.openxmlformats.org/officeDocument/2006/relationships/image" Target="../media/image130.png"/><Relationship Id="rId108" Type="http://schemas.openxmlformats.org/officeDocument/2006/relationships/customXml" Target="../ink/ink163.xml"/><Relationship Id="rId129" Type="http://schemas.openxmlformats.org/officeDocument/2006/relationships/image" Target="../media/image169.png"/><Relationship Id="rId54" Type="http://schemas.openxmlformats.org/officeDocument/2006/relationships/customXml" Target="../ink/ink136.xml"/><Relationship Id="rId75" Type="http://schemas.openxmlformats.org/officeDocument/2006/relationships/image" Target="../media/image146.png"/><Relationship Id="rId96" Type="http://schemas.openxmlformats.org/officeDocument/2006/relationships/customXml" Target="../ink/ink157.xml"/><Relationship Id="rId140" Type="http://schemas.openxmlformats.org/officeDocument/2006/relationships/customXml" Target="../ink/ink179.xml"/><Relationship Id="rId161" Type="http://schemas.openxmlformats.org/officeDocument/2006/relationships/image" Target="../media/image180.png"/><Relationship Id="rId182" Type="http://schemas.openxmlformats.org/officeDocument/2006/relationships/customXml" Target="../ink/ink200.xml"/><Relationship Id="rId6" Type="http://schemas.openxmlformats.org/officeDocument/2006/relationships/customXml" Target="../ink/ink112.xml"/><Relationship Id="rId23" Type="http://schemas.openxmlformats.org/officeDocument/2006/relationships/image" Target="../media/image28.png"/><Relationship Id="rId119" Type="http://schemas.openxmlformats.org/officeDocument/2006/relationships/image" Target="../media/image165.png"/><Relationship Id="rId44" Type="http://schemas.openxmlformats.org/officeDocument/2006/relationships/customXml" Target="../ink/ink131.xml"/><Relationship Id="rId65" Type="http://schemas.openxmlformats.org/officeDocument/2006/relationships/image" Target="../media/image141.png"/><Relationship Id="rId86" Type="http://schemas.openxmlformats.org/officeDocument/2006/relationships/customXml" Target="../ink/ink152.xml"/><Relationship Id="rId130" Type="http://schemas.openxmlformats.org/officeDocument/2006/relationships/customXml" Target="../ink/ink174.xml"/><Relationship Id="rId151" Type="http://schemas.openxmlformats.org/officeDocument/2006/relationships/image" Target="../media/image176.png"/><Relationship Id="rId172" Type="http://schemas.openxmlformats.org/officeDocument/2006/relationships/customXml" Target="../ink/ink195.xml"/><Relationship Id="rId193" Type="http://schemas.openxmlformats.org/officeDocument/2006/relationships/image" Target="../media/image190.png"/><Relationship Id="rId13" Type="http://schemas.openxmlformats.org/officeDocument/2006/relationships/image" Target="../media/image122.png"/><Relationship Id="rId109" Type="http://schemas.openxmlformats.org/officeDocument/2006/relationships/image" Target="../media/image160.png"/><Relationship Id="rId34" Type="http://schemas.openxmlformats.org/officeDocument/2006/relationships/customXml" Target="../ink/ink126.xml"/><Relationship Id="rId55" Type="http://schemas.openxmlformats.org/officeDocument/2006/relationships/image" Target="../media/image136.png"/><Relationship Id="rId76" Type="http://schemas.openxmlformats.org/officeDocument/2006/relationships/customXml" Target="../ink/ink147.xml"/><Relationship Id="rId97" Type="http://schemas.openxmlformats.org/officeDocument/2006/relationships/image" Target="../media/image156.png"/><Relationship Id="rId120" Type="http://schemas.openxmlformats.org/officeDocument/2006/relationships/customXml" Target="../ink/ink169.xml"/><Relationship Id="rId141" Type="http://schemas.openxmlformats.org/officeDocument/2006/relationships/image" Target="../media/image87.png"/><Relationship Id="rId7" Type="http://schemas.openxmlformats.org/officeDocument/2006/relationships/image" Target="../media/image120.png"/><Relationship Id="rId162" Type="http://schemas.openxmlformats.org/officeDocument/2006/relationships/customXml" Target="../ink/ink190.xml"/><Relationship Id="rId183" Type="http://schemas.openxmlformats.org/officeDocument/2006/relationships/image" Target="../media/image187.png"/><Relationship Id="rId2" Type="http://schemas.openxmlformats.org/officeDocument/2006/relationships/customXml" Target="../ink/ink110.xml"/><Relationship Id="rId29" Type="http://schemas.openxmlformats.org/officeDocument/2006/relationships/image" Target="../media/image128.png"/><Relationship Id="rId24" Type="http://schemas.openxmlformats.org/officeDocument/2006/relationships/customXml" Target="../ink/ink121.xml"/><Relationship Id="rId40" Type="http://schemas.openxmlformats.org/officeDocument/2006/relationships/customXml" Target="../ink/ink129.xml"/><Relationship Id="rId45" Type="http://schemas.openxmlformats.org/officeDocument/2006/relationships/image" Target="../media/image134.png"/><Relationship Id="rId66" Type="http://schemas.openxmlformats.org/officeDocument/2006/relationships/customXml" Target="../ink/ink142.xml"/><Relationship Id="rId87" Type="http://schemas.openxmlformats.org/officeDocument/2006/relationships/image" Target="../media/image151.png"/><Relationship Id="rId110" Type="http://schemas.openxmlformats.org/officeDocument/2006/relationships/customXml" Target="../ink/ink164.xml"/><Relationship Id="rId115" Type="http://schemas.openxmlformats.org/officeDocument/2006/relationships/image" Target="../media/image163.png"/><Relationship Id="rId131" Type="http://schemas.openxmlformats.org/officeDocument/2006/relationships/image" Target="../media/image170.png"/><Relationship Id="rId136" Type="http://schemas.openxmlformats.org/officeDocument/2006/relationships/customXml" Target="../ink/ink177.xml"/><Relationship Id="rId157" Type="http://schemas.openxmlformats.org/officeDocument/2006/relationships/image" Target="../media/image178.png"/><Relationship Id="rId178" Type="http://schemas.openxmlformats.org/officeDocument/2006/relationships/customXml" Target="../ink/ink198.xml"/><Relationship Id="rId61" Type="http://schemas.openxmlformats.org/officeDocument/2006/relationships/image" Target="../media/image139.png"/><Relationship Id="rId82" Type="http://schemas.openxmlformats.org/officeDocument/2006/relationships/customXml" Target="../ink/ink150.xml"/><Relationship Id="rId152" Type="http://schemas.openxmlformats.org/officeDocument/2006/relationships/customXml" Target="../ink/ink185.xml"/><Relationship Id="rId173" Type="http://schemas.openxmlformats.org/officeDocument/2006/relationships/image" Target="../media/image184.png"/><Relationship Id="rId194" Type="http://schemas.openxmlformats.org/officeDocument/2006/relationships/customXml" Target="../ink/ink206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25.png"/><Relationship Id="rId14" Type="http://schemas.openxmlformats.org/officeDocument/2006/relationships/customXml" Target="../ink/ink116.xml"/><Relationship Id="rId30" Type="http://schemas.openxmlformats.org/officeDocument/2006/relationships/customXml" Target="../ink/ink124.xml"/><Relationship Id="rId35" Type="http://schemas.openxmlformats.org/officeDocument/2006/relationships/image" Target="../media/image34.png"/><Relationship Id="rId56" Type="http://schemas.openxmlformats.org/officeDocument/2006/relationships/customXml" Target="../ink/ink137.xml"/><Relationship Id="rId77" Type="http://schemas.openxmlformats.org/officeDocument/2006/relationships/image" Target="../media/image147.png"/><Relationship Id="rId100" Type="http://schemas.openxmlformats.org/officeDocument/2006/relationships/customXml" Target="../ink/ink159.xml"/><Relationship Id="rId105" Type="http://schemas.openxmlformats.org/officeDocument/2006/relationships/image" Target="../media/image158.png"/><Relationship Id="rId126" Type="http://schemas.openxmlformats.org/officeDocument/2006/relationships/customXml" Target="../ink/ink172.xml"/><Relationship Id="rId147" Type="http://schemas.openxmlformats.org/officeDocument/2006/relationships/image" Target="../media/image90.png"/><Relationship Id="rId168" Type="http://schemas.openxmlformats.org/officeDocument/2006/relationships/customXml" Target="../ink/ink193.xml"/><Relationship Id="rId8" Type="http://schemas.openxmlformats.org/officeDocument/2006/relationships/customXml" Target="../ink/ink113.xml"/><Relationship Id="rId51" Type="http://schemas.openxmlformats.org/officeDocument/2006/relationships/image" Target="../media/image135.png"/><Relationship Id="rId72" Type="http://schemas.openxmlformats.org/officeDocument/2006/relationships/customXml" Target="../ink/ink145.xml"/><Relationship Id="rId93" Type="http://schemas.openxmlformats.org/officeDocument/2006/relationships/image" Target="../media/image154.png"/><Relationship Id="rId98" Type="http://schemas.openxmlformats.org/officeDocument/2006/relationships/customXml" Target="../ink/ink158.xml"/><Relationship Id="rId121" Type="http://schemas.openxmlformats.org/officeDocument/2006/relationships/image" Target="../media/image166.png"/><Relationship Id="rId142" Type="http://schemas.openxmlformats.org/officeDocument/2006/relationships/customXml" Target="../ink/ink180.xml"/><Relationship Id="rId163" Type="http://schemas.openxmlformats.org/officeDocument/2006/relationships/image" Target="../media/image181.png"/><Relationship Id="rId184" Type="http://schemas.openxmlformats.org/officeDocument/2006/relationships/customXml" Target="../ink/ink201.xml"/><Relationship Id="rId189" Type="http://schemas.openxmlformats.org/officeDocument/2006/relationships/image" Target="../media/image111.png"/><Relationship Id="rId3" Type="http://schemas.openxmlformats.org/officeDocument/2006/relationships/image" Target="../media/image1180.png"/><Relationship Id="rId25" Type="http://schemas.openxmlformats.org/officeDocument/2006/relationships/image" Target="../media/image126.png"/><Relationship Id="rId46" Type="http://schemas.openxmlformats.org/officeDocument/2006/relationships/customXml" Target="../ink/ink132.xml"/><Relationship Id="rId67" Type="http://schemas.openxmlformats.org/officeDocument/2006/relationships/image" Target="../media/image142.png"/><Relationship Id="rId116" Type="http://schemas.openxmlformats.org/officeDocument/2006/relationships/customXml" Target="../ink/ink167.xml"/><Relationship Id="rId137" Type="http://schemas.openxmlformats.org/officeDocument/2006/relationships/image" Target="../media/image172.png"/><Relationship Id="rId158" Type="http://schemas.openxmlformats.org/officeDocument/2006/relationships/customXml" Target="../ink/ink188.xml"/><Relationship Id="rId20" Type="http://schemas.openxmlformats.org/officeDocument/2006/relationships/customXml" Target="../ink/ink119.xml"/><Relationship Id="rId41" Type="http://schemas.openxmlformats.org/officeDocument/2006/relationships/image" Target="../media/image132.png"/><Relationship Id="rId62" Type="http://schemas.openxmlformats.org/officeDocument/2006/relationships/customXml" Target="../ink/ink140.xml"/><Relationship Id="rId83" Type="http://schemas.openxmlformats.org/officeDocument/2006/relationships/image" Target="../media/image150.png"/><Relationship Id="rId88" Type="http://schemas.openxmlformats.org/officeDocument/2006/relationships/customXml" Target="../ink/ink153.xml"/><Relationship Id="rId111" Type="http://schemas.openxmlformats.org/officeDocument/2006/relationships/image" Target="../media/image161.png"/><Relationship Id="rId132" Type="http://schemas.openxmlformats.org/officeDocument/2006/relationships/customXml" Target="../ink/ink175.xml"/><Relationship Id="rId153" Type="http://schemas.openxmlformats.org/officeDocument/2006/relationships/image" Target="../media/image177.png"/><Relationship Id="rId174" Type="http://schemas.openxmlformats.org/officeDocument/2006/relationships/customXml" Target="../ink/ink196.xml"/><Relationship Id="rId179" Type="http://schemas.openxmlformats.org/officeDocument/2006/relationships/image" Target="../media/image185.png"/><Relationship Id="rId195" Type="http://schemas.openxmlformats.org/officeDocument/2006/relationships/image" Target="../media/image114.png"/><Relationship Id="rId190" Type="http://schemas.openxmlformats.org/officeDocument/2006/relationships/customXml" Target="../ink/ink204.xml"/><Relationship Id="rId15" Type="http://schemas.openxmlformats.org/officeDocument/2006/relationships/image" Target="../media/image123.png"/><Relationship Id="rId36" Type="http://schemas.openxmlformats.org/officeDocument/2006/relationships/customXml" Target="../ink/ink127.xml"/><Relationship Id="rId57" Type="http://schemas.openxmlformats.org/officeDocument/2006/relationships/image" Target="../media/image137.png"/><Relationship Id="rId106" Type="http://schemas.openxmlformats.org/officeDocument/2006/relationships/customXml" Target="../ink/ink162.xml"/><Relationship Id="rId127" Type="http://schemas.openxmlformats.org/officeDocument/2006/relationships/image" Target="../media/image168.png"/><Relationship Id="rId10" Type="http://schemas.openxmlformats.org/officeDocument/2006/relationships/customXml" Target="../ink/ink114.xml"/><Relationship Id="rId31" Type="http://schemas.openxmlformats.org/officeDocument/2006/relationships/image" Target="../media/image129.png"/><Relationship Id="rId52" Type="http://schemas.openxmlformats.org/officeDocument/2006/relationships/customXml" Target="../ink/ink135.xml"/><Relationship Id="rId73" Type="http://schemas.openxmlformats.org/officeDocument/2006/relationships/image" Target="../media/image145.png"/><Relationship Id="rId78" Type="http://schemas.openxmlformats.org/officeDocument/2006/relationships/customXml" Target="../ink/ink148.xml"/><Relationship Id="rId94" Type="http://schemas.openxmlformats.org/officeDocument/2006/relationships/customXml" Target="../ink/ink156.xml"/><Relationship Id="rId99" Type="http://schemas.openxmlformats.org/officeDocument/2006/relationships/image" Target="../media/image66.png"/><Relationship Id="rId101" Type="http://schemas.openxmlformats.org/officeDocument/2006/relationships/image" Target="../media/image157.png"/><Relationship Id="rId122" Type="http://schemas.openxmlformats.org/officeDocument/2006/relationships/customXml" Target="../ink/ink170.xml"/><Relationship Id="rId143" Type="http://schemas.openxmlformats.org/officeDocument/2006/relationships/image" Target="../media/image174.png"/><Relationship Id="rId148" Type="http://schemas.openxmlformats.org/officeDocument/2006/relationships/customXml" Target="../ink/ink183.xml"/><Relationship Id="rId164" Type="http://schemas.openxmlformats.org/officeDocument/2006/relationships/customXml" Target="../ink/ink191.xml"/><Relationship Id="rId169" Type="http://schemas.openxmlformats.org/officeDocument/2006/relationships/image" Target="../media/image183.png"/><Relationship Id="rId185" Type="http://schemas.openxmlformats.org/officeDocument/2006/relationships/image" Target="../media/image109.png"/><Relationship Id="rId4" Type="http://schemas.openxmlformats.org/officeDocument/2006/relationships/customXml" Target="../ink/ink111.xml"/><Relationship Id="rId9" Type="http://schemas.openxmlformats.org/officeDocument/2006/relationships/image" Target="../media/image121.png"/><Relationship Id="rId180" Type="http://schemas.openxmlformats.org/officeDocument/2006/relationships/customXml" Target="../ink/ink199.xml"/><Relationship Id="rId26" Type="http://schemas.openxmlformats.org/officeDocument/2006/relationships/customXml" Target="../ink/ink122.xml"/><Relationship Id="rId47" Type="http://schemas.openxmlformats.org/officeDocument/2006/relationships/image" Target="../media/image40.png"/><Relationship Id="rId68" Type="http://schemas.openxmlformats.org/officeDocument/2006/relationships/customXml" Target="../ink/ink143.xml"/><Relationship Id="rId89" Type="http://schemas.openxmlformats.org/officeDocument/2006/relationships/image" Target="../media/image152.png"/><Relationship Id="rId112" Type="http://schemas.openxmlformats.org/officeDocument/2006/relationships/customXml" Target="../ink/ink165.xml"/><Relationship Id="rId133" Type="http://schemas.openxmlformats.org/officeDocument/2006/relationships/image" Target="../media/image83.png"/><Relationship Id="rId154" Type="http://schemas.openxmlformats.org/officeDocument/2006/relationships/customXml" Target="../ink/ink186.xml"/><Relationship Id="rId175" Type="http://schemas.openxmlformats.org/officeDocument/2006/relationships/image" Target="../media/image104.png"/><Relationship Id="rId196" Type="http://schemas.openxmlformats.org/officeDocument/2006/relationships/customXml" Target="../ink/ink207.xml"/><Relationship Id="rId200" Type="http://schemas.openxmlformats.org/officeDocument/2006/relationships/customXml" Target="../ink/ink209.xml"/><Relationship Id="rId16" Type="http://schemas.openxmlformats.org/officeDocument/2006/relationships/customXml" Target="../ink/ink117.xml"/><Relationship Id="rId37" Type="http://schemas.openxmlformats.org/officeDocument/2006/relationships/image" Target="../media/image35.png"/><Relationship Id="rId58" Type="http://schemas.openxmlformats.org/officeDocument/2006/relationships/customXml" Target="../ink/ink138.xml"/><Relationship Id="rId79" Type="http://schemas.openxmlformats.org/officeDocument/2006/relationships/image" Target="../media/image148.png"/><Relationship Id="rId102" Type="http://schemas.openxmlformats.org/officeDocument/2006/relationships/customXml" Target="../ink/ink160.xml"/><Relationship Id="rId123" Type="http://schemas.openxmlformats.org/officeDocument/2006/relationships/image" Target="../media/image167.png"/><Relationship Id="rId144" Type="http://schemas.openxmlformats.org/officeDocument/2006/relationships/customXml" Target="../ink/ink181.xml"/><Relationship Id="rId90" Type="http://schemas.openxmlformats.org/officeDocument/2006/relationships/customXml" Target="../ink/ink154.xml"/><Relationship Id="rId165" Type="http://schemas.openxmlformats.org/officeDocument/2006/relationships/image" Target="../media/image182.png"/><Relationship Id="rId186" Type="http://schemas.openxmlformats.org/officeDocument/2006/relationships/customXml" Target="../ink/ink202.xml"/><Relationship Id="rId27" Type="http://schemas.openxmlformats.org/officeDocument/2006/relationships/image" Target="../media/image127.png"/><Relationship Id="rId48" Type="http://schemas.openxmlformats.org/officeDocument/2006/relationships/customXml" Target="../ink/ink133.xml"/><Relationship Id="rId69" Type="http://schemas.openxmlformats.org/officeDocument/2006/relationships/image" Target="../media/image143.png"/><Relationship Id="rId113" Type="http://schemas.openxmlformats.org/officeDocument/2006/relationships/image" Target="../media/image162.png"/><Relationship Id="rId134" Type="http://schemas.openxmlformats.org/officeDocument/2006/relationships/customXml" Target="../ink/ink176.xml"/><Relationship Id="rId80" Type="http://schemas.openxmlformats.org/officeDocument/2006/relationships/customXml" Target="../ink/ink149.xml"/><Relationship Id="rId155" Type="http://schemas.openxmlformats.org/officeDocument/2006/relationships/image" Target="../media/image94.png"/><Relationship Id="rId176" Type="http://schemas.openxmlformats.org/officeDocument/2006/relationships/customXml" Target="../ink/ink197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17" Type="http://schemas.openxmlformats.org/officeDocument/2006/relationships/image" Target="../media/image124.png"/><Relationship Id="rId38" Type="http://schemas.openxmlformats.org/officeDocument/2006/relationships/customXml" Target="../ink/ink128.xml"/><Relationship Id="rId59" Type="http://schemas.openxmlformats.org/officeDocument/2006/relationships/image" Target="../media/image138.png"/><Relationship Id="rId103" Type="http://schemas.openxmlformats.org/officeDocument/2006/relationships/image" Target="../media/image68.png"/><Relationship Id="rId124" Type="http://schemas.openxmlformats.org/officeDocument/2006/relationships/customXml" Target="../ink/ink171.xml"/><Relationship Id="rId70" Type="http://schemas.openxmlformats.org/officeDocument/2006/relationships/customXml" Target="../ink/ink144.xml"/><Relationship Id="rId91" Type="http://schemas.openxmlformats.org/officeDocument/2006/relationships/image" Target="../media/image153.png"/><Relationship Id="rId145" Type="http://schemas.openxmlformats.org/officeDocument/2006/relationships/image" Target="../media/image89.png"/><Relationship Id="rId166" Type="http://schemas.openxmlformats.org/officeDocument/2006/relationships/customXml" Target="../ink/ink192.xml"/><Relationship Id="rId187" Type="http://schemas.openxmlformats.org/officeDocument/2006/relationships/image" Target="../media/image188.png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123.xml"/><Relationship Id="rId49" Type="http://schemas.openxmlformats.org/officeDocument/2006/relationships/image" Target="../media/image41.png"/><Relationship Id="rId114" Type="http://schemas.openxmlformats.org/officeDocument/2006/relationships/customXml" Target="../ink/ink166.xml"/><Relationship Id="rId60" Type="http://schemas.openxmlformats.org/officeDocument/2006/relationships/customXml" Target="../ink/ink139.xml"/><Relationship Id="rId81" Type="http://schemas.openxmlformats.org/officeDocument/2006/relationships/image" Target="../media/image149.png"/><Relationship Id="rId135" Type="http://schemas.openxmlformats.org/officeDocument/2006/relationships/image" Target="../media/image171.png"/><Relationship Id="rId156" Type="http://schemas.openxmlformats.org/officeDocument/2006/relationships/customXml" Target="../ink/ink187.xml"/><Relationship Id="rId177" Type="http://schemas.openxmlformats.org/officeDocument/2006/relationships/image" Target="../media/image105.png"/><Relationship Id="rId198" Type="http://schemas.openxmlformats.org/officeDocument/2006/relationships/customXml" Target="../ink/ink208.xml"/><Relationship Id="rId202" Type="http://schemas.openxmlformats.org/officeDocument/2006/relationships/customXml" Target="../ink/ink210.xml"/><Relationship Id="rId18" Type="http://schemas.openxmlformats.org/officeDocument/2006/relationships/customXml" Target="../ink/ink118.xml"/><Relationship Id="rId39" Type="http://schemas.openxmlformats.org/officeDocument/2006/relationships/image" Target="../media/image131.png"/><Relationship Id="rId50" Type="http://schemas.openxmlformats.org/officeDocument/2006/relationships/customXml" Target="../ink/ink134.xml"/><Relationship Id="rId104" Type="http://schemas.openxmlformats.org/officeDocument/2006/relationships/customXml" Target="../ink/ink161.xml"/><Relationship Id="rId125" Type="http://schemas.openxmlformats.org/officeDocument/2006/relationships/image" Target="../media/image79.png"/><Relationship Id="rId146" Type="http://schemas.openxmlformats.org/officeDocument/2006/relationships/customXml" Target="../ink/ink182.xml"/><Relationship Id="rId167" Type="http://schemas.openxmlformats.org/officeDocument/2006/relationships/image" Target="../media/image100.png"/><Relationship Id="rId188" Type="http://schemas.openxmlformats.org/officeDocument/2006/relationships/customXml" Target="../ink/ink203.xml"/><Relationship Id="rId71" Type="http://schemas.openxmlformats.org/officeDocument/2006/relationships/image" Target="../media/image144.png"/><Relationship Id="rId92" Type="http://schemas.openxmlformats.org/officeDocument/2006/relationships/customXml" Target="../ink/ink1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8.jpg"/><Relationship Id="rId4" Type="http://schemas.openxmlformats.org/officeDocument/2006/relationships/image" Target="../media/image1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customXml" Target="../ink/ink2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customXml" Target="../ink/ink21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1.png"/><Relationship Id="rId4" Type="http://schemas.openxmlformats.org/officeDocument/2006/relationships/customXml" Target="../ink/ink2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3" Type="http://schemas.openxmlformats.org/officeDocument/2006/relationships/image" Target="../media/image203.png"/><Relationship Id="rId7" Type="http://schemas.openxmlformats.org/officeDocument/2006/relationships/image" Target="../media/image202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14.xml"/><Relationship Id="rId11" Type="http://schemas.openxmlformats.org/officeDocument/2006/relationships/image" Target="../media/image206.png"/><Relationship Id="rId5" Type="http://schemas.openxmlformats.org/officeDocument/2006/relationships/image" Target="../media/image205.png"/><Relationship Id="rId10" Type="http://schemas.openxmlformats.org/officeDocument/2006/relationships/customXml" Target="../ink/ink216.xml"/><Relationship Id="rId4" Type="http://schemas.openxmlformats.org/officeDocument/2006/relationships/image" Target="../media/image204.png"/><Relationship Id="rId9" Type="http://schemas.openxmlformats.org/officeDocument/2006/relationships/image" Target="../media/image203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.png"/><Relationship Id="rId21" Type="http://schemas.openxmlformats.org/officeDocument/2006/relationships/image" Target="../media/image213.png"/><Relationship Id="rId42" Type="http://schemas.openxmlformats.org/officeDocument/2006/relationships/customXml" Target="../ink/ink237.xml"/><Relationship Id="rId63" Type="http://schemas.openxmlformats.org/officeDocument/2006/relationships/image" Target="../media/image234.png"/><Relationship Id="rId84" Type="http://schemas.openxmlformats.org/officeDocument/2006/relationships/customXml" Target="../ink/ink258.xml"/><Relationship Id="rId138" Type="http://schemas.openxmlformats.org/officeDocument/2006/relationships/customXml" Target="../ink/ink285.xml"/><Relationship Id="rId159" Type="http://schemas.openxmlformats.org/officeDocument/2006/relationships/image" Target="../media/image282.png"/><Relationship Id="rId170" Type="http://schemas.openxmlformats.org/officeDocument/2006/relationships/customXml" Target="../ink/ink301.xml"/><Relationship Id="rId107" Type="http://schemas.openxmlformats.org/officeDocument/2006/relationships/image" Target="../media/image256.png"/><Relationship Id="rId11" Type="http://schemas.openxmlformats.org/officeDocument/2006/relationships/image" Target="../media/image208.png"/><Relationship Id="rId32" Type="http://schemas.openxmlformats.org/officeDocument/2006/relationships/customXml" Target="../ink/ink232.xml"/><Relationship Id="rId53" Type="http://schemas.openxmlformats.org/officeDocument/2006/relationships/image" Target="../media/image229.png"/><Relationship Id="rId74" Type="http://schemas.openxmlformats.org/officeDocument/2006/relationships/customXml" Target="../ink/ink253.xml"/><Relationship Id="rId128" Type="http://schemas.openxmlformats.org/officeDocument/2006/relationships/customXml" Target="../ink/ink280.xml"/><Relationship Id="rId149" Type="http://schemas.openxmlformats.org/officeDocument/2006/relationships/image" Target="../media/image277.png"/><Relationship Id="rId5" Type="http://schemas.openxmlformats.org/officeDocument/2006/relationships/image" Target="../media/image2050.png"/><Relationship Id="rId95" Type="http://schemas.openxmlformats.org/officeDocument/2006/relationships/image" Target="../media/image250.png"/><Relationship Id="rId160" Type="http://schemas.openxmlformats.org/officeDocument/2006/relationships/customXml" Target="../ink/ink296.xml"/><Relationship Id="rId22" Type="http://schemas.openxmlformats.org/officeDocument/2006/relationships/customXml" Target="../ink/ink227.xml"/><Relationship Id="rId43" Type="http://schemas.openxmlformats.org/officeDocument/2006/relationships/image" Target="../media/image224.png"/><Relationship Id="rId64" Type="http://schemas.openxmlformats.org/officeDocument/2006/relationships/customXml" Target="../ink/ink248.xml"/><Relationship Id="rId118" Type="http://schemas.openxmlformats.org/officeDocument/2006/relationships/customXml" Target="../ink/ink275.xml"/><Relationship Id="rId139" Type="http://schemas.openxmlformats.org/officeDocument/2006/relationships/image" Target="../media/image272.png"/><Relationship Id="rId85" Type="http://schemas.openxmlformats.org/officeDocument/2006/relationships/image" Target="../media/image245.png"/><Relationship Id="rId150" Type="http://schemas.openxmlformats.org/officeDocument/2006/relationships/customXml" Target="../ink/ink291.xml"/><Relationship Id="rId171" Type="http://schemas.openxmlformats.org/officeDocument/2006/relationships/image" Target="../media/image288.png"/><Relationship Id="rId12" Type="http://schemas.openxmlformats.org/officeDocument/2006/relationships/customXml" Target="../ink/ink222.xml"/><Relationship Id="rId33" Type="http://schemas.openxmlformats.org/officeDocument/2006/relationships/image" Target="../media/image219.png"/><Relationship Id="rId108" Type="http://schemas.openxmlformats.org/officeDocument/2006/relationships/customXml" Target="../ink/ink270.xml"/><Relationship Id="rId129" Type="http://schemas.openxmlformats.org/officeDocument/2006/relationships/image" Target="../media/image267.png"/><Relationship Id="rId54" Type="http://schemas.openxmlformats.org/officeDocument/2006/relationships/customXml" Target="../ink/ink243.xml"/><Relationship Id="rId75" Type="http://schemas.openxmlformats.org/officeDocument/2006/relationships/image" Target="../media/image240.png"/><Relationship Id="rId96" Type="http://schemas.openxmlformats.org/officeDocument/2006/relationships/customXml" Target="../ink/ink264.xml"/><Relationship Id="rId140" Type="http://schemas.openxmlformats.org/officeDocument/2006/relationships/customXml" Target="../ink/ink286.xml"/><Relationship Id="rId161" Type="http://schemas.openxmlformats.org/officeDocument/2006/relationships/image" Target="../media/image283.png"/><Relationship Id="rId6" Type="http://schemas.openxmlformats.org/officeDocument/2006/relationships/customXml" Target="../ink/ink219.xml"/><Relationship Id="rId23" Type="http://schemas.openxmlformats.org/officeDocument/2006/relationships/image" Target="../media/image214.png"/><Relationship Id="rId28" Type="http://schemas.openxmlformats.org/officeDocument/2006/relationships/customXml" Target="../ink/ink230.xml"/><Relationship Id="rId49" Type="http://schemas.openxmlformats.org/officeDocument/2006/relationships/image" Target="../media/image227.png"/><Relationship Id="rId114" Type="http://schemas.openxmlformats.org/officeDocument/2006/relationships/customXml" Target="../ink/ink273.xml"/><Relationship Id="rId119" Type="http://schemas.openxmlformats.org/officeDocument/2006/relationships/image" Target="../media/image262.png"/><Relationship Id="rId44" Type="http://schemas.openxmlformats.org/officeDocument/2006/relationships/customXml" Target="../ink/ink238.xml"/><Relationship Id="rId60" Type="http://schemas.openxmlformats.org/officeDocument/2006/relationships/customXml" Target="../ink/ink246.xml"/><Relationship Id="rId65" Type="http://schemas.openxmlformats.org/officeDocument/2006/relationships/image" Target="../media/image235.png"/><Relationship Id="rId81" Type="http://schemas.openxmlformats.org/officeDocument/2006/relationships/image" Target="../media/image243.png"/><Relationship Id="rId86" Type="http://schemas.openxmlformats.org/officeDocument/2006/relationships/customXml" Target="../ink/ink259.xml"/><Relationship Id="rId130" Type="http://schemas.openxmlformats.org/officeDocument/2006/relationships/customXml" Target="../ink/ink281.xml"/><Relationship Id="rId135" Type="http://schemas.openxmlformats.org/officeDocument/2006/relationships/image" Target="../media/image270.png"/><Relationship Id="rId151" Type="http://schemas.openxmlformats.org/officeDocument/2006/relationships/image" Target="../media/image278.png"/><Relationship Id="rId156" Type="http://schemas.openxmlformats.org/officeDocument/2006/relationships/customXml" Target="../ink/ink294.xml"/><Relationship Id="rId177" Type="http://schemas.openxmlformats.org/officeDocument/2006/relationships/image" Target="../media/image291.png"/><Relationship Id="rId172" Type="http://schemas.openxmlformats.org/officeDocument/2006/relationships/customXml" Target="../ink/ink302.xml"/><Relationship Id="rId13" Type="http://schemas.openxmlformats.org/officeDocument/2006/relationships/image" Target="../media/image209.png"/><Relationship Id="rId18" Type="http://schemas.openxmlformats.org/officeDocument/2006/relationships/customXml" Target="../ink/ink225.xml"/><Relationship Id="rId39" Type="http://schemas.openxmlformats.org/officeDocument/2006/relationships/image" Target="../media/image222.png"/><Relationship Id="rId109" Type="http://schemas.openxmlformats.org/officeDocument/2006/relationships/image" Target="../media/image257.png"/><Relationship Id="rId34" Type="http://schemas.openxmlformats.org/officeDocument/2006/relationships/customXml" Target="../ink/ink233.xml"/><Relationship Id="rId50" Type="http://schemas.openxmlformats.org/officeDocument/2006/relationships/customXml" Target="../ink/ink241.xml"/><Relationship Id="rId55" Type="http://schemas.openxmlformats.org/officeDocument/2006/relationships/image" Target="../media/image230.png"/><Relationship Id="rId76" Type="http://schemas.openxmlformats.org/officeDocument/2006/relationships/customXml" Target="../ink/ink254.xml"/><Relationship Id="rId97" Type="http://schemas.openxmlformats.org/officeDocument/2006/relationships/image" Target="../media/image251.png"/><Relationship Id="rId104" Type="http://schemas.openxmlformats.org/officeDocument/2006/relationships/customXml" Target="../ink/ink268.xml"/><Relationship Id="rId120" Type="http://schemas.openxmlformats.org/officeDocument/2006/relationships/customXml" Target="../ink/ink276.xml"/><Relationship Id="rId125" Type="http://schemas.openxmlformats.org/officeDocument/2006/relationships/image" Target="../media/image265.png"/><Relationship Id="rId141" Type="http://schemas.openxmlformats.org/officeDocument/2006/relationships/image" Target="../media/image273.png"/><Relationship Id="rId146" Type="http://schemas.openxmlformats.org/officeDocument/2006/relationships/customXml" Target="../ink/ink289.xml"/><Relationship Id="rId167" Type="http://schemas.openxmlformats.org/officeDocument/2006/relationships/image" Target="../media/image286.png"/><Relationship Id="rId7" Type="http://schemas.openxmlformats.org/officeDocument/2006/relationships/image" Target="../media/image2060.png"/><Relationship Id="rId71" Type="http://schemas.openxmlformats.org/officeDocument/2006/relationships/image" Target="../media/image238.png"/><Relationship Id="rId92" Type="http://schemas.openxmlformats.org/officeDocument/2006/relationships/customXml" Target="../ink/ink262.xml"/><Relationship Id="rId162" Type="http://schemas.openxmlformats.org/officeDocument/2006/relationships/customXml" Target="../ink/ink297.xml"/><Relationship Id="rId2" Type="http://schemas.openxmlformats.org/officeDocument/2006/relationships/customXml" Target="../ink/ink217.xml"/><Relationship Id="rId29" Type="http://schemas.openxmlformats.org/officeDocument/2006/relationships/image" Target="../media/image217.png"/><Relationship Id="rId24" Type="http://schemas.openxmlformats.org/officeDocument/2006/relationships/customXml" Target="../ink/ink228.xml"/><Relationship Id="rId40" Type="http://schemas.openxmlformats.org/officeDocument/2006/relationships/customXml" Target="../ink/ink236.xml"/><Relationship Id="rId45" Type="http://schemas.openxmlformats.org/officeDocument/2006/relationships/image" Target="../media/image225.png"/><Relationship Id="rId66" Type="http://schemas.openxmlformats.org/officeDocument/2006/relationships/customXml" Target="../ink/ink249.xml"/><Relationship Id="rId87" Type="http://schemas.openxmlformats.org/officeDocument/2006/relationships/image" Target="../media/image246.png"/><Relationship Id="rId110" Type="http://schemas.openxmlformats.org/officeDocument/2006/relationships/customXml" Target="../ink/ink271.xml"/><Relationship Id="rId115" Type="http://schemas.openxmlformats.org/officeDocument/2006/relationships/image" Target="../media/image260.png"/><Relationship Id="rId131" Type="http://schemas.openxmlformats.org/officeDocument/2006/relationships/image" Target="../media/image268.png"/><Relationship Id="rId136" Type="http://schemas.openxmlformats.org/officeDocument/2006/relationships/customXml" Target="../ink/ink284.xml"/><Relationship Id="rId157" Type="http://schemas.openxmlformats.org/officeDocument/2006/relationships/image" Target="../media/image281.png"/><Relationship Id="rId61" Type="http://schemas.openxmlformats.org/officeDocument/2006/relationships/image" Target="../media/image233.png"/><Relationship Id="rId82" Type="http://schemas.openxmlformats.org/officeDocument/2006/relationships/customXml" Target="../ink/ink257.xml"/><Relationship Id="rId152" Type="http://schemas.openxmlformats.org/officeDocument/2006/relationships/customXml" Target="../ink/ink292.xml"/><Relationship Id="rId173" Type="http://schemas.openxmlformats.org/officeDocument/2006/relationships/image" Target="../media/image289.png"/><Relationship Id="rId19" Type="http://schemas.openxmlformats.org/officeDocument/2006/relationships/image" Target="../media/image212.png"/><Relationship Id="rId14" Type="http://schemas.openxmlformats.org/officeDocument/2006/relationships/customXml" Target="../ink/ink223.xml"/><Relationship Id="rId30" Type="http://schemas.openxmlformats.org/officeDocument/2006/relationships/customXml" Target="../ink/ink231.xml"/><Relationship Id="rId35" Type="http://schemas.openxmlformats.org/officeDocument/2006/relationships/image" Target="../media/image220.png"/><Relationship Id="rId56" Type="http://schemas.openxmlformats.org/officeDocument/2006/relationships/customXml" Target="../ink/ink244.xml"/><Relationship Id="rId77" Type="http://schemas.openxmlformats.org/officeDocument/2006/relationships/image" Target="../media/image241.png"/><Relationship Id="rId100" Type="http://schemas.openxmlformats.org/officeDocument/2006/relationships/customXml" Target="../ink/ink266.xml"/><Relationship Id="rId105" Type="http://schemas.openxmlformats.org/officeDocument/2006/relationships/image" Target="../media/image255.png"/><Relationship Id="rId126" Type="http://schemas.openxmlformats.org/officeDocument/2006/relationships/customXml" Target="../ink/ink279.xml"/><Relationship Id="rId147" Type="http://schemas.openxmlformats.org/officeDocument/2006/relationships/image" Target="../media/image276.png"/><Relationship Id="rId168" Type="http://schemas.openxmlformats.org/officeDocument/2006/relationships/customXml" Target="../ink/ink300.xml"/><Relationship Id="rId8" Type="http://schemas.openxmlformats.org/officeDocument/2006/relationships/customXml" Target="../ink/ink220.xml"/><Relationship Id="rId51" Type="http://schemas.openxmlformats.org/officeDocument/2006/relationships/image" Target="../media/image228.png"/><Relationship Id="rId72" Type="http://schemas.openxmlformats.org/officeDocument/2006/relationships/customXml" Target="../ink/ink252.xml"/><Relationship Id="rId93" Type="http://schemas.openxmlformats.org/officeDocument/2006/relationships/image" Target="../media/image249.png"/><Relationship Id="rId98" Type="http://schemas.openxmlformats.org/officeDocument/2006/relationships/customXml" Target="../ink/ink265.xml"/><Relationship Id="rId121" Type="http://schemas.openxmlformats.org/officeDocument/2006/relationships/image" Target="../media/image263.png"/><Relationship Id="rId142" Type="http://schemas.openxmlformats.org/officeDocument/2006/relationships/customXml" Target="../ink/ink287.xml"/><Relationship Id="rId163" Type="http://schemas.openxmlformats.org/officeDocument/2006/relationships/image" Target="../media/image284.png"/><Relationship Id="rId3" Type="http://schemas.openxmlformats.org/officeDocument/2006/relationships/image" Target="../media/image2040.png"/><Relationship Id="rId25" Type="http://schemas.openxmlformats.org/officeDocument/2006/relationships/image" Target="../media/image215.png"/><Relationship Id="rId46" Type="http://schemas.openxmlformats.org/officeDocument/2006/relationships/customXml" Target="../ink/ink239.xml"/><Relationship Id="rId67" Type="http://schemas.openxmlformats.org/officeDocument/2006/relationships/image" Target="../media/image236.png"/><Relationship Id="rId116" Type="http://schemas.openxmlformats.org/officeDocument/2006/relationships/customXml" Target="../ink/ink274.xml"/><Relationship Id="rId137" Type="http://schemas.openxmlformats.org/officeDocument/2006/relationships/image" Target="../media/image271.png"/><Relationship Id="rId158" Type="http://schemas.openxmlformats.org/officeDocument/2006/relationships/customXml" Target="../ink/ink295.xml"/><Relationship Id="rId20" Type="http://schemas.openxmlformats.org/officeDocument/2006/relationships/customXml" Target="../ink/ink226.xml"/><Relationship Id="rId41" Type="http://schemas.openxmlformats.org/officeDocument/2006/relationships/image" Target="../media/image223.png"/><Relationship Id="rId62" Type="http://schemas.openxmlformats.org/officeDocument/2006/relationships/customXml" Target="../ink/ink247.xml"/><Relationship Id="rId83" Type="http://schemas.openxmlformats.org/officeDocument/2006/relationships/image" Target="../media/image244.png"/><Relationship Id="rId88" Type="http://schemas.openxmlformats.org/officeDocument/2006/relationships/customXml" Target="../ink/ink260.xml"/><Relationship Id="rId111" Type="http://schemas.openxmlformats.org/officeDocument/2006/relationships/image" Target="../media/image258.png"/><Relationship Id="rId132" Type="http://schemas.openxmlformats.org/officeDocument/2006/relationships/customXml" Target="../ink/ink282.xml"/><Relationship Id="rId153" Type="http://schemas.openxmlformats.org/officeDocument/2006/relationships/image" Target="../media/image279.png"/><Relationship Id="rId174" Type="http://schemas.openxmlformats.org/officeDocument/2006/relationships/customXml" Target="../ink/ink303.xml"/><Relationship Id="rId15" Type="http://schemas.openxmlformats.org/officeDocument/2006/relationships/image" Target="../media/image210.png"/><Relationship Id="rId36" Type="http://schemas.openxmlformats.org/officeDocument/2006/relationships/customXml" Target="../ink/ink234.xml"/><Relationship Id="rId57" Type="http://schemas.openxmlformats.org/officeDocument/2006/relationships/image" Target="../media/image231.png"/><Relationship Id="rId106" Type="http://schemas.openxmlformats.org/officeDocument/2006/relationships/customXml" Target="../ink/ink269.xml"/><Relationship Id="rId127" Type="http://schemas.openxmlformats.org/officeDocument/2006/relationships/image" Target="../media/image266.png"/><Relationship Id="rId10" Type="http://schemas.openxmlformats.org/officeDocument/2006/relationships/customXml" Target="../ink/ink221.xml"/><Relationship Id="rId31" Type="http://schemas.openxmlformats.org/officeDocument/2006/relationships/image" Target="../media/image218.png"/><Relationship Id="rId52" Type="http://schemas.openxmlformats.org/officeDocument/2006/relationships/customXml" Target="../ink/ink242.xml"/><Relationship Id="rId73" Type="http://schemas.openxmlformats.org/officeDocument/2006/relationships/image" Target="../media/image239.png"/><Relationship Id="rId78" Type="http://schemas.openxmlformats.org/officeDocument/2006/relationships/customXml" Target="../ink/ink255.xml"/><Relationship Id="rId94" Type="http://schemas.openxmlformats.org/officeDocument/2006/relationships/customXml" Target="../ink/ink263.xml"/><Relationship Id="rId99" Type="http://schemas.openxmlformats.org/officeDocument/2006/relationships/image" Target="../media/image252.png"/><Relationship Id="rId101" Type="http://schemas.openxmlformats.org/officeDocument/2006/relationships/image" Target="../media/image253.png"/><Relationship Id="rId122" Type="http://schemas.openxmlformats.org/officeDocument/2006/relationships/customXml" Target="../ink/ink277.xml"/><Relationship Id="rId143" Type="http://schemas.openxmlformats.org/officeDocument/2006/relationships/image" Target="../media/image274.png"/><Relationship Id="rId148" Type="http://schemas.openxmlformats.org/officeDocument/2006/relationships/customXml" Target="../ink/ink290.xml"/><Relationship Id="rId164" Type="http://schemas.openxmlformats.org/officeDocument/2006/relationships/customXml" Target="../ink/ink298.xml"/><Relationship Id="rId169" Type="http://schemas.openxmlformats.org/officeDocument/2006/relationships/image" Target="../media/image287.png"/><Relationship Id="rId4" Type="http://schemas.openxmlformats.org/officeDocument/2006/relationships/customXml" Target="../ink/ink218.xml"/><Relationship Id="rId9" Type="http://schemas.openxmlformats.org/officeDocument/2006/relationships/image" Target="../media/image207.png"/><Relationship Id="rId26" Type="http://schemas.openxmlformats.org/officeDocument/2006/relationships/customXml" Target="../ink/ink229.xml"/><Relationship Id="rId47" Type="http://schemas.openxmlformats.org/officeDocument/2006/relationships/image" Target="../media/image226.png"/><Relationship Id="rId68" Type="http://schemas.openxmlformats.org/officeDocument/2006/relationships/customXml" Target="../ink/ink250.xml"/><Relationship Id="rId89" Type="http://schemas.openxmlformats.org/officeDocument/2006/relationships/image" Target="../media/image247.png"/><Relationship Id="rId112" Type="http://schemas.openxmlformats.org/officeDocument/2006/relationships/customXml" Target="../ink/ink272.xml"/><Relationship Id="rId133" Type="http://schemas.openxmlformats.org/officeDocument/2006/relationships/image" Target="../media/image269.png"/><Relationship Id="rId154" Type="http://schemas.openxmlformats.org/officeDocument/2006/relationships/customXml" Target="../ink/ink293.xml"/><Relationship Id="rId175" Type="http://schemas.openxmlformats.org/officeDocument/2006/relationships/image" Target="../media/image290.png"/><Relationship Id="rId16" Type="http://schemas.openxmlformats.org/officeDocument/2006/relationships/customXml" Target="../ink/ink224.xml"/><Relationship Id="rId37" Type="http://schemas.openxmlformats.org/officeDocument/2006/relationships/image" Target="../media/image221.png"/><Relationship Id="rId58" Type="http://schemas.openxmlformats.org/officeDocument/2006/relationships/customXml" Target="../ink/ink245.xml"/><Relationship Id="rId79" Type="http://schemas.openxmlformats.org/officeDocument/2006/relationships/image" Target="../media/image242.png"/><Relationship Id="rId102" Type="http://schemas.openxmlformats.org/officeDocument/2006/relationships/customXml" Target="../ink/ink267.xml"/><Relationship Id="rId123" Type="http://schemas.openxmlformats.org/officeDocument/2006/relationships/image" Target="../media/image264.png"/><Relationship Id="rId144" Type="http://schemas.openxmlformats.org/officeDocument/2006/relationships/customXml" Target="../ink/ink288.xml"/><Relationship Id="rId90" Type="http://schemas.openxmlformats.org/officeDocument/2006/relationships/customXml" Target="../ink/ink261.xml"/><Relationship Id="rId165" Type="http://schemas.openxmlformats.org/officeDocument/2006/relationships/image" Target="../media/image285.png"/><Relationship Id="rId27" Type="http://schemas.openxmlformats.org/officeDocument/2006/relationships/image" Target="../media/image216.png"/><Relationship Id="rId48" Type="http://schemas.openxmlformats.org/officeDocument/2006/relationships/customXml" Target="../ink/ink240.xml"/><Relationship Id="rId69" Type="http://schemas.openxmlformats.org/officeDocument/2006/relationships/image" Target="../media/image237.png"/><Relationship Id="rId113" Type="http://schemas.openxmlformats.org/officeDocument/2006/relationships/image" Target="../media/image259.png"/><Relationship Id="rId134" Type="http://schemas.openxmlformats.org/officeDocument/2006/relationships/customXml" Target="../ink/ink283.xml"/><Relationship Id="rId80" Type="http://schemas.openxmlformats.org/officeDocument/2006/relationships/customXml" Target="../ink/ink256.xml"/><Relationship Id="rId155" Type="http://schemas.openxmlformats.org/officeDocument/2006/relationships/image" Target="../media/image280.png"/><Relationship Id="rId176" Type="http://schemas.openxmlformats.org/officeDocument/2006/relationships/customXml" Target="../ink/ink304.xml"/><Relationship Id="rId17" Type="http://schemas.openxmlformats.org/officeDocument/2006/relationships/image" Target="../media/image211.png"/><Relationship Id="rId38" Type="http://schemas.openxmlformats.org/officeDocument/2006/relationships/customXml" Target="../ink/ink235.xml"/><Relationship Id="rId59" Type="http://schemas.openxmlformats.org/officeDocument/2006/relationships/image" Target="../media/image232.png"/><Relationship Id="rId103" Type="http://schemas.openxmlformats.org/officeDocument/2006/relationships/image" Target="../media/image254.png"/><Relationship Id="rId124" Type="http://schemas.openxmlformats.org/officeDocument/2006/relationships/customXml" Target="../ink/ink278.xml"/><Relationship Id="rId70" Type="http://schemas.openxmlformats.org/officeDocument/2006/relationships/customXml" Target="../ink/ink251.xml"/><Relationship Id="rId91" Type="http://schemas.openxmlformats.org/officeDocument/2006/relationships/image" Target="../media/image248.png"/><Relationship Id="rId145" Type="http://schemas.openxmlformats.org/officeDocument/2006/relationships/image" Target="../media/image275.png"/><Relationship Id="rId166" Type="http://schemas.openxmlformats.org/officeDocument/2006/relationships/customXml" Target="../ink/ink29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5.xml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Exercise</a:t>
            </a:r>
            <a:r>
              <a:rPr lang="de-DE" b="1" dirty="0"/>
              <a:t> 2</a:t>
            </a:r>
            <a:br>
              <a:rPr lang="de-DE" b="1" dirty="0"/>
            </a:br>
            <a:r>
              <a:rPr lang="de-DE" dirty="0"/>
              <a:t>Linear </a:t>
            </a:r>
            <a:r>
              <a:rPr lang="de-DE" dirty="0" err="1"/>
              <a:t>regression</a:t>
            </a:r>
            <a:r>
              <a:rPr lang="de-DE" dirty="0"/>
              <a:t> &amp; Gradient </a:t>
            </a:r>
            <a:r>
              <a:rPr lang="de-DE" dirty="0" err="1"/>
              <a:t>descent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Local minima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A1F4D-FC1B-49FF-8190-4FF49FA7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59" y="1532414"/>
            <a:ext cx="4030245" cy="379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E715A-6B05-4D0F-B9B8-D55C9B4A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2" y="1636136"/>
            <a:ext cx="4121760" cy="37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511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Saddle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530F-53AF-4777-B684-D1FEA230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617" y="1660647"/>
            <a:ext cx="3903868" cy="3669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4EB7D-EF8D-46E8-AC73-03F91DF4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9" y="1528196"/>
            <a:ext cx="4205915" cy="38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361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A0523-DFED-4F82-B198-BAE39C25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06" y="2310754"/>
            <a:ext cx="6776182" cy="1570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983AFF-9D7F-4E0F-BE7E-192204DE0082}"/>
                  </a:ext>
                </a:extLst>
              </p14:cNvPr>
              <p14:cNvContentPartPr/>
              <p14:nvPr/>
            </p14:nvContentPartPr>
            <p14:xfrm>
              <a:off x="150480" y="272880"/>
              <a:ext cx="11786040" cy="630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983AFF-9D7F-4E0F-BE7E-192204DE00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120" y="263520"/>
                <a:ext cx="11804760" cy="63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2407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A0523-DFED-4F82-B198-BAE39C25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06" y="2310754"/>
            <a:ext cx="6776182" cy="15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6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8C7E1-1421-4E10-AE0A-E2179332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460"/>
            <a:ext cx="12192000" cy="1454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E2C32F-EBC8-4874-8DF2-D6513825D3EE}"/>
                  </a:ext>
                </a:extLst>
              </p14:cNvPr>
              <p14:cNvContentPartPr/>
              <p14:nvPr/>
            </p14:nvContentPartPr>
            <p14:xfrm>
              <a:off x="576000" y="350280"/>
              <a:ext cx="11614680" cy="645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E2C32F-EBC8-4874-8DF2-D6513825D3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640" y="340920"/>
                <a:ext cx="11633400" cy="64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821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8C7E1-1421-4E10-AE0A-E2179332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460"/>
            <a:ext cx="12192000" cy="1454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C757A4-D049-438B-98F8-14860148B452}"/>
                  </a:ext>
                </a:extLst>
              </p14:cNvPr>
              <p14:cNvContentPartPr/>
              <p14:nvPr/>
            </p14:nvContentPartPr>
            <p14:xfrm>
              <a:off x="730800" y="4249440"/>
              <a:ext cx="10373760" cy="98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C757A4-D049-438B-98F8-14860148B4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440" y="4240080"/>
                <a:ext cx="10392480" cy="10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70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37636-D309-42BE-B699-1C40B7FD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418" y="1866358"/>
            <a:ext cx="4703812" cy="4236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7A063-B87C-4AEF-AF01-76EAA9AA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70" y="1571454"/>
            <a:ext cx="4623211" cy="46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2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Another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49E9E-D217-432A-A2A0-0F020FC1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29" y="1786606"/>
            <a:ext cx="4623210" cy="421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AF653-4728-413E-B61F-B1EC59B1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5" y="1649397"/>
            <a:ext cx="4542376" cy="44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28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loss - Motivation</a:t>
            </a:r>
          </a:p>
        </p:txBody>
      </p:sp>
    </p:spTree>
    <p:extLst>
      <p:ext uri="{BB962C8B-B14F-4D97-AF65-F5344CB8AC3E}">
        <p14:creationId xmlns:p14="http://schemas.microsoft.com/office/powerpoint/2010/main" val="6958177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loss - Motivation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ADECB5B-4AA1-441E-8622-26850BDB6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1003648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Logistic loss function: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Model hypothesis for logistic regression: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FFF093-4F9A-4981-B0AA-42FE8F135AE6}"/>
                  </a:ext>
                </a:extLst>
              </p14:cNvPr>
              <p14:cNvContentPartPr/>
              <p14:nvPr/>
            </p14:nvContentPartPr>
            <p14:xfrm>
              <a:off x="2920844" y="2190410"/>
              <a:ext cx="155520" cy="1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FFF093-4F9A-4981-B0AA-42FE8F135A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2204" y="2181770"/>
                <a:ext cx="173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372D6D-7F21-426B-8A42-1653C99419B4}"/>
                  </a:ext>
                </a:extLst>
              </p14:cNvPr>
              <p14:cNvContentPartPr/>
              <p14:nvPr/>
            </p14:nvContentPartPr>
            <p14:xfrm>
              <a:off x="3464804" y="1959290"/>
              <a:ext cx="104400" cy="148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372D6D-7F21-426B-8A42-1653C9941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6164" y="1950650"/>
                <a:ext cx="1220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57D0E-9C16-4236-B9CA-C9727CD3B33B}"/>
                  </a:ext>
                </a:extLst>
              </p14:cNvPr>
              <p14:cNvContentPartPr/>
              <p14:nvPr/>
            </p14:nvContentPartPr>
            <p14:xfrm>
              <a:off x="3329804" y="2164850"/>
              <a:ext cx="43308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57D0E-9C16-4236-B9CA-C9727CD3B3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164" y="2155850"/>
                <a:ext cx="45072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8D5722F-6540-4869-884B-7C06D6753A2E}"/>
              </a:ext>
            </a:extLst>
          </p:cNvPr>
          <p:cNvGrpSpPr/>
          <p:nvPr/>
        </p:nvGrpSpPr>
        <p:grpSpPr>
          <a:xfrm>
            <a:off x="2407484" y="2173130"/>
            <a:ext cx="122760" cy="57600"/>
            <a:chOff x="2407484" y="2173130"/>
            <a:chExt cx="1227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77721C-057B-478E-B054-AEF77D4D527C}"/>
                    </a:ext>
                  </a:extLst>
                </p14:cNvPr>
                <p14:cNvContentPartPr/>
                <p14:nvPr/>
              </p14:nvContentPartPr>
              <p14:xfrm>
                <a:off x="2417564" y="2173130"/>
                <a:ext cx="112680" cy="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77721C-057B-478E-B054-AEF77D4D5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8564" y="2164490"/>
                  <a:ext cx="13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987DAA-C3D1-46C4-B6C0-EEA7F04D4B3A}"/>
                    </a:ext>
                  </a:extLst>
                </p14:cNvPr>
                <p14:cNvContentPartPr/>
                <p14:nvPr/>
              </p14:nvContentPartPr>
              <p14:xfrm>
                <a:off x="2407484" y="2220650"/>
                <a:ext cx="118080" cy="1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987DAA-C3D1-46C4-B6C0-EEA7F04D4B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8484" y="2212010"/>
                  <a:ext cx="135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84AC8C-21B5-450C-9264-E778E3690905}"/>
              </a:ext>
            </a:extLst>
          </p:cNvPr>
          <p:cNvGrpSpPr/>
          <p:nvPr/>
        </p:nvGrpSpPr>
        <p:grpSpPr>
          <a:xfrm>
            <a:off x="1441604" y="2043530"/>
            <a:ext cx="637200" cy="387000"/>
            <a:chOff x="1441604" y="2043530"/>
            <a:chExt cx="6372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E9D16C-62B7-416A-B4C5-9F577C6D2187}"/>
                    </a:ext>
                  </a:extLst>
                </p14:cNvPr>
                <p14:cNvContentPartPr/>
                <p14:nvPr/>
              </p14:nvContentPartPr>
              <p14:xfrm>
                <a:off x="1441604" y="2051450"/>
                <a:ext cx="176760" cy="28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E9D16C-62B7-416A-B4C5-9F577C6D21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2964" y="2042450"/>
                  <a:ext cx="194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F89EBF-DD72-45EE-8253-119AF091FA7D}"/>
                    </a:ext>
                  </a:extLst>
                </p14:cNvPr>
                <p14:cNvContentPartPr/>
                <p14:nvPr/>
              </p14:nvContentPartPr>
              <p14:xfrm>
                <a:off x="1700804" y="2043530"/>
                <a:ext cx="106560" cy="34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F89EBF-DD72-45EE-8253-119AF091FA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1804" y="2034530"/>
                  <a:ext cx="124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C6EC3F-193A-4599-83C0-3FFD89258C36}"/>
                    </a:ext>
                  </a:extLst>
                </p14:cNvPr>
                <p14:cNvContentPartPr/>
                <p14:nvPr/>
              </p14:nvContentPartPr>
              <p14:xfrm>
                <a:off x="1816724" y="2122370"/>
                <a:ext cx="159480" cy="24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C6EC3F-193A-4599-83C0-3FFD89258C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7724" y="2113370"/>
                  <a:ext cx="177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C2C7CA-ECDD-44F9-A4E1-7962DB52A762}"/>
                    </a:ext>
                  </a:extLst>
                </p14:cNvPr>
                <p14:cNvContentPartPr/>
                <p14:nvPr/>
              </p14:nvContentPartPr>
              <p14:xfrm>
                <a:off x="1880084" y="2248370"/>
                <a:ext cx="68040" cy="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C2C7CA-ECDD-44F9-A4E1-7962DB52A7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1084" y="2239370"/>
                  <a:ext cx="85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02E7C4-8E7F-41AD-A40E-FCEE3A1BEE9D}"/>
                    </a:ext>
                  </a:extLst>
                </p14:cNvPr>
                <p14:cNvContentPartPr/>
                <p14:nvPr/>
              </p14:nvContentPartPr>
              <p14:xfrm>
                <a:off x="2040284" y="2069810"/>
                <a:ext cx="38520" cy="36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02E7C4-8E7F-41AD-A40E-FCEE3A1BEE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1644" y="2061170"/>
                  <a:ext cx="5616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1CE1FA-8CB4-4867-B8F7-250941B227CB}"/>
              </a:ext>
            </a:extLst>
          </p:cNvPr>
          <p:cNvGrpSpPr/>
          <p:nvPr/>
        </p:nvGrpSpPr>
        <p:grpSpPr>
          <a:xfrm>
            <a:off x="2921204" y="2176730"/>
            <a:ext cx="201600" cy="31320"/>
            <a:chOff x="2921204" y="2176730"/>
            <a:chExt cx="201600" cy="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5969B8-F5F0-4056-B4EC-8F923F6D3A8F}"/>
                    </a:ext>
                  </a:extLst>
                </p14:cNvPr>
                <p14:cNvContentPartPr/>
                <p14:nvPr/>
              </p14:nvContentPartPr>
              <p14:xfrm>
                <a:off x="2956124" y="2178890"/>
                <a:ext cx="16668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5969B8-F5F0-4056-B4EC-8F923F6D3A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7124" y="216989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8E088F-BB63-4887-AED4-81E355F9C176}"/>
                    </a:ext>
                  </a:extLst>
                </p14:cNvPr>
                <p14:cNvContentPartPr/>
                <p14:nvPr/>
              </p14:nvContentPartPr>
              <p14:xfrm>
                <a:off x="2921204" y="2176730"/>
                <a:ext cx="183600" cy="2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8E088F-BB63-4887-AED4-81E355F9C1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2204" y="2167730"/>
                  <a:ext cx="2012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6B57532-75F7-4137-B856-BA08A2922822}"/>
                  </a:ext>
                </a:extLst>
              </p14:cNvPr>
              <p14:cNvContentPartPr/>
              <p14:nvPr/>
            </p14:nvContentPartPr>
            <p14:xfrm>
              <a:off x="4414124" y="1912130"/>
              <a:ext cx="102240" cy="568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6B57532-75F7-4137-B856-BA08A29228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5124" y="1903130"/>
                <a:ext cx="119880" cy="58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1BC8E54-13A3-4050-8C96-1C5B5D6562D4}"/>
              </a:ext>
            </a:extLst>
          </p:cNvPr>
          <p:cNvGrpSpPr/>
          <p:nvPr/>
        </p:nvGrpSpPr>
        <p:grpSpPr>
          <a:xfrm>
            <a:off x="4676204" y="1965050"/>
            <a:ext cx="810000" cy="425880"/>
            <a:chOff x="4676204" y="1965050"/>
            <a:chExt cx="81000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F50A74-9C9D-4F47-9550-704F428ECE5A}"/>
                    </a:ext>
                  </a:extLst>
                </p14:cNvPr>
                <p14:cNvContentPartPr/>
                <p14:nvPr/>
              </p14:nvContentPartPr>
              <p14:xfrm>
                <a:off x="4676204" y="2111930"/>
                <a:ext cx="77760" cy="27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F50A74-9C9D-4F47-9550-704F428ECE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7564" y="2102930"/>
                  <a:ext cx="95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E56FBE-D488-4C69-BA4A-39BB177DEFF3}"/>
                    </a:ext>
                  </a:extLst>
                </p14:cNvPr>
                <p14:cNvContentPartPr/>
                <p14:nvPr/>
              </p14:nvContentPartPr>
              <p14:xfrm>
                <a:off x="4807604" y="1994210"/>
                <a:ext cx="30240" cy="11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E56FBE-D488-4C69-BA4A-39BB177DEF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8964" y="1985570"/>
                  <a:ext cx="4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F064F1-F6F5-4B58-A1CE-1949495D388D}"/>
                    </a:ext>
                  </a:extLst>
                </p14:cNvPr>
                <p14:cNvContentPartPr/>
                <p14:nvPr/>
              </p14:nvContentPartPr>
              <p14:xfrm>
                <a:off x="4886084" y="1978370"/>
                <a:ext cx="9360" cy="9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F064F1-F6F5-4B58-A1CE-1949495D38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7084" y="1969370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0AB9AC-A95F-4892-9268-D571AD44326D}"/>
                    </a:ext>
                  </a:extLst>
                </p14:cNvPr>
                <p14:cNvContentPartPr/>
                <p14:nvPr/>
              </p14:nvContentPartPr>
              <p14:xfrm>
                <a:off x="4937564" y="1965050"/>
                <a:ext cx="2448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0AB9AC-A95F-4892-9268-D571AD443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8924" y="1956050"/>
                  <a:ext cx="42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B84E2A-9AA3-470E-A900-BFEF9E7C5F43}"/>
                    </a:ext>
                  </a:extLst>
                </p14:cNvPr>
                <p14:cNvContentPartPr/>
                <p14:nvPr/>
              </p14:nvContentPartPr>
              <p14:xfrm>
                <a:off x="4992284" y="2204090"/>
                <a:ext cx="3960" cy="6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B84E2A-9AA3-470E-A900-BFEF9E7C5F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3644" y="2195090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5AD3BA-929D-4672-BF8D-4F9CA0D2CF9D}"/>
                    </a:ext>
                  </a:extLst>
                </p14:cNvPr>
                <p14:cNvContentPartPr/>
                <p14:nvPr/>
              </p14:nvContentPartPr>
              <p14:xfrm>
                <a:off x="5062124" y="2001050"/>
                <a:ext cx="249480" cy="31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5AD3BA-929D-4672-BF8D-4F9CA0D2CF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53484" y="1992050"/>
                  <a:ext cx="267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CAEAA2-8550-4840-B665-2C1ACFE9B41A}"/>
                    </a:ext>
                  </a:extLst>
                </p14:cNvPr>
                <p14:cNvContentPartPr/>
                <p14:nvPr/>
              </p14:nvContentPartPr>
              <p14:xfrm>
                <a:off x="5402324" y="1979810"/>
                <a:ext cx="83880" cy="36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CAEAA2-8550-4840-B665-2C1ACFE9B4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3324" y="1970810"/>
                  <a:ext cx="10152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1A3108-C198-482A-AC09-C2740C819D40}"/>
              </a:ext>
            </a:extLst>
          </p:cNvPr>
          <p:cNvGrpSpPr/>
          <p:nvPr/>
        </p:nvGrpSpPr>
        <p:grpSpPr>
          <a:xfrm>
            <a:off x="5558564" y="1953530"/>
            <a:ext cx="936720" cy="414720"/>
            <a:chOff x="5558564" y="1953530"/>
            <a:chExt cx="9367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CDECA2-85FF-48A0-8943-00E128BA86FE}"/>
                    </a:ext>
                  </a:extLst>
                </p14:cNvPr>
                <p14:cNvContentPartPr/>
                <p14:nvPr/>
              </p14:nvContentPartPr>
              <p14:xfrm>
                <a:off x="5558564" y="2002130"/>
                <a:ext cx="73440" cy="321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CDECA2-85FF-48A0-8943-00E128BA8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9924" y="1993130"/>
                  <a:ext cx="910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AB9284-502D-448B-BFFB-327F728266D1}"/>
                    </a:ext>
                  </a:extLst>
                </p14:cNvPr>
                <p14:cNvContentPartPr/>
                <p14:nvPr/>
              </p14:nvContentPartPr>
              <p14:xfrm>
                <a:off x="5697164" y="2213450"/>
                <a:ext cx="8856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AB9284-502D-448B-BFFB-327F728266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8164" y="2204450"/>
                  <a:ext cx="106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F43F9C-6E49-4374-991D-4E7E78F223B2}"/>
                    </a:ext>
                  </a:extLst>
                </p14:cNvPr>
                <p14:cNvContentPartPr/>
                <p14:nvPr/>
              </p14:nvContentPartPr>
              <p14:xfrm>
                <a:off x="5716604" y="2294450"/>
                <a:ext cx="2628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F43F9C-6E49-4374-991D-4E7E78F223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7964" y="2285450"/>
                  <a:ext cx="43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490360-513F-4D97-B073-644FC4F5325A}"/>
                    </a:ext>
                  </a:extLst>
                </p14:cNvPr>
                <p14:cNvContentPartPr/>
                <p14:nvPr/>
              </p14:nvContentPartPr>
              <p14:xfrm>
                <a:off x="5757644" y="2237930"/>
                <a:ext cx="7920" cy="7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490360-513F-4D97-B073-644FC4F532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8644" y="2229290"/>
                  <a:ext cx="25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74FD89-4652-4B50-8AF1-6DF3E65FEB28}"/>
                    </a:ext>
                  </a:extLst>
                </p14:cNvPr>
                <p14:cNvContentPartPr/>
                <p14:nvPr/>
              </p14:nvContentPartPr>
              <p14:xfrm>
                <a:off x="5876804" y="2034170"/>
                <a:ext cx="74520" cy="28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74FD89-4652-4B50-8AF1-6DF3E65FEB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8164" y="2025170"/>
                  <a:ext cx="92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651219-E6BB-458D-8D45-2C656609288E}"/>
                    </a:ext>
                  </a:extLst>
                </p14:cNvPr>
                <p14:cNvContentPartPr/>
                <p14:nvPr/>
              </p14:nvContentPartPr>
              <p14:xfrm>
                <a:off x="5969324" y="2142890"/>
                <a:ext cx="9576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651219-E6BB-458D-8D45-2C65660928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60684" y="213425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A0787C-2C41-415C-9F98-7D89761F3292}"/>
                    </a:ext>
                  </a:extLst>
                </p14:cNvPr>
                <p14:cNvContentPartPr/>
                <p14:nvPr/>
              </p14:nvContentPartPr>
              <p14:xfrm>
                <a:off x="5956724" y="2146490"/>
                <a:ext cx="113040" cy="13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A0787C-2C41-415C-9F98-7D89761F32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47724" y="2137490"/>
                  <a:ext cx="130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85245D-47BB-4076-ABB8-F3545BB0AB88}"/>
                    </a:ext>
                  </a:extLst>
                </p14:cNvPr>
                <p14:cNvContentPartPr/>
                <p14:nvPr/>
              </p14:nvContentPartPr>
              <p14:xfrm>
                <a:off x="6117284" y="2019770"/>
                <a:ext cx="97560" cy="12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85245D-47BB-4076-ABB8-F3545BB0AB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8644" y="2010770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258AB4-B56C-47A9-877C-6D83615388D6}"/>
                    </a:ext>
                  </a:extLst>
                </p14:cNvPr>
                <p14:cNvContentPartPr/>
                <p14:nvPr/>
              </p14:nvContentPartPr>
              <p14:xfrm>
                <a:off x="6211244" y="2008970"/>
                <a:ext cx="73440" cy="12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258AB4-B56C-47A9-877C-6D8361538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02244" y="1999970"/>
                  <a:ext cx="91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341FD6-2389-4B83-B38E-72F785E9F609}"/>
                    </a:ext>
                  </a:extLst>
                </p14:cNvPr>
                <p14:cNvContentPartPr/>
                <p14:nvPr/>
              </p14:nvContentPartPr>
              <p14:xfrm>
                <a:off x="6326804" y="1994570"/>
                <a:ext cx="78120" cy="34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341FD6-2389-4B83-B38E-72F785E9F6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18164" y="1985570"/>
                  <a:ext cx="95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083E14-9C13-4952-B8ED-060B9BB20B79}"/>
                    </a:ext>
                  </a:extLst>
                </p14:cNvPr>
                <p14:cNvContentPartPr/>
                <p14:nvPr/>
              </p14:nvContentPartPr>
              <p14:xfrm>
                <a:off x="6418604" y="1953530"/>
                <a:ext cx="76680" cy="403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083E14-9C13-4952-B8ED-060B9BB20B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09604" y="1944530"/>
                  <a:ext cx="9432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47A82F-5047-4EDD-9D4C-46B7DFEB0D32}"/>
              </a:ext>
            </a:extLst>
          </p:cNvPr>
          <p:cNvGrpSpPr/>
          <p:nvPr/>
        </p:nvGrpSpPr>
        <p:grpSpPr>
          <a:xfrm>
            <a:off x="6699044" y="2099330"/>
            <a:ext cx="133920" cy="139680"/>
            <a:chOff x="6699044" y="2099330"/>
            <a:chExt cx="13392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177B51-AB4A-4F89-AB95-7778A7462BDD}"/>
                    </a:ext>
                  </a:extLst>
                </p14:cNvPr>
                <p14:cNvContentPartPr/>
                <p14:nvPr/>
              </p14:nvContentPartPr>
              <p14:xfrm>
                <a:off x="6760244" y="2099330"/>
                <a:ext cx="828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177B51-AB4A-4F89-AB95-7778A7462B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1244" y="2090690"/>
                  <a:ext cx="25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D69810-B3C9-4526-B041-931BBBA8A9F9}"/>
                    </a:ext>
                  </a:extLst>
                </p14:cNvPr>
                <p14:cNvContentPartPr/>
                <p14:nvPr/>
              </p14:nvContentPartPr>
              <p14:xfrm>
                <a:off x="6699044" y="2167010"/>
                <a:ext cx="133920" cy="1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D69810-B3C9-4526-B041-931BBBA8A9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0044" y="2158370"/>
                  <a:ext cx="1515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5765CC2-7DF1-4629-84A4-6D9F13802F86}"/>
                  </a:ext>
                </a:extLst>
              </p14:cNvPr>
              <p14:cNvContentPartPr/>
              <p14:nvPr/>
            </p14:nvContentPartPr>
            <p14:xfrm>
              <a:off x="7203044" y="2006450"/>
              <a:ext cx="55440" cy="292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5765CC2-7DF1-4629-84A4-6D9F13802F8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94044" y="1997810"/>
                <a:ext cx="730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3CFD10A-8DA4-4B9E-BD11-D3163EB2FEF9}"/>
                  </a:ext>
                </a:extLst>
              </p14:cNvPr>
              <p14:cNvContentPartPr/>
              <p14:nvPr/>
            </p14:nvContentPartPr>
            <p14:xfrm>
              <a:off x="7284404" y="2066570"/>
              <a:ext cx="109080" cy="231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3CFD10A-8DA4-4B9E-BD11-D3163EB2FE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75764" y="2057930"/>
                <a:ext cx="126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88B676C-E933-4AB1-88A1-E7DEDB925556}"/>
                  </a:ext>
                </a:extLst>
              </p14:cNvPr>
              <p14:cNvContentPartPr/>
              <p14:nvPr/>
            </p14:nvContentPartPr>
            <p14:xfrm>
              <a:off x="7463324" y="2154050"/>
              <a:ext cx="94320" cy="17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88B676C-E933-4AB1-88A1-E7DEDB9255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54684" y="2145050"/>
                <a:ext cx="11196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9D64256E-A5FE-4BDF-A3A1-C7EB47B878BD}"/>
              </a:ext>
            </a:extLst>
          </p:cNvPr>
          <p:cNvGrpSpPr/>
          <p:nvPr/>
        </p:nvGrpSpPr>
        <p:grpSpPr>
          <a:xfrm>
            <a:off x="7666004" y="1937330"/>
            <a:ext cx="1343160" cy="379800"/>
            <a:chOff x="7666004" y="1937330"/>
            <a:chExt cx="13431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53B916-8C9A-4A5C-8F2E-4B5193BB131A}"/>
                    </a:ext>
                  </a:extLst>
                </p14:cNvPr>
                <p14:cNvContentPartPr/>
                <p14:nvPr/>
              </p14:nvContentPartPr>
              <p14:xfrm>
                <a:off x="7666004" y="2103290"/>
                <a:ext cx="61200" cy="21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53B916-8C9A-4A5C-8F2E-4B5193BB13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004" y="2094290"/>
                  <a:ext cx="78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19EB73-5FEB-4BE0-83AA-0BE51616DEAC}"/>
                    </a:ext>
                  </a:extLst>
                </p14:cNvPr>
                <p14:cNvContentPartPr/>
                <p14:nvPr/>
              </p14:nvContentPartPr>
              <p14:xfrm>
                <a:off x="7788404" y="1979090"/>
                <a:ext cx="4932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19EB73-5FEB-4BE0-83AA-0BE51616DE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9404" y="1970450"/>
                  <a:ext cx="66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CFFC5C-C3E7-4754-B077-3F31D33AF015}"/>
                    </a:ext>
                  </a:extLst>
                </p14:cNvPr>
                <p14:cNvContentPartPr/>
                <p14:nvPr/>
              </p14:nvContentPartPr>
              <p14:xfrm>
                <a:off x="7885964" y="2037770"/>
                <a:ext cx="9000" cy="5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CFFC5C-C3E7-4754-B077-3F31D33AF0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77324" y="2028770"/>
                  <a:ext cx="26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22B50C-15BC-477D-999C-DE0D9A42EC21}"/>
                    </a:ext>
                  </a:extLst>
                </p14:cNvPr>
                <p14:cNvContentPartPr/>
                <p14:nvPr/>
              </p14:nvContentPartPr>
              <p14:xfrm>
                <a:off x="7900364" y="1980170"/>
                <a:ext cx="56880" cy="14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22B50C-15BC-477D-999C-DE0D9A42EC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91724" y="1971170"/>
                  <a:ext cx="7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435634-50EB-4159-9AAC-DE40D7A60445}"/>
                    </a:ext>
                  </a:extLst>
                </p14:cNvPr>
                <p14:cNvContentPartPr/>
                <p14:nvPr/>
              </p14:nvContentPartPr>
              <p14:xfrm>
                <a:off x="7988564" y="1970810"/>
                <a:ext cx="62640" cy="30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435634-50EB-4159-9AAC-DE40D7A604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79564" y="1961810"/>
                  <a:ext cx="80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6706F4-EB87-4985-8DDF-180335D4B29D}"/>
                    </a:ext>
                  </a:extLst>
                </p14:cNvPr>
                <p14:cNvContentPartPr/>
                <p14:nvPr/>
              </p14:nvContentPartPr>
              <p14:xfrm>
                <a:off x="8152004" y="2128490"/>
                <a:ext cx="15480" cy="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6706F4-EB87-4985-8DDF-180335D4B2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3364" y="2119850"/>
                  <a:ext cx="33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404334-5F2F-440A-9E46-452FEE73D1F1}"/>
                    </a:ext>
                  </a:extLst>
                </p14:cNvPr>
                <p14:cNvContentPartPr/>
                <p14:nvPr/>
              </p14:nvContentPartPr>
              <p14:xfrm>
                <a:off x="8173964" y="1951730"/>
                <a:ext cx="306720" cy="28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404334-5F2F-440A-9E46-452FEE73D1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5324" y="1943090"/>
                  <a:ext cx="324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62926C-44F7-4A5D-9440-AC81FCE7575F}"/>
                    </a:ext>
                  </a:extLst>
                </p14:cNvPr>
                <p14:cNvContentPartPr/>
                <p14:nvPr/>
              </p14:nvContentPartPr>
              <p14:xfrm>
                <a:off x="8582564" y="1937330"/>
                <a:ext cx="86040" cy="33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62926C-44F7-4A5D-9440-AC81FCE757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73924" y="1928690"/>
                  <a:ext cx="103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4E5D18-DD49-4ECB-81AE-320E3F58E3C0}"/>
                    </a:ext>
                  </a:extLst>
                </p14:cNvPr>
                <p14:cNvContentPartPr/>
                <p14:nvPr/>
              </p14:nvContentPartPr>
              <p14:xfrm>
                <a:off x="8694524" y="2005010"/>
                <a:ext cx="131760" cy="208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4E5D18-DD49-4ECB-81AE-320E3F58E3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524" y="1996010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419ED5-9A65-4FCC-AE1E-963ED533C144}"/>
                    </a:ext>
                  </a:extLst>
                </p14:cNvPr>
                <p14:cNvContentPartPr/>
                <p14:nvPr/>
              </p14:nvContentPartPr>
              <p14:xfrm>
                <a:off x="8891444" y="2109050"/>
                <a:ext cx="11772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419ED5-9A65-4FCC-AE1E-963ED533C1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82444" y="2100050"/>
                  <a:ext cx="1353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7B7AE49-302E-4DA9-B0AC-EBD2B3CBA35E}"/>
              </a:ext>
            </a:extLst>
          </p:cNvPr>
          <p:cNvGrpSpPr/>
          <p:nvPr/>
        </p:nvGrpSpPr>
        <p:grpSpPr>
          <a:xfrm>
            <a:off x="9125444" y="1754450"/>
            <a:ext cx="1060200" cy="682560"/>
            <a:chOff x="9125444" y="1754450"/>
            <a:chExt cx="106020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46320C-219B-406E-86DB-FBFB4F3AD2BB}"/>
                    </a:ext>
                  </a:extLst>
                </p14:cNvPr>
                <p14:cNvContentPartPr/>
                <p14:nvPr/>
              </p14:nvContentPartPr>
              <p14:xfrm>
                <a:off x="9125444" y="1965770"/>
                <a:ext cx="88560" cy="24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46320C-219B-406E-86DB-FBFB4F3AD2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16804" y="1956770"/>
                  <a:ext cx="106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A1E21F-DFA4-44D4-AEF8-F18DDBBF5B2C}"/>
                    </a:ext>
                  </a:extLst>
                </p14:cNvPr>
                <p14:cNvContentPartPr/>
                <p14:nvPr/>
              </p14:nvContentPartPr>
              <p14:xfrm>
                <a:off x="9270884" y="2128130"/>
                <a:ext cx="95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A1E21F-DFA4-44D4-AEF8-F18DDBBF5B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61884" y="2119130"/>
                  <a:ext cx="113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18D56-4523-4E14-A20C-BE9EF655AA90}"/>
                    </a:ext>
                  </a:extLst>
                </p14:cNvPr>
                <p14:cNvContentPartPr/>
                <p14:nvPr/>
              </p14:nvContentPartPr>
              <p14:xfrm>
                <a:off x="9294644" y="2200130"/>
                <a:ext cx="35640" cy="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18D56-4523-4E14-A20C-BE9EF655AA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85644" y="2191130"/>
                  <a:ext cx="53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4AD5C5-854D-4E03-B813-BC1FCE22909D}"/>
                    </a:ext>
                  </a:extLst>
                </p14:cNvPr>
                <p14:cNvContentPartPr/>
                <p14:nvPr/>
              </p14:nvContentPartPr>
              <p14:xfrm>
                <a:off x="9391844" y="1983050"/>
                <a:ext cx="82080" cy="21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4AD5C5-854D-4E03-B813-BC1FCE2290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83204" y="1974050"/>
                  <a:ext cx="99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6843A4-46FE-4C45-8458-35679FE79BDB}"/>
                    </a:ext>
                  </a:extLst>
                </p14:cNvPr>
                <p14:cNvContentPartPr/>
                <p14:nvPr/>
              </p14:nvContentPartPr>
              <p14:xfrm>
                <a:off x="9474644" y="2088170"/>
                <a:ext cx="8460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6843A4-46FE-4C45-8458-35679FE79B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5644" y="2079530"/>
                  <a:ext cx="102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2C1B1C-E69F-4A89-829D-BFE13FAA3B7F}"/>
                    </a:ext>
                  </a:extLst>
                </p14:cNvPr>
                <p14:cNvContentPartPr/>
                <p14:nvPr/>
              </p14:nvContentPartPr>
              <p14:xfrm>
                <a:off x="9464204" y="2080610"/>
                <a:ext cx="118800" cy="10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2C1B1C-E69F-4A89-829D-BFE13FAA3B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55564" y="2071970"/>
                  <a:ext cx="136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CC4468-0C8D-49B3-AEBF-D15F8AB83802}"/>
                    </a:ext>
                  </a:extLst>
                </p14:cNvPr>
                <p14:cNvContentPartPr/>
                <p14:nvPr/>
              </p14:nvContentPartPr>
              <p14:xfrm>
                <a:off x="9610364" y="1949930"/>
                <a:ext cx="120600" cy="141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CC4468-0C8D-49B3-AEBF-D15F8AB838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01724" y="1941290"/>
                  <a:ext cx="138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40CC89-B364-44C7-8BF1-BE72E505674E}"/>
                    </a:ext>
                  </a:extLst>
                </p14:cNvPr>
                <p14:cNvContentPartPr/>
                <p14:nvPr/>
              </p14:nvContentPartPr>
              <p14:xfrm>
                <a:off x="9737804" y="1946690"/>
                <a:ext cx="82080" cy="14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40CC89-B364-44C7-8BF1-BE72E50567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28804" y="1937690"/>
                  <a:ext cx="99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0108C4-205A-46E0-B85E-05B2D3E45E4A}"/>
                    </a:ext>
                  </a:extLst>
                </p14:cNvPr>
                <p14:cNvContentPartPr/>
                <p14:nvPr/>
              </p14:nvContentPartPr>
              <p14:xfrm>
                <a:off x="9836084" y="1960010"/>
                <a:ext cx="75960" cy="20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0108C4-205A-46E0-B85E-05B2D3E45E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7444" y="1951010"/>
                  <a:ext cx="93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64C2B2-4273-48F8-96F3-75CE4A324333}"/>
                    </a:ext>
                  </a:extLst>
                </p14:cNvPr>
                <p14:cNvContentPartPr/>
                <p14:nvPr/>
              </p14:nvContentPartPr>
              <p14:xfrm>
                <a:off x="9934004" y="1864970"/>
                <a:ext cx="90000" cy="37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64C2B2-4273-48F8-96F3-75CE4A3243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25364" y="1855970"/>
                  <a:ext cx="1076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B4BC1F-F4EB-4D50-ACDE-BBF474035071}"/>
                    </a:ext>
                  </a:extLst>
                </p14:cNvPr>
                <p14:cNvContentPartPr/>
                <p14:nvPr/>
              </p14:nvContentPartPr>
              <p14:xfrm>
                <a:off x="10039484" y="1754450"/>
                <a:ext cx="146160" cy="682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B4BC1F-F4EB-4D50-ACDE-BBF4740350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30484" y="1745450"/>
                  <a:ext cx="16380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BC01DEA-27D3-427E-96D5-447B8908DB03}"/>
              </a:ext>
            </a:extLst>
          </p:cNvPr>
          <p:cNvGrpSpPr/>
          <p:nvPr/>
        </p:nvGrpSpPr>
        <p:grpSpPr>
          <a:xfrm>
            <a:off x="1652924" y="2954690"/>
            <a:ext cx="1118520" cy="365760"/>
            <a:chOff x="1652924" y="2954690"/>
            <a:chExt cx="11185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712249-2E4C-4A83-A15F-008AF61EC1C8}"/>
                    </a:ext>
                  </a:extLst>
                </p14:cNvPr>
                <p14:cNvContentPartPr/>
                <p14:nvPr/>
              </p14:nvContentPartPr>
              <p14:xfrm>
                <a:off x="1652924" y="2954690"/>
                <a:ext cx="93240" cy="36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712249-2E4C-4A83-A15F-008AF61EC1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43924" y="2946050"/>
                  <a:ext cx="110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431082-71A1-4EF2-B1D1-4D6925D09AD3}"/>
                    </a:ext>
                  </a:extLst>
                </p14:cNvPr>
                <p14:cNvContentPartPr/>
                <p14:nvPr/>
              </p14:nvContentPartPr>
              <p14:xfrm>
                <a:off x="1875764" y="3169610"/>
                <a:ext cx="105840" cy="14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431082-71A1-4EF2-B1D1-4D6925D09A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67124" y="3160610"/>
                  <a:ext cx="123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DF5822-E934-4027-A6E5-9AAD3DBB801B}"/>
                    </a:ext>
                  </a:extLst>
                </p14:cNvPr>
                <p14:cNvContentPartPr/>
                <p14:nvPr/>
              </p14:nvContentPartPr>
              <p14:xfrm>
                <a:off x="1902764" y="3243410"/>
                <a:ext cx="64800" cy="16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DF5822-E934-4027-A6E5-9AAD3DBB80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94124" y="3234410"/>
                  <a:ext cx="82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8540F0-C0E9-4F3C-A5C1-AABFF3D8F9A1}"/>
                    </a:ext>
                  </a:extLst>
                </p14:cNvPr>
                <p14:cNvContentPartPr/>
                <p14:nvPr/>
              </p14:nvContentPartPr>
              <p14:xfrm>
                <a:off x="2114804" y="3016970"/>
                <a:ext cx="65880" cy="27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8540F0-C0E9-4F3C-A5C1-AABFF3D8F9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5804" y="3007970"/>
                  <a:ext cx="83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806C0A6-19AB-4DFF-9ACE-FBA73E9E19A5}"/>
                    </a:ext>
                  </a:extLst>
                </p14:cNvPr>
                <p14:cNvContentPartPr/>
                <p14:nvPr/>
              </p14:nvContentPartPr>
              <p14:xfrm>
                <a:off x="2206964" y="3115970"/>
                <a:ext cx="126720" cy="78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806C0A6-19AB-4DFF-9ACE-FBA73E9E19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98324" y="3107330"/>
                  <a:ext cx="144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487E69E-83D7-4E67-BE1A-4138EA4C4C96}"/>
                    </a:ext>
                  </a:extLst>
                </p14:cNvPr>
                <p14:cNvContentPartPr/>
                <p14:nvPr/>
              </p14:nvContentPartPr>
              <p14:xfrm>
                <a:off x="2219924" y="3094010"/>
                <a:ext cx="110880" cy="13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487E69E-83D7-4E67-BE1A-4138EA4C4C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11284" y="3085370"/>
                  <a:ext cx="12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031957-D788-488C-A352-867B2BE99A81}"/>
                    </a:ext>
                  </a:extLst>
                </p14:cNvPr>
                <p14:cNvContentPartPr/>
                <p14:nvPr/>
              </p14:nvContentPartPr>
              <p14:xfrm>
                <a:off x="2408204" y="3018770"/>
                <a:ext cx="68040" cy="261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031957-D788-488C-A352-867B2BE99A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99564" y="3009770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A27FD3-39FF-4174-8823-0AEB626556D2}"/>
                    </a:ext>
                  </a:extLst>
                </p14:cNvPr>
                <p14:cNvContentPartPr/>
                <p14:nvPr/>
              </p14:nvContentPartPr>
              <p14:xfrm>
                <a:off x="2615204" y="3112370"/>
                <a:ext cx="11520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A27FD3-39FF-4174-8823-0AEB626556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6564" y="3103730"/>
                  <a:ext cx="132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544992-7506-44F2-9758-6CA07EC4558A}"/>
                    </a:ext>
                  </a:extLst>
                </p14:cNvPr>
                <p14:cNvContentPartPr/>
                <p14:nvPr/>
              </p14:nvContentPartPr>
              <p14:xfrm>
                <a:off x="2621324" y="3149450"/>
                <a:ext cx="15012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544992-7506-44F2-9758-6CA07EC455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12684" y="3140450"/>
                  <a:ext cx="1677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ADE79C9-A649-4417-83A0-724C2576D538}"/>
                  </a:ext>
                </a:extLst>
              </p14:cNvPr>
              <p14:cNvContentPartPr/>
              <p14:nvPr/>
            </p14:nvContentPartPr>
            <p14:xfrm>
              <a:off x="2998964" y="3078530"/>
              <a:ext cx="2217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ADE79C9-A649-4417-83A0-724C2576D53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90324" y="3069890"/>
                <a:ext cx="23940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770AF80-AC6A-48B6-A884-27EC1831FDAA}"/>
              </a:ext>
            </a:extLst>
          </p:cNvPr>
          <p:cNvGrpSpPr/>
          <p:nvPr/>
        </p:nvGrpSpPr>
        <p:grpSpPr>
          <a:xfrm>
            <a:off x="3391724" y="2960810"/>
            <a:ext cx="420480" cy="407160"/>
            <a:chOff x="3391724" y="2960810"/>
            <a:chExt cx="4204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17F38D-C3EC-4842-8A40-C80373DF743B}"/>
                    </a:ext>
                  </a:extLst>
                </p14:cNvPr>
                <p14:cNvContentPartPr/>
                <p14:nvPr/>
              </p14:nvContentPartPr>
              <p14:xfrm>
                <a:off x="3391724" y="2960810"/>
                <a:ext cx="89640" cy="40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17F38D-C3EC-4842-8A40-C80373DF74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2724" y="2951810"/>
                  <a:ext cx="107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291B84-C5D5-4584-8CA1-A697C039961B}"/>
                    </a:ext>
                  </a:extLst>
                </p14:cNvPr>
                <p14:cNvContentPartPr/>
                <p14:nvPr/>
              </p14:nvContentPartPr>
              <p14:xfrm>
                <a:off x="3544364" y="3078530"/>
                <a:ext cx="171000" cy="21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291B84-C5D5-4584-8CA1-A697C03996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5724" y="3069890"/>
                  <a:ext cx="188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FCEC86-B951-47CD-997C-960BF5739270}"/>
                    </a:ext>
                  </a:extLst>
                </p14:cNvPr>
                <p14:cNvContentPartPr/>
                <p14:nvPr/>
              </p14:nvContentPartPr>
              <p14:xfrm>
                <a:off x="3578924" y="3181130"/>
                <a:ext cx="73440" cy="1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FCEC86-B951-47CD-997C-960BF57392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69924" y="3172130"/>
                  <a:ext cx="91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C683159-C68B-49CA-AD06-31F053BB2FCC}"/>
                    </a:ext>
                  </a:extLst>
                </p14:cNvPr>
                <p14:cNvContentPartPr/>
                <p14:nvPr/>
              </p14:nvContentPartPr>
              <p14:xfrm>
                <a:off x="3732644" y="3211730"/>
                <a:ext cx="79560" cy="80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C683159-C68B-49CA-AD06-31F053BB2F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23644" y="3202730"/>
                  <a:ext cx="972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F2264A6-BEB4-4049-9B3C-BAED9FD1E993}"/>
              </a:ext>
            </a:extLst>
          </p:cNvPr>
          <p:cNvGrpSpPr/>
          <p:nvPr/>
        </p:nvGrpSpPr>
        <p:grpSpPr>
          <a:xfrm>
            <a:off x="3960164" y="3126410"/>
            <a:ext cx="99360" cy="116640"/>
            <a:chOff x="3960164" y="3126410"/>
            <a:chExt cx="9936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FC96AA-500D-4234-947B-D6262372836E}"/>
                    </a:ext>
                  </a:extLst>
                </p14:cNvPr>
                <p14:cNvContentPartPr/>
                <p14:nvPr/>
              </p14:nvContentPartPr>
              <p14:xfrm>
                <a:off x="4007684" y="3126410"/>
                <a:ext cx="12960" cy="11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FC96AA-500D-4234-947B-D626237283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99044" y="3117410"/>
                  <a:ext cx="30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A4DDFA-E801-4B81-8935-FD16F14168FE}"/>
                    </a:ext>
                  </a:extLst>
                </p14:cNvPr>
                <p14:cNvContentPartPr/>
                <p14:nvPr/>
              </p14:nvContentPartPr>
              <p14:xfrm>
                <a:off x="3960164" y="3190850"/>
                <a:ext cx="99360" cy="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A4DDFA-E801-4B81-8935-FD16F14168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51164" y="3181850"/>
                  <a:ext cx="117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F2E1BA-2FC0-42CA-93FC-3A4D597DE697}"/>
              </a:ext>
            </a:extLst>
          </p:cNvPr>
          <p:cNvGrpSpPr/>
          <p:nvPr/>
        </p:nvGrpSpPr>
        <p:grpSpPr>
          <a:xfrm>
            <a:off x="3904724" y="1861010"/>
            <a:ext cx="329400" cy="634680"/>
            <a:chOff x="3904724" y="1861010"/>
            <a:chExt cx="32940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F819FB-6C8D-4913-8AEB-AA9FBB1C865D}"/>
                    </a:ext>
                  </a:extLst>
                </p14:cNvPr>
                <p14:cNvContentPartPr/>
                <p14:nvPr/>
              </p14:nvContentPartPr>
              <p14:xfrm>
                <a:off x="3916244" y="2014010"/>
                <a:ext cx="283320" cy="3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F819FB-6C8D-4913-8AEB-AA9FBB1C86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07244" y="2005010"/>
                  <a:ext cx="300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621427-0E42-4C33-A83C-20E54EC25199}"/>
                    </a:ext>
                  </a:extLst>
                </p14:cNvPr>
                <p14:cNvContentPartPr/>
                <p14:nvPr/>
              </p14:nvContentPartPr>
              <p14:xfrm>
                <a:off x="3904724" y="2026610"/>
                <a:ext cx="319320" cy="30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621427-0E42-4C33-A83C-20E54EC251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95724" y="2017970"/>
                  <a:ext cx="336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10E9CF-7801-412B-BC36-BFC9DE795B05}"/>
                    </a:ext>
                  </a:extLst>
                </p14:cNvPr>
                <p14:cNvContentPartPr/>
                <p14:nvPr/>
              </p14:nvContentPartPr>
              <p14:xfrm>
                <a:off x="3944684" y="2424050"/>
                <a:ext cx="10080" cy="7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10E9CF-7801-412B-BC36-BFC9DE795B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35684" y="2415050"/>
                  <a:ext cx="27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5A3255-E3E9-4A0F-BEC9-32C6D220D3C6}"/>
                    </a:ext>
                  </a:extLst>
                </p14:cNvPr>
                <p14:cNvContentPartPr/>
                <p14:nvPr/>
              </p14:nvContentPartPr>
              <p14:xfrm>
                <a:off x="3906884" y="2366450"/>
                <a:ext cx="16920" cy="2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5A3255-E3E9-4A0F-BEC9-32C6D220D3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98244" y="2357450"/>
                  <a:ext cx="3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AED2DF-2F13-47F4-80C0-F24908E7D8C2}"/>
                    </a:ext>
                  </a:extLst>
                </p14:cNvPr>
                <p14:cNvContentPartPr/>
                <p14:nvPr/>
              </p14:nvContentPartPr>
              <p14:xfrm>
                <a:off x="4012364" y="2410010"/>
                <a:ext cx="97200" cy="5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AED2DF-2F13-47F4-80C0-F24908E7D8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03364" y="2401370"/>
                  <a:ext cx="114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E4AF29-4C85-46DA-851B-F468D77FBE4B}"/>
                    </a:ext>
                  </a:extLst>
                </p14:cNvPr>
                <p14:cNvContentPartPr/>
                <p14:nvPr/>
              </p14:nvContentPartPr>
              <p14:xfrm>
                <a:off x="4157444" y="2406770"/>
                <a:ext cx="76680" cy="7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E4AF29-4C85-46DA-851B-F468D77FBE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48444" y="2397770"/>
                  <a:ext cx="94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28973D-420E-47C3-A540-EA8E65F82497}"/>
                    </a:ext>
                  </a:extLst>
                </p14:cNvPr>
                <p14:cNvContentPartPr/>
                <p14:nvPr/>
              </p14:nvContentPartPr>
              <p14:xfrm>
                <a:off x="4008404" y="1861010"/>
                <a:ext cx="81000" cy="11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28973D-420E-47C3-A540-EA8E65F824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99764" y="1852370"/>
                  <a:ext cx="9864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F2671D0-A72B-48AC-820E-D4A3F423ACFA}"/>
                  </a:ext>
                </a:extLst>
              </p14:cNvPr>
              <p14:cNvContentPartPr/>
              <p14:nvPr/>
            </p14:nvContentPartPr>
            <p14:xfrm>
              <a:off x="3499004" y="2281130"/>
              <a:ext cx="118440" cy="138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F2671D0-A72B-48AC-820E-D4A3F423ACF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90004" y="2272130"/>
                <a:ext cx="13608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3A3E9C0-D2C9-4D51-812F-BBB41391E227}"/>
              </a:ext>
            </a:extLst>
          </p:cNvPr>
          <p:cNvGrpSpPr/>
          <p:nvPr/>
        </p:nvGrpSpPr>
        <p:grpSpPr>
          <a:xfrm>
            <a:off x="4255004" y="3065930"/>
            <a:ext cx="521640" cy="268200"/>
            <a:chOff x="4255004" y="3065930"/>
            <a:chExt cx="521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4525CF-8812-42CD-97E5-1AFDF1AB2B08}"/>
                    </a:ext>
                  </a:extLst>
                </p14:cNvPr>
                <p14:cNvContentPartPr/>
                <p14:nvPr/>
              </p14:nvContentPartPr>
              <p14:xfrm>
                <a:off x="4255004" y="3065930"/>
                <a:ext cx="145800" cy="219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4525CF-8812-42CD-97E5-1AFDF1AB2B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46364" y="3057290"/>
                  <a:ext cx="163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9ED3CB6-4425-4F20-B26C-0FA3EF603C7F}"/>
                    </a:ext>
                  </a:extLst>
                </p14:cNvPr>
                <p14:cNvContentPartPr/>
                <p14:nvPr/>
              </p14:nvContentPartPr>
              <p14:xfrm>
                <a:off x="4293884" y="3170690"/>
                <a:ext cx="72000" cy="5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9ED3CB6-4425-4F20-B26C-0FA3EF603C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84884" y="3162050"/>
                  <a:ext cx="89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E0A21C4-67AE-475D-8D01-CCF1C5E08034}"/>
                    </a:ext>
                  </a:extLst>
                </p14:cNvPr>
                <p14:cNvContentPartPr/>
                <p14:nvPr/>
              </p14:nvContentPartPr>
              <p14:xfrm>
                <a:off x="4389644" y="3254210"/>
                <a:ext cx="69120" cy="79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E0A21C4-67AE-475D-8D01-CCF1C5E080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81004" y="3245210"/>
                  <a:ext cx="86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6E0CAE-768D-46B9-B711-EA6F54B39475}"/>
                    </a:ext>
                  </a:extLst>
                </p14:cNvPr>
                <p14:cNvContentPartPr/>
                <p14:nvPr/>
              </p14:nvContentPartPr>
              <p14:xfrm>
                <a:off x="4572884" y="3126770"/>
                <a:ext cx="117000" cy="137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6E0CAE-768D-46B9-B711-EA6F54B394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4244" y="3118130"/>
                  <a:ext cx="134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0E1817-3327-44A0-9733-F2B142AD6055}"/>
                    </a:ext>
                  </a:extLst>
                </p14:cNvPr>
                <p14:cNvContentPartPr/>
                <p14:nvPr/>
              </p14:nvContentPartPr>
              <p14:xfrm>
                <a:off x="4555604" y="3112370"/>
                <a:ext cx="142920" cy="15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0E1817-3327-44A0-9733-F2B142AD60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46604" y="3103730"/>
                  <a:ext cx="160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AC26D2-930A-4536-A1F3-0722BCB991AF}"/>
                    </a:ext>
                  </a:extLst>
                </p14:cNvPr>
                <p14:cNvContentPartPr/>
                <p14:nvPr/>
              </p14:nvContentPartPr>
              <p14:xfrm>
                <a:off x="4710764" y="3239810"/>
                <a:ext cx="65880" cy="79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AC26D2-930A-4536-A1F3-0722BCB99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2124" y="3230810"/>
                  <a:ext cx="835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1D77FD7-5009-4A85-AFE1-942F6F78478C}"/>
              </a:ext>
            </a:extLst>
          </p:cNvPr>
          <p:cNvGrpSpPr/>
          <p:nvPr/>
        </p:nvGrpSpPr>
        <p:grpSpPr>
          <a:xfrm>
            <a:off x="4960244" y="3142970"/>
            <a:ext cx="105120" cy="137520"/>
            <a:chOff x="4960244" y="3142970"/>
            <a:chExt cx="10512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354149-6505-4BD8-B96C-740BAEF97ADD}"/>
                    </a:ext>
                  </a:extLst>
                </p14:cNvPr>
                <p14:cNvContentPartPr/>
                <p14:nvPr/>
              </p14:nvContentPartPr>
              <p14:xfrm>
                <a:off x="5003804" y="3142970"/>
                <a:ext cx="6120" cy="137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354149-6505-4BD8-B96C-740BAEF97A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95164" y="3134330"/>
                  <a:ext cx="23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60708A-8701-413C-9AF6-67353E6DF0AF}"/>
                    </a:ext>
                  </a:extLst>
                </p14:cNvPr>
                <p14:cNvContentPartPr/>
                <p14:nvPr/>
              </p14:nvContentPartPr>
              <p14:xfrm>
                <a:off x="4960244" y="3216770"/>
                <a:ext cx="105120" cy="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60708A-8701-413C-9AF6-67353E6DF0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51244" y="3207770"/>
                  <a:ext cx="122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F3D545C-72DE-475E-B921-F64234BB2296}"/>
              </a:ext>
            </a:extLst>
          </p:cNvPr>
          <p:cNvGrpSpPr/>
          <p:nvPr/>
        </p:nvGrpSpPr>
        <p:grpSpPr>
          <a:xfrm>
            <a:off x="5233124" y="3118850"/>
            <a:ext cx="477000" cy="147240"/>
            <a:chOff x="5233124" y="3118850"/>
            <a:chExt cx="4770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657787-9E6F-4FE9-845F-404BDD0842A6}"/>
                    </a:ext>
                  </a:extLst>
                </p14:cNvPr>
                <p14:cNvContentPartPr/>
                <p14:nvPr/>
              </p14:nvContentPartPr>
              <p14:xfrm>
                <a:off x="5233124" y="3253130"/>
                <a:ext cx="146520" cy="1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657787-9E6F-4FE9-845F-404BDD0842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4124" y="3244130"/>
                  <a:ext cx="164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F29298-77B6-454C-9E3B-8613D54A0ECB}"/>
                    </a:ext>
                  </a:extLst>
                </p14:cNvPr>
                <p14:cNvContentPartPr/>
                <p14:nvPr/>
              </p14:nvContentPartPr>
              <p14:xfrm>
                <a:off x="5460284" y="3118850"/>
                <a:ext cx="227880" cy="140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F29298-77B6-454C-9E3B-8613D54A0E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51644" y="3110210"/>
                  <a:ext cx="24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F50F8D-1000-4005-8BEB-04EC91ACD5E5}"/>
                    </a:ext>
                  </a:extLst>
                </p14:cNvPr>
                <p14:cNvContentPartPr/>
                <p14:nvPr/>
              </p14:nvContentPartPr>
              <p14:xfrm>
                <a:off x="5636684" y="3177530"/>
                <a:ext cx="73440" cy="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F50F8D-1000-4005-8BEB-04EC91ACD5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27684" y="3168890"/>
                  <a:ext cx="91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34A4DD0-4D17-4FA1-9E0C-74F09D18C718}"/>
              </a:ext>
            </a:extLst>
          </p:cNvPr>
          <p:cNvGrpSpPr/>
          <p:nvPr/>
        </p:nvGrpSpPr>
        <p:grpSpPr>
          <a:xfrm>
            <a:off x="5972564" y="2924450"/>
            <a:ext cx="966960" cy="485280"/>
            <a:chOff x="5972564" y="2924450"/>
            <a:chExt cx="9669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3E30503-644E-4898-8B4D-542CC802106F}"/>
                    </a:ext>
                  </a:extLst>
                </p14:cNvPr>
                <p14:cNvContentPartPr/>
                <p14:nvPr/>
              </p14:nvContentPartPr>
              <p14:xfrm>
                <a:off x="5972564" y="3014090"/>
                <a:ext cx="192960" cy="228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3E30503-644E-4898-8B4D-542CC80210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63924" y="3005090"/>
                  <a:ext cx="210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F16C26E-A122-46B0-A36B-D91D8D5F95AD}"/>
                    </a:ext>
                  </a:extLst>
                </p14:cNvPr>
                <p14:cNvContentPartPr/>
                <p14:nvPr/>
              </p14:nvContentPartPr>
              <p14:xfrm>
                <a:off x="6021164" y="3138290"/>
                <a:ext cx="75960" cy="4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F16C26E-A122-46B0-A36B-D91D8D5F95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2524" y="3129650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287901-2609-402B-AA4E-7F3FDBACEC11}"/>
                    </a:ext>
                  </a:extLst>
                </p14:cNvPr>
                <p14:cNvContentPartPr/>
                <p14:nvPr/>
              </p14:nvContentPartPr>
              <p14:xfrm>
                <a:off x="6229964" y="3165650"/>
                <a:ext cx="160560" cy="107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287901-2609-402B-AA4E-7F3FDBACEC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21324" y="3156650"/>
                  <a:ext cx="178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279644-6800-46BF-AAC6-2B7B94F69011}"/>
                    </a:ext>
                  </a:extLst>
                </p14:cNvPr>
                <p14:cNvContentPartPr/>
                <p14:nvPr/>
              </p14:nvContentPartPr>
              <p14:xfrm>
                <a:off x="6474764" y="3070970"/>
                <a:ext cx="107640" cy="12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279644-6800-46BF-AAC6-2B7B94F6901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65764" y="3062330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13F547C-FE24-4817-9A7D-84E433B0AD1D}"/>
                    </a:ext>
                  </a:extLst>
                </p14:cNvPr>
                <p14:cNvContentPartPr/>
                <p14:nvPr/>
              </p14:nvContentPartPr>
              <p14:xfrm>
                <a:off x="6468644" y="3064130"/>
                <a:ext cx="136800" cy="144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13F547C-FE24-4817-9A7D-84E433B0AD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59644" y="3055490"/>
                  <a:ext cx="154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AF78ED-713D-4110-9882-3D6A7772863D}"/>
                    </a:ext>
                  </a:extLst>
                </p14:cNvPr>
                <p14:cNvContentPartPr/>
                <p14:nvPr/>
              </p14:nvContentPartPr>
              <p14:xfrm>
                <a:off x="6632804" y="3164930"/>
                <a:ext cx="18576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AF78ED-713D-4110-9882-3D6A77728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23804" y="3156290"/>
                  <a:ext cx="203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EBF22F-A301-4585-8D5D-707DE268FE4B}"/>
                    </a:ext>
                  </a:extLst>
                </p14:cNvPr>
                <p14:cNvContentPartPr/>
                <p14:nvPr/>
              </p14:nvContentPartPr>
              <p14:xfrm>
                <a:off x="6861404" y="2924450"/>
                <a:ext cx="78120" cy="485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EBF22F-A301-4585-8D5D-707DE268FE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52404" y="2915450"/>
                  <a:ext cx="9576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C25E45-C4D9-40E6-8D8E-601204BBEBF8}"/>
                  </a:ext>
                </a:extLst>
              </p14:cNvPr>
              <p14:cNvContentPartPr/>
              <p14:nvPr/>
            </p14:nvContentPartPr>
            <p14:xfrm>
              <a:off x="3035324" y="3137570"/>
              <a:ext cx="66600" cy="98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C25E45-C4D9-40E6-8D8E-601204BBEBF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026684" y="3128930"/>
                <a:ext cx="84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C61221-2D63-4656-A318-42C553867D2A}"/>
                  </a:ext>
                </a:extLst>
              </p14:cNvPr>
              <p14:cNvContentPartPr/>
              <p14:nvPr/>
            </p14:nvContentPartPr>
            <p14:xfrm>
              <a:off x="5617800" y="459360"/>
              <a:ext cx="3619440" cy="38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C61221-2D63-4656-A318-42C553867D2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08440" y="450000"/>
                <a:ext cx="3638160" cy="4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5802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The programming assignment is due </a:t>
            </a:r>
            <a:r>
              <a:rPr lang="en-US" b="1" dirty="0"/>
              <a:t>May 8</a:t>
            </a:r>
            <a:r>
              <a:rPr lang="en-US" dirty="0"/>
              <a:t>, i.e. you have </a:t>
            </a:r>
            <a:r>
              <a:rPr lang="en-US" b="1" dirty="0"/>
              <a:t>two weeks </a:t>
            </a:r>
            <a:r>
              <a:rPr lang="en-US" dirty="0"/>
              <a:t>to work on it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We added a </a:t>
            </a:r>
            <a:r>
              <a:rPr lang="en-US" b="1" dirty="0"/>
              <a:t>tutorial notebook </a:t>
            </a:r>
            <a:r>
              <a:rPr lang="en-US" dirty="0"/>
              <a:t>on building Neural Networks using </a:t>
            </a:r>
            <a:r>
              <a:rPr lang="en-US" dirty="0" err="1"/>
              <a:t>PyTorch</a:t>
            </a:r>
            <a:r>
              <a:rPr lang="en-US" dirty="0"/>
              <a:t>. This is just additional information, </a:t>
            </a:r>
            <a:r>
              <a:rPr lang="en-US" b="1" dirty="0"/>
              <a:t>no extra submission </a:t>
            </a:r>
            <a:r>
              <a:rPr lang="en-US" dirty="0"/>
              <a:t>necessary.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330477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loss - Motivation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ADECB5B-4AA1-441E-8622-26850BDB6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1003648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Logistic loss function: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Model hypothesis for logistic regression: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  <a:p>
            <a:pPr marL="0" lvl="1" indent="0">
              <a:lnSpc>
                <a:spcPct val="120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FFF093-4F9A-4981-B0AA-42FE8F135AE6}"/>
                  </a:ext>
                </a:extLst>
              </p14:cNvPr>
              <p14:cNvContentPartPr/>
              <p14:nvPr/>
            </p14:nvContentPartPr>
            <p14:xfrm>
              <a:off x="2920844" y="2190410"/>
              <a:ext cx="155520" cy="1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FFF093-4F9A-4981-B0AA-42FE8F135A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844" y="2181410"/>
                <a:ext cx="173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372D6D-7F21-426B-8A42-1653C99419B4}"/>
                  </a:ext>
                </a:extLst>
              </p14:cNvPr>
              <p14:cNvContentPartPr/>
              <p14:nvPr/>
            </p14:nvContentPartPr>
            <p14:xfrm>
              <a:off x="3464804" y="1959290"/>
              <a:ext cx="104400" cy="148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372D6D-7F21-426B-8A42-1653C99419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5804" y="1950290"/>
                <a:ext cx="1220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57D0E-9C16-4236-B9CA-C9727CD3B33B}"/>
                  </a:ext>
                </a:extLst>
              </p14:cNvPr>
              <p14:cNvContentPartPr/>
              <p14:nvPr/>
            </p14:nvContentPartPr>
            <p14:xfrm>
              <a:off x="3329804" y="2164850"/>
              <a:ext cx="43308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57D0E-9C16-4236-B9CA-C9727CD3B3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0804" y="2155953"/>
                <a:ext cx="450720" cy="48397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8D5722F-6540-4869-884B-7C06D6753A2E}"/>
              </a:ext>
            </a:extLst>
          </p:cNvPr>
          <p:cNvGrpSpPr/>
          <p:nvPr/>
        </p:nvGrpSpPr>
        <p:grpSpPr>
          <a:xfrm>
            <a:off x="2407484" y="2173130"/>
            <a:ext cx="122760" cy="57600"/>
            <a:chOff x="2407484" y="2173130"/>
            <a:chExt cx="1227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77721C-057B-478E-B054-AEF77D4D527C}"/>
                    </a:ext>
                  </a:extLst>
                </p14:cNvPr>
                <p14:cNvContentPartPr/>
                <p14:nvPr/>
              </p14:nvContentPartPr>
              <p14:xfrm>
                <a:off x="2417564" y="2173130"/>
                <a:ext cx="112680" cy="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77721C-057B-478E-B054-AEF77D4D5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8564" y="2164130"/>
                  <a:ext cx="13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987DAA-C3D1-46C4-B6C0-EEA7F04D4B3A}"/>
                    </a:ext>
                  </a:extLst>
                </p14:cNvPr>
                <p14:cNvContentPartPr/>
                <p14:nvPr/>
              </p14:nvContentPartPr>
              <p14:xfrm>
                <a:off x="2407484" y="2220650"/>
                <a:ext cx="118080" cy="1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987DAA-C3D1-46C4-B6C0-EEA7F04D4B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8511" y="2211650"/>
                  <a:ext cx="135666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84AC8C-21B5-450C-9264-E778E3690905}"/>
              </a:ext>
            </a:extLst>
          </p:cNvPr>
          <p:cNvGrpSpPr/>
          <p:nvPr/>
        </p:nvGrpSpPr>
        <p:grpSpPr>
          <a:xfrm>
            <a:off x="1441604" y="2043530"/>
            <a:ext cx="637200" cy="387000"/>
            <a:chOff x="1441604" y="2043530"/>
            <a:chExt cx="6372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E9D16C-62B7-416A-B4C5-9F577C6D2187}"/>
                    </a:ext>
                  </a:extLst>
                </p14:cNvPr>
                <p14:cNvContentPartPr/>
                <p14:nvPr/>
              </p14:nvContentPartPr>
              <p14:xfrm>
                <a:off x="1441604" y="2051450"/>
                <a:ext cx="176760" cy="28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E9D16C-62B7-416A-B4C5-9F577C6D21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2604" y="2042450"/>
                  <a:ext cx="194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5F89EBF-DD72-45EE-8253-119AF091FA7D}"/>
                    </a:ext>
                  </a:extLst>
                </p14:cNvPr>
                <p14:cNvContentPartPr/>
                <p14:nvPr/>
              </p14:nvContentPartPr>
              <p14:xfrm>
                <a:off x="1700804" y="2043530"/>
                <a:ext cx="106560" cy="34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5F89EBF-DD72-45EE-8253-119AF091FA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1804" y="2034530"/>
                  <a:ext cx="124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C6EC3F-193A-4599-83C0-3FFD89258C36}"/>
                    </a:ext>
                  </a:extLst>
                </p14:cNvPr>
                <p14:cNvContentPartPr/>
                <p14:nvPr/>
              </p14:nvContentPartPr>
              <p14:xfrm>
                <a:off x="1816724" y="2122370"/>
                <a:ext cx="159480" cy="24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C6EC3F-193A-4599-83C0-3FFD89258C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7724" y="2113370"/>
                  <a:ext cx="177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C2C7CA-ECDD-44F9-A4E1-7962DB52A762}"/>
                    </a:ext>
                  </a:extLst>
                </p14:cNvPr>
                <p14:cNvContentPartPr/>
                <p14:nvPr/>
              </p14:nvContentPartPr>
              <p14:xfrm>
                <a:off x="1880084" y="2248370"/>
                <a:ext cx="68040" cy="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C2C7CA-ECDD-44F9-A4E1-7962DB52A7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71084" y="2239730"/>
                  <a:ext cx="85680" cy="25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02E7C4-8E7F-41AD-A40E-FCEE3A1BEE9D}"/>
                    </a:ext>
                  </a:extLst>
                </p14:cNvPr>
                <p14:cNvContentPartPr/>
                <p14:nvPr/>
              </p14:nvContentPartPr>
              <p14:xfrm>
                <a:off x="2040284" y="2069810"/>
                <a:ext cx="38520" cy="36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02E7C4-8E7F-41AD-A40E-FCEE3A1BEE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1284" y="2060810"/>
                  <a:ext cx="5616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1CE1FA-8CB4-4867-B8F7-250941B227CB}"/>
              </a:ext>
            </a:extLst>
          </p:cNvPr>
          <p:cNvGrpSpPr/>
          <p:nvPr/>
        </p:nvGrpSpPr>
        <p:grpSpPr>
          <a:xfrm>
            <a:off x="2921204" y="2176730"/>
            <a:ext cx="201600" cy="31320"/>
            <a:chOff x="2921204" y="2176730"/>
            <a:chExt cx="201600" cy="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5969B8-F5F0-4056-B4EC-8F923F6D3A8F}"/>
                    </a:ext>
                  </a:extLst>
                </p14:cNvPr>
                <p14:cNvContentPartPr/>
                <p14:nvPr/>
              </p14:nvContentPartPr>
              <p14:xfrm>
                <a:off x="2956124" y="2178890"/>
                <a:ext cx="166680" cy="2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5969B8-F5F0-4056-B4EC-8F923F6D3A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47124" y="216989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8E088F-BB63-4887-AED4-81E355F9C176}"/>
                    </a:ext>
                  </a:extLst>
                </p14:cNvPr>
                <p14:cNvContentPartPr/>
                <p14:nvPr/>
              </p14:nvContentPartPr>
              <p14:xfrm>
                <a:off x="2921204" y="2176730"/>
                <a:ext cx="183600" cy="2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8E088F-BB63-4887-AED4-81E355F9C1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2204" y="2167730"/>
                  <a:ext cx="2012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6B57532-75F7-4137-B856-BA08A2922822}"/>
                  </a:ext>
                </a:extLst>
              </p14:cNvPr>
              <p14:cNvContentPartPr/>
              <p14:nvPr/>
            </p14:nvContentPartPr>
            <p14:xfrm>
              <a:off x="4414124" y="1912130"/>
              <a:ext cx="102240" cy="568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6B57532-75F7-4137-B856-BA08A29228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5156" y="1903136"/>
                <a:ext cx="119818" cy="586429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1BC8E54-13A3-4050-8C96-1C5B5D6562D4}"/>
              </a:ext>
            </a:extLst>
          </p:cNvPr>
          <p:cNvGrpSpPr/>
          <p:nvPr/>
        </p:nvGrpSpPr>
        <p:grpSpPr>
          <a:xfrm>
            <a:off x="4676204" y="1965050"/>
            <a:ext cx="810000" cy="425880"/>
            <a:chOff x="4676204" y="1965050"/>
            <a:chExt cx="81000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F50A74-9C9D-4F47-9550-704F428ECE5A}"/>
                    </a:ext>
                  </a:extLst>
                </p14:cNvPr>
                <p14:cNvContentPartPr/>
                <p14:nvPr/>
              </p14:nvContentPartPr>
              <p14:xfrm>
                <a:off x="4676204" y="2111930"/>
                <a:ext cx="77760" cy="27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F50A74-9C9D-4F47-9550-704F428ECE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7204" y="2102930"/>
                  <a:ext cx="95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E56FBE-D488-4C69-BA4A-39BB177DEFF3}"/>
                    </a:ext>
                  </a:extLst>
                </p14:cNvPr>
                <p14:cNvContentPartPr/>
                <p14:nvPr/>
              </p14:nvContentPartPr>
              <p14:xfrm>
                <a:off x="4807604" y="1994210"/>
                <a:ext cx="30240" cy="11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E56FBE-D488-4C69-BA4A-39BB177DEF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8496" y="1985183"/>
                  <a:ext cx="48093" cy="13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F064F1-F6F5-4B58-A1CE-1949495D388D}"/>
                    </a:ext>
                  </a:extLst>
                </p14:cNvPr>
                <p14:cNvContentPartPr/>
                <p14:nvPr/>
              </p14:nvContentPartPr>
              <p14:xfrm>
                <a:off x="4886084" y="1978370"/>
                <a:ext cx="9360" cy="9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F064F1-F6F5-4B58-A1CE-1949495D38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7084" y="1969370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0AB9AC-A95F-4892-9268-D571AD44326D}"/>
                    </a:ext>
                  </a:extLst>
                </p14:cNvPr>
                <p14:cNvContentPartPr/>
                <p14:nvPr/>
              </p14:nvContentPartPr>
              <p14:xfrm>
                <a:off x="4937564" y="1965050"/>
                <a:ext cx="2448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0AB9AC-A95F-4892-9268-D571AD443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8564" y="1956050"/>
                  <a:ext cx="42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B84E2A-9AA3-470E-A900-BFEF9E7C5F43}"/>
                    </a:ext>
                  </a:extLst>
                </p14:cNvPr>
                <p14:cNvContentPartPr/>
                <p14:nvPr/>
              </p14:nvContentPartPr>
              <p14:xfrm>
                <a:off x="4992284" y="2204090"/>
                <a:ext cx="3960" cy="6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B84E2A-9AA3-470E-A900-BFEF9E7C5F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2384" y="2195090"/>
                  <a:ext cx="23364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95AD3BA-929D-4672-BF8D-4F9CA0D2CF9D}"/>
                    </a:ext>
                  </a:extLst>
                </p14:cNvPr>
                <p14:cNvContentPartPr/>
                <p14:nvPr/>
              </p14:nvContentPartPr>
              <p14:xfrm>
                <a:off x="5062124" y="2001050"/>
                <a:ext cx="249480" cy="31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95AD3BA-929D-4672-BF8D-4F9CA0D2CF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53124" y="1992050"/>
                  <a:ext cx="267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CAEAA2-8550-4840-B665-2C1ACFE9B41A}"/>
                    </a:ext>
                  </a:extLst>
                </p14:cNvPr>
                <p14:cNvContentPartPr/>
                <p14:nvPr/>
              </p14:nvContentPartPr>
              <p14:xfrm>
                <a:off x="5402324" y="1979810"/>
                <a:ext cx="83880" cy="36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CAEAA2-8550-4840-B665-2C1ACFE9B4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3324" y="1970810"/>
                  <a:ext cx="10152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1A3108-C198-482A-AC09-C2740C819D40}"/>
              </a:ext>
            </a:extLst>
          </p:cNvPr>
          <p:cNvGrpSpPr/>
          <p:nvPr/>
        </p:nvGrpSpPr>
        <p:grpSpPr>
          <a:xfrm>
            <a:off x="5558564" y="1953530"/>
            <a:ext cx="936720" cy="414720"/>
            <a:chOff x="5558564" y="1953530"/>
            <a:chExt cx="93672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CDECA2-85FF-48A0-8943-00E128BA86FE}"/>
                    </a:ext>
                  </a:extLst>
                </p14:cNvPr>
                <p14:cNvContentPartPr/>
                <p14:nvPr/>
              </p14:nvContentPartPr>
              <p14:xfrm>
                <a:off x="5558564" y="2002130"/>
                <a:ext cx="73440" cy="321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CDECA2-85FF-48A0-8943-00E128BA8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9564" y="1993130"/>
                  <a:ext cx="910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AB9284-502D-448B-BFFB-327F728266D1}"/>
                    </a:ext>
                  </a:extLst>
                </p14:cNvPr>
                <p14:cNvContentPartPr/>
                <p14:nvPr/>
              </p14:nvContentPartPr>
              <p14:xfrm>
                <a:off x="5697164" y="2213450"/>
                <a:ext cx="8856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AB9284-502D-448B-BFFB-327F728266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8164" y="2204450"/>
                  <a:ext cx="106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F43F9C-6E49-4374-991D-4E7E78F223B2}"/>
                    </a:ext>
                  </a:extLst>
                </p14:cNvPr>
                <p14:cNvContentPartPr/>
                <p14:nvPr/>
              </p14:nvContentPartPr>
              <p14:xfrm>
                <a:off x="5716604" y="2294450"/>
                <a:ext cx="2628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F43F9C-6E49-4374-991D-4E7E78F223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7604" y="2285879"/>
                  <a:ext cx="43920" cy="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490360-513F-4D97-B073-644FC4F5325A}"/>
                    </a:ext>
                  </a:extLst>
                </p14:cNvPr>
                <p14:cNvContentPartPr/>
                <p14:nvPr/>
              </p14:nvContentPartPr>
              <p14:xfrm>
                <a:off x="5757644" y="2237930"/>
                <a:ext cx="7920" cy="7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490360-513F-4D97-B073-644FC4F532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8644" y="2228888"/>
                  <a:ext cx="25560" cy="95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74FD89-4652-4B50-8AF1-6DF3E65FEB28}"/>
                    </a:ext>
                  </a:extLst>
                </p14:cNvPr>
                <p14:cNvContentPartPr/>
                <p14:nvPr/>
              </p14:nvContentPartPr>
              <p14:xfrm>
                <a:off x="5876804" y="2034170"/>
                <a:ext cx="74520" cy="28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74FD89-4652-4B50-8AF1-6DF3E65FEB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7804" y="2025170"/>
                  <a:ext cx="92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651219-E6BB-458D-8D45-2C656609288E}"/>
                    </a:ext>
                  </a:extLst>
                </p14:cNvPr>
                <p14:cNvContentPartPr/>
                <p14:nvPr/>
              </p14:nvContentPartPr>
              <p14:xfrm>
                <a:off x="5969324" y="2142890"/>
                <a:ext cx="9576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651219-E6BB-458D-8D45-2C65660928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60324" y="2133890"/>
                  <a:ext cx="113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A0787C-2C41-415C-9F98-7D89761F3292}"/>
                    </a:ext>
                  </a:extLst>
                </p14:cNvPr>
                <p14:cNvContentPartPr/>
                <p14:nvPr/>
              </p14:nvContentPartPr>
              <p14:xfrm>
                <a:off x="5956724" y="2146490"/>
                <a:ext cx="113040" cy="13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A0787C-2C41-415C-9F98-7D89761F32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47724" y="2137490"/>
                  <a:ext cx="130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85245D-47BB-4076-ABB8-F3545BB0AB88}"/>
                    </a:ext>
                  </a:extLst>
                </p14:cNvPr>
                <p14:cNvContentPartPr/>
                <p14:nvPr/>
              </p14:nvContentPartPr>
              <p14:xfrm>
                <a:off x="6117284" y="2019770"/>
                <a:ext cx="97560" cy="12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85245D-47BB-4076-ABB8-F3545BB0AB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08284" y="2010770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258AB4-B56C-47A9-877C-6D83615388D6}"/>
                    </a:ext>
                  </a:extLst>
                </p14:cNvPr>
                <p14:cNvContentPartPr/>
                <p14:nvPr/>
              </p14:nvContentPartPr>
              <p14:xfrm>
                <a:off x="6211244" y="2008970"/>
                <a:ext cx="73440" cy="124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258AB4-B56C-47A9-877C-6D8361538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02288" y="1999970"/>
                  <a:ext cx="90994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341FD6-2389-4B83-B38E-72F785E9F609}"/>
                    </a:ext>
                  </a:extLst>
                </p14:cNvPr>
                <p14:cNvContentPartPr/>
                <p14:nvPr/>
              </p14:nvContentPartPr>
              <p14:xfrm>
                <a:off x="6326804" y="1994570"/>
                <a:ext cx="78120" cy="34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341FD6-2389-4B83-B38E-72F785E9F6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17762" y="1985570"/>
                  <a:ext cx="95842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083E14-9C13-4952-B8ED-060B9BB20B79}"/>
                    </a:ext>
                  </a:extLst>
                </p14:cNvPr>
                <p14:cNvContentPartPr/>
                <p14:nvPr/>
              </p14:nvContentPartPr>
              <p14:xfrm>
                <a:off x="6418604" y="1953530"/>
                <a:ext cx="76680" cy="403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083E14-9C13-4952-B8ED-060B9BB20B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09604" y="1944538"/>
                  <a:ext cx="94320" cy="4215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F47A82F-5047-4EDD-9D4C-46B7DFEB0D32}"/>
              </a:ext>
            </a:extLst>
          </p:cNvPr>
          <p:cNvGrpSpPr/>
          <p:nvPr/>
        </p:nvGrpSpPr>
        <p:grpSpPr>
          <a:xfrm>
            <a:off x="6699044" y="2099330"/>
            <a:ext cx="133920" cy="139680"/>
            <a:chOff x="6699044" y="2099330"/>
            <a:chExt cx="13392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177B51-AB4A-4F89-AB95-7778A7462BDD}"/>
                    </a:ext>
                  </a:extLst>
                </p14:cNvPr>
                <p14:cNvContentPartPr/>
                <p14:nvPr/>
              </p14:nvContentPartPr>
              <p14:xfrm>
                <a:off x="6760244" y="2099330"/>
                <a:ext cx="828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177B51-AB4A-4F89-AB95-7778A7462B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1619" y="2090307"/>
                  <a:ext cx="25185" cy="157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D69810-B3C9-4526-B041-931BBBA8A9F9}"/>
                    </a:ext>
                  </a:extLst>
                </p14:cNvPr>
                <p14:cNvContentPartPr/>
                <p14:nvPr/>
              </p14:nvContentPartPr>
              <p14:xfrm>
                <a:off x="6699044" y="2167010"/>
                <a:ext cx="133920" cy="1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D69810-B3C9-4526-B041-931BBBA8A9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90044" y="2158010"/>
                  <a:ext cx="1515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5765CC2-7DF1-4629-84A4-6D9F13802F86}"/>
                  </a:ext>
                </a:extLst>
              </p14:cNvPr>
              <p14:cNvContentPartPr/>
              <p14:nvPr/>
            </p14:nvContentPartPr>
            <p14:xfrm>
              <a:off x="7203044" y="2006450"/>
              <a:ext cx="55440" cy="292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5765CC2-7DF1-4629-84A4-6D9F13802F8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94044" y="1997450"/>
                <a:ext cx="730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3CFD10A-8DA4-4B9E-BD11-D3163EB2FEF9}"/>
                  </a:ext>
                </a:extLst>
              </p14:cNvPr>
              <p14:cNvContentPartPr/>
              <p14:nvPr/>
            </p14:nvContentPartPr>
            <p14:xfrm>
              <a:off x="7284404" y="2066570"/>
              <a:ext cx="109080" cy="231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3CFD10A-8DA4-4B9E-BD11-D3163EB2FE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75404" y="2057570"/>
                <a:ext cx="126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88B676C-E933-4AB1-88A1-E7DEDB925556}"/>
                  </a:ext>
                </a:extLst>
              </p14:cNvPr>
              <p14:cNvContentPartPr/>
              <p14:nvPr/>
            </p14:nvContentPartPr>
            <p14:xfrm>
              <a:off x="7463324" y="2154050"/>
              <a:ext cx="94320" cy="17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88B676C-E933-4AB1-88A1-E7DEDB9255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54324" y="2145050"/>
                <a:ext cx="11196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9D64256E-A5FE-4BDF-A3A1-C7EB47B878BD}"/>
              </a:ext>
            </a:extLst>
          </p:cNvPr>
          <p:cNvGrpSpPr/>
          <p:nvPr/>
        </p:nvGrpSpPr>
        <p:grpSpPr>
          <a:xfrm>
            <a:off x="7666004" y="1937330"/>
            <a:ext cx="1343160" cy="379800"/>
            <a:chOff x="7666004" y="1937330"/>
            <a:chExt cx="13431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53B916-8C9A-4A5C-8F2E-4B5193BB131A}"/>
                    </a:ext>
                  </a:extLst>
                </p14:cNvPr>
                <p14:cNvContentPartPr/>
                <p14:nvPr/>
              </p14:nvContentPartPr>
              <p14:xfrm>
                <a:off x="7666004" y="2103290"/>
                <a:ext cx="61200" cy="21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53B916-8C9A-4A5C-8F2E-4B5193BB13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004" y="2094305"/>
                  <a:ext cx="78840" cy="23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19EB73-5FEB-4BE0-83AA-0BE51616DEAC}"/>
                    </a:ext>
                  </a:extLst>
                </p14:cNvPr>
                <p14:cNvContentPartPr/>
                <p14:nvPr/>
              </p14:nvContentPartPr>
              <p14:xfrm>
                <a:off x="7788404" y="1979090"/>
                <a:ext cx="4932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19EB73-5FEB-4BE0-83AA-0BE51616DE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9404" y="1970090"/>
                  <a:ext cx="66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4CFFC5C-C3E7-4754-B077-3F31D33AF015}"/>
                    </a:ext>
                  </a:extLst>
                </p14:cNvPr>
                <p14:cNvContentPartPr/>
                <p14:nvPr/>
              </p14:nvContentPartPr>
              <p14:xfrm>
                <a:off x="7885964" y="2037770"/>
                <a:ext cx="9000" cy="5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4CFFC5C-C3E7-4754-B077-3F31D33AF0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76964" y="2028770"/>
                  <a:ext cx="26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22B50C-15BC-477D-999C-DE0D9A42EC21}"/>
                    </a:ext>
                  </a:extLst>
                </p14:cNvPr>
                <p14:cNvContentPartPr/>
                <p14:nvPr/>
              </p14:nvContentPartPr>
              <p14:xfrm>
                <a:off x="7900364" y="1980170"/>
                <a:ext cx="56880" cy="144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22B50C-15BC-477D-999C-DE0D9A42EC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91364" y="1971170"/>
                  <a:ext cx="7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435634-50EB-4159-9AAC-DE40D7A60445}"/>
                    </a:ext>
                  </a:extLst>
                </p14:cNvPr>
                <p14:cNvContentPartPr/>
                <p14:nvPr/>
              </p14:nvContentPartPr>
              <p14:xfrm>
                <a:off x="7988564" y="1970810"/>
                <a:ext cx="62640" cy="30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435634-50EB-4159-9AAC-DE40D7A604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79564" y="1961810"/>
                  <a:ext cx="80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6706F4-EB87-4985-8DDF-180335D4B29D}"/>
                    </a:ext>
                  </a:extLst>
                </p14:cNvPr>
                <p14:cNvContentPartPr/>
                <p14:nvPr/>
              </p14:nvContentPartPr>
              <p14:xfrm>
                <a:off x="8152004" y="2128490"/>
                <a:ext cx="15480" cy="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6706F4-EB87-4985-8DDF-180335D4B2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2790" y="2119490"/>
                  <a:ext cx="335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404334-5F2F-440A-9E46-452FEE73D1F1}"/>
                    </a:ext>
                  </a:extLst>
                </p14:cNvPr>
                <p14:cNvContentPartPr/>
                <p14:nvPr/>
              </p14:nvContentPartPr>
              <p14:xfrm>
                <a:off x="8173964" y="1951730"/>
                <a:ext cx="306720" cy="28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404334-5F2F-440A-9E46-452FEE73D1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4964" y="1942730"/>
                  <a:ext cx="324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62926C-44F7-4A5D-9440-AC81FCE7575F}"/>
                    </a:ext>
                  </a:extLst>
                </p14:cNvPr>
                <p14:cNvContentPartPr/>
                <p14:nvPr/>
              </p14:nvContentPartPr>
              <p14:xfrm>
                <a:off x="8582564" y="1937330"/>
                <a:ext cx="86040" cy="33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62926C-44F7-4A5D-9440-AC81FCE757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73564" y="1928330"/>
                  <a:ext cx="103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C4E5D18-DD49-4ECB-81AE-320E3F58E3C0}"/>
                    </a:ext>
                  </a:extLst>
                </p14:cNvPr>
                <p14:cNvContentPartPr/>
                <p14:nvPr/>
              </p14:nvContentPartPr>
              <p14:xfrm>
                <a:off x="8694524" y="2005010"/>
                <a:ext cx="131760" cy="208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C4E5D18-DD49-4ECB-81AE-320E3F58E3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524" y="1996010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419ED5-9A65-4FCC-AE1E-963ED533C144}"/>
                    </a:ext>
                  </a:extLst>
                </p14:cNvPr>
                <p14:cNvContentPartPr/>
                <p14:nvPr/>
              </p14:nvContentPartPr>
              <p14:xfrm>
                <a:off x="8891444" y="2109050"/>
                <a:ext cx="11772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419ED5-9A65-4FCC-AE1E-963ED533C1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82444" y="2100441"/>
                  <a:ext cx="135360" cy="247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7B7AE49-302E-4DA9-B0AC-EBD2B3CBA35E}"/>
              </a:ext>
            </a:extLst>
          </p:cNvPr>
          <p:cNvGrpSpPr/>
          <p:nvPr/>
        </p:nvGrpSpPr>
        <p:grpSpPr>
          <a:xfrm>
            <a:off x="9125444" y="1754450"/>
            <a:ext cx="1060200" cy="682560"/>
            <a:chOff x="9125444" y="1754450"/>
            <a:chExt cx="106020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46320C-219B-406E-86DB-FBFB4F3AD2BB}"/>
                    </a:ext>
                  </a:extLst>
                </p14:cNvPr>
                <p14:cNvContentPartPr/>
                <p14:nvPr/>
              </p14:nvContentPartPr>
              <p14:xfrm>
                <a:off x="9125444" y="1965770"/>
                <a:ext cx="88560" cy="24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46320C-219B-406E-86DB-FBFB4F3AD2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16444" y="1956770"/>
                  <a:ext cx="106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A1E21F-DFA4-44D4-AEF8-F18DDBBF5B2C}"/>
                    </a:ext>
                  </a:extLst>
                </p14:cNvPr>
                <p14:cNvContentPartPr/>
                <p14:nvPr/>
              </p14:nvContentPartPr>
              <p14:xfrm>
                <a:off x="9270884" y="2128130"/>
                <a:ext cx="95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A1E21F-DFA4-44D4-AEF8-F18DDBBF5B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61884" y="2119130"/>
                  <a:ext cx="113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D18D56-4523-4E14-A20C-BE9EF655AA90}"/>
                    </a:ext>
                  </a:extLst>
                </p14:cNvPr>
                <p14:cNvContentPartPr/>
                <p14:nvPr/>
              </p14:nvContentPartPr>
              <p14:xfrm>
                <a:off x="9294644" y="2200130"/>
                <a:ext cx="35640" cy="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D18D56-4523-4E14-A20C-BE9EF655AA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85734" y="2191130"/>
                  <a:ext cx="53104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4AD5C5-854D-4E03-B813-BC1FCE22909D}"/>
                    </a:ext>
                  </a:extLst>
                </p14:cNvPr>
                <p14:cNvContentPartPr/>
                <p14:nvPr/>
              </p14:nvContentPartPr>
              <p14:xfrm>
                <a:off x="9391844" y="1983050"/>
                <a:ext cx="82080" cy="21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4AD5C5-854D-4E03-B813-BC1FCE2290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82804" y="1974050"/>
                  <a:ext cx="99798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96843A4-46FE-4C45-8458-35679FE79BDB}"/>
                    </a:ext>
                  </a:extLst>
                </p14:cNvPr>
                <p14:cNvContentPartPr/>
                <p14:nvPr/>
              </p14:nvContentPartPr>
              <p14:xfrm>
                <a:off x="9474644" y="2088170"/>
                <a:ext cx="8460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96843A4-46FE-4C45-8458-35679FE79B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5644" y="2079170"/>
                  <a:ext cx="102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2C1B1C-E69F-4A89-829D-BFE13FAA3B7F}"/>
                    </a:ext>
                  </a:extLst>
                </p14:cNvPr>
                <p14:cNvContentPartPr/>
                <p14:nvPr/>
              </p14:nvContentPartPr>
              <p14:xfrm>
                <a:off x="9464204" y="2080610"/>
                <a:ext cx="118800" cy="106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2C1B1C-E69F-4A89-829D-BFE13FAA3B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55204" y="2071610"/>
                  <a:ext cx="136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CC4468-0C8D-49B3-AEBF-D15F8AB83802}"/>
                    </a:ext>
                  </a:extLst>
                </p14:cNvPr>
                <p14:cNvContentPartPr/>
                <p14:nvPr/>
              </p14:nvContentPartPr>
              <p14:xfrm>
                <a:off x="9610364" y="1949930"/>
                <a:ext cx="120600" cy="141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CC4468-0C8D-49B3-AEBF-D15F8AB838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01364" y="1940930"/>
                  <a:ext cx="138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40CC89-B364-44C7-8BF1-BE72E505674E}"/>
                    </a:ext>
                  </a:extLst>
                </p14:cNvPr>
                <p14:cNvContentPartPr/>
                <p14:nvPr/>
              </p14:nvContentPartPr>
              <p14:xfrm>
                <a:off x="9737804" y="1946690"/>
                <a:ext cx="82080" cy="14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40CC89-B364-44C7-8BF1-BE72E50567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28804" y="1937690"/>
                  <a:ext cx="99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0108C4-205A-46E0-B85E-05B2D3E45E4A}"/>
                    </a:ext>
                  </a:extLst>
                </p14:cNvPr>
                <p14:cNvContentPartPr/>
                <p14:nvPr/>
              </p14:nvContentPartPr>
              <p14:xfrm>
                <a:off x="9836084" y="1960010"/>
                <a:ext cx="75960" cy="20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0108C4-205A-46E0-B85E-05B2D3E45E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7084" y="1951010"/>
                  <a:ext cx="93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64C2B2-4273-48F8-96F3-75CE4A324333}"/>
                    </a:ext>
                  </a:extLst>
                </p14:cNvPr>
                <p14:cNvContentPartPr/>
                <p14:nvPr/>
              </p14:nvContentPartPr>
              <p14:xfrm>
                <a:off x="9934004" y="1864970"/>
                <a:ext cx="90000" cy="37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64C2B2-4273-48F8-96F3-75CE4A3243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25004" y="1855970"/>
                  <a:ext cx="1076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B4BC1F-F4EB-4D50-ACDE-BBF474035071}"/>
                    </a:ext>
                  </a:extLst>
                </p14:cNvPr>
                <p14:cNvContentPartPr/>
                <p14:nvPr/>
              </p14:nvContentPartPr>
              <p14:xfrm>
                <a:off x="10039484" y="1754450"/>
                <a:ext cx="146160" cy="682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B4BC1F-F4EB-4D50-ACDE-BBF4740350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30506" y="1745450"/>
                  <a:ext cx="163757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BC01DEA-27D3-427E-96D5-447B8908DB03}"/>
              </a:ext>
            </a:extLst>
          </p:cNvPr>
          <p:cNvGrpSpPr/>
          <p:nvPr/>
        </p:nvGrpSpPr>
        <p:grpSpPr>
          <a:xfrm>
            <a:off x="1652924" y="2954690"/>
            <a:ext cx="1118520" cy="365760"/>
            <a:chOff x="1652924" y="2954690"/>
            <a:chExt cx="11185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712249-2E4C-4A83-A15F-008AF61EC1C8}"/>
                    </a:ext>
                  </a:extLst>
                </p14:cNvPr>
                <p14:cNvContentPartPr/>
                <p14:nvPr/>
              </p14:nvContentPartPr>
              <p14:xfrm>
                <a:off x="1652924" y="2954690"/>
                <a:ext cx="93240" cy="36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712249-2E4C-4A83-A15F-008AF61EC1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43924" y="2945690"/>
                  <a:ext cx="110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431082-71A1-4EF2-B1D1-4D6925D09AD3}"/>
                    </a:ext>
                  </a:extLst>
                </p14:cNvPr>
                <p14:cNvContentPartPr/>
                <p14:nvPr/>
              </p14:nvContentPartPr>
              <p14:xfrm>
                <a:off x="1875764" y="3169610"/>
                <a:ext cx="105840" cy="146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431082-71A1-4EF2-B1D1-4D6925D09A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66764" y="3160610"/>
                  <a:ext cx="123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DF5822-E934-4027-A6E5-9AAD3DBB801B}"/>
                    </a:ext>
                  </a:extLst>
                </p14:cNvPr>
                <p14:cNvContentPartPr/>
                <p14:nvPr/>
              </p14:nvContentPartPr>
              <p14:xfrm>
                <a:off x="1902764" y="3243410"/>
                <a:ext cx="64800" cy="16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DF5822-E934-4027-A6E5-9AAD3DBB80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93764" y="3234410"/>
                  <a:ext cx="82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8540F0-C0E9-4F3C-A5C1-AABFF3D8F9A1}"/>
                    </a:ext>
                  </a:extLst>
                </p14:cNvPr>
                <p14:cNvContentPartPr/>
                <p14:nvPr/>
              </p14:nvContentPartPr>
              <p14:xfrm>
                <a:off x="2114804" y="3016970"/>
                <a:ext cx="65880" cy="27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8540F0-C0E9-4F3C-A5C1-AABFF3D8F9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5853" y="3007970"/>
                  <a:ext cx="83424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806C0A6-19AB-4DFF-9ACE-FBA73E9E19A5}"/>
                    </a:ext>
                  </a:extLst>
                </p14:cNvPr>
                <p14:cNvContentPartPr/>
                <p14:nvPr/>
              </p14:nvContentPartPr>
              <p14:xfrm>
                <a:off x="2206964" y="3115970"/>
                <a:ext cx="126720" cy="78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806C0A6-19AB-4DFF-9ACE-FBA73E9E19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97964" y="3106928"/>
                  <a:ext cx="144360" cy="95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487E69E-83D7-4E67-BE1A-4138EA4C4C96}"/>
                    </a:ext>
                  </a:extLst>
                </p14:cNvPr>
                <p14:cNvContentPartPr/>
                <p14:nvPr/>
              </p14:nvContentPartPr>
              <p14:xfrm>
                <a:off x="2219924" y="3094010"/>
                <a:ext cx="110880" cy="130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487E69E-83D7-4E67-BE1A-4138EA4C4C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10924" y="3085010"/>
                  <a:ext cx="128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031957-D788-488C-A352-867B2BE99A81}"/>
                    </a:ext>
                  </a:extLst>
                </p14:cNvPr>
                <p14:cNvContentPartPr/>
                <p14:nvPr/>
              </p14:nvContentPartPr>
              <p14:xfrm>
                <a:off x="2408204" y="3018770"/>
                <a:ext cx="68040" cy="261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031957-D788-488C-A352-867B2BE99A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99204" y="3009770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AA27FD3-39FF-4174-8823-0AEB626556D2}"/>
                    </a:ext>
                  </a:extLst>
                </p14:cNvPr>
                <p14:cNvContentPartPr/>
                <p14:nvPr/>
              </p14:nvContentPartPr>
              <p14:xfrm>
                <a:off x="2615204" y="3112370"/>
                <a:ext cx="11520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AA27FD3-39FF-4174-8823-0AEB626556D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6204" y="3103370"/>
                  <a:ext cx="132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6544992-7506-44F2-9758-6CA07EC4558A}"/>
                    </a:ext>
                  </a:extLst>
                </p14:cNvPr>
                <p14:cNvContentPartPr/>
                <p14:nvPr/>
              </p14:nvContentPartPr>
              <p14:xfrm>
                <a:off x="2621324" y="3149450"/>
                <a:ext cx="15012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6544992-7506-44F2-9758-6CA07EC455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12324" y="3140450"/>
                  <a:ext cx="1677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ADE79C9-A649-4417-83A0-724C2576D538}"/>
                  </a:ext>
                </a:extLst>
              </p14:cNvPr>
              <p14:cNvContentPartPr/>
              <p14:nvPr/>
            </p14:nvContentPartPr>
            <p14:xfrm>
              <a:off x="2998964" y="3078530"/>
              <a:ext cx="221760" cy="16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ADE79C9-A649-4417-83A0-724C2576D53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89949" y="3069530"/>
                <a:ext cx="239429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770AF80-AC6A-48B6-A884-27EC1831FDAA}"/>
              </a:ext>
            </a:extLst>
          </p:cNvPr>
          <p:cNvGrpSpPr/>
          <p:nvPr/>
        </p:nvGrpSpPr>
        <p:grpSpPr>
          <a:xfrm>
            <a:off x="3391724" y="2960810"/>
            <a:ext cx="420480" cy="407160"/>
            <a:chOff x="3391724" y="2960810"/>
            <a:chExt cx="4204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817F38D-C3EC-4842-8A40-C80373DF743B}"/>
                    </a:ext>
                  </a:extLst>
                </p14:cNvPr>
                <p14:cNvContentPartPr/>
                <p14:nvPr/>
              </p14:nvContentPartPr>
              <p14:xfrm>
                <a:off x="3391724" y="2960810"/>
                <a:ext cx="89640" cy="40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817F38D-C3EC-4842-8A40-C80373DF74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2724" y="2951810"/>
                  <a:ext cx="107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291B84-C5D5-4584-8CA1-A697C039961B}"/>
                    </a:ext>
                  </a:extLst>
                </p14:cNvPr>
                <p14:cNvContentPartPr/>
                <p14:nvPr/>
              </p14:nvContentPartPr>
              <p14:xfrm>
                <a:off x="3544364" y="3078530"/>
                <a:ext cx="171000" cy="21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291B84-C5D5-4584-8CA1-A697C03996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5364" y="3069515"/>
                  <a:ext cx="188640" cy="234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4FCEC86-B951-47CD-997C-960BF5739270}"/>
                    </a:ext>
                  </a:extLst>
                </p14:cNvPr>
                <p14:cNvContentPartPr/>
                <p14:nvPr/>
              </p14:nvContentPartPr>
              <p14:xfrm>
                <a:off x="3578924" y="3181130"/>
                <a:ext cx="73440" cy="1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4FCEC86-B951-47CD-997C-960BF57392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69924" y="3172130"/>
                  <a:ext cx="91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C683159-C68B-49CA-AD06-31F053BB2FCC}"/>
                    </a:ext>
                  </a:extLst>
                </p14:cNvPr>
                <p14:cNvContentPartPr/>
                <p14:nvPr/>
              </p14:nvContentPartPr>
              <p14:xfrm>
                <a:off x="3732644" y="3211730"/>
                <a:ext cx="79560" cy="80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C683159-C68B-49CA-AD06-31F053BB2F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23685" y="3202730"/>
                  <a:ext cx="97121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F2264A6-BEB4-4049-9B3C-BAED9FD1E993}"/>
              </a:ext>
            </a:extLst>
          </p:cNvPr>
          <p:cNvGrpSpPr/>
          <p:nvPr/>
        </p:nvGrpSpPr>
        <p:grpSpPr>
          <a:xfrm>
            <a:off x="3960164" y="3126410"/>
            <a:ext cx="99360" cy="116640"/>
            <a:chOff x="3960164" y="3126410"/>
            <a:chExt cx="9936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FC96AA-500D-4234-947B-D6262372836E}"/>
                    </a:ext>
                  </a:extLst>
                </p14:cNvPr>
                <p14:cNvContentPartPr/>
                <p14:nvPr/>
              </p14:nvContentPartPr>
              <p14:xfrm>
                <a:off x="4007684" y="3126410"/>
                <a:ext cx="12960" cy="11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FC96AA-500D-4234-947B-D626237283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98684" y="3117410"/>
                  <a:ext cx="30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A4DDFA-E801-4B81-8935-FD16F14168FE}"/>
                    </a:ext>
                  </a:extLst>
                </p14:cNvPr>
                <p14:cNvContentPartPr/>
                <p14:nvPr/>
              </p14:nvContentPartPr>
              <p14:xfrm>
                <a:off x="3960164" y="3190850"/>
                <a:ext cx="99360" cy="2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A4DDFA-E801-4B81-8935-FD16F14168F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51164" y="3182975"/>
                  <a:ext cx="117000" cy="179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F2E1BA-2FC0-42CA-93FC-3A4D597DE697}"/>
              </a:ext>
            </a:extLst>
          </p:cNvPr>
          <p:cNvGrpSpPr/>
          <p:nvPr/>
        </p:nvGrpSpPr>
        <p:grpSpPr>
          <a:xfrm>
            <a:off x="3904724" y="1861010"/>
            <a:ext cx="329400" cy="634680"/>
            <a:chOff x="3904724" y="1861010"/>
            <a:chExt cx="32940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F819FB-6C8D-4913-8AEB-AA9FBB1C865D}"/>
                    </a:ext>
                  </a:extLst>
                </p14:cNvPr>
                <p14:cNvContentPartPr/>
                <p14:nvPr/>
              </p14:nvContentPartPr>
              <p14:xfrm>
                <a:off x="3916244" y="2014010"/>
                <a:ext cx="283320" cy="3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F819FB-6C8D-4913-8AEB-AA9FBB1C86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07244" y="2005010"/>
                  <a:ext cx="300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621427-0E42-4C33-A83C-20E54EC25199}"/>
                    </a:ext>
                  </a:extLst>
                </p14:cNvPr>
                <p14:cNvContentPartPr/>
                <p14:nvPr/>
              </p14:nvContentPartPr>
              <p14:xfrm>
                <a:off x="3904724" y="2026610"/>
                <a:ext cx="319320" cy="30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621427-0E42-4C33-A83C-20E54EC251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95724" y="2017610"/>
                  <a:ext cx="336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10E9CF-7801-412B-BC36-BFC9DE795B05}"/>
                    </a:ext>
                  </a:extLst>
                </p14:cNvPr>
                <p14:cNvContentPartPr/>
                <p14:nvPr/>
              </p14:nvContentPartPr>
              <p14:xfrm>
                <a:off x="3944684" y="2424050"/>
                <a:ext cx="10080" cy="7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10E9CF-7801-412B-BC36-BFC9DE795B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35684" y="2415050"/>
                  <a:ext cx="27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5A3255-E3E9-4A0F-BEC9-32C6D220D3C6}"/>
                    </a:ext>
                  </a:extLst>
                </p14:cNvPr>
                <p14:cNvContentPartPr/>
                <p14:nvPr/>
              </p14:nvContentPartPr>
              <p14:xfrm>
                <a:off x="3906884" y="2366450"/>
                <a:ext cx="16920" cy="2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5A3255-E3E9-4A0F-BEC9-32C6D220D3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97884" y="2357591"/>
                  <a:ext cx="34560" cy="40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AED2DF-2F13-47F4-80C0-F24908E7D8C2}"/>
                    </a:ext>
                  </a:extLst>
                </p14:cNvPr>
                <p14:cNvContentPartPr/>
                <p14:nvPr/>
              </p14:nvContentPartPr>
              <p14:xfrm>
                <a:off x="4012364" y="2410010"/>
                <a:ext cx="97200" cy="54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AED2DF-2F13-47F4-80C0-F24908E7D8C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03364" y="2401010"/>
                  <a:ext cx="114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E4AF29-4C85-46DA-851B-F468D77FBE4B}"/>
                    </a:ext>
                  </a:extLst>
                </p14:cNvPr>
                <p14:cNvContentPartPr/>
                <p14:nvPr/>
              </p14:nvContentPartPr>
              <p14:xfrm>
                <a:off x="4157444" y="2406770"/>
                <a:ext cx="76680" cy="7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E4AF29-4C85-46DA-851B-F468D77FBE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48486" y="2397813"/>
                  <a:ext cx="94238" cy="93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28973D-420E-47C3-A540-EA8E65F82497}"/>
                    </a:ext>
                  </a:extLst>
                </p14:cNvPr>
                <p14:cNvContentPartPr/>
                <p14:nvPr/>
              </p14:nvContentPartPr>
              <p14:xfrm>
                <a:off x="4008404" y="1861010"/>
                <a:ext cx="81000" cy="11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28973D-420E-47C3-A540-EA8E65F824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99404" y="1851982"/>
                  <a:ext cx="98640" cy="1336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F2671D0-A72B-48AC-820E-D4A3F423ACFA}"/>
                  </a:ext>
                </a:extLst>
              </p14:cNvPr>
              <p14:cNvContentPartPr/>
              <p14:nvPr/>
            </p14:nvContentPartPr>
            <p14:xfrm>
              <a:off x="3499004" y="2281130"/>
              <a:ext cx="118440" cy="138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F2671D0-A72B-48AC-820E-D4A3F423ACF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90004" y="2272130"/>
                <a:ext cx="13608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3A3E9C0-D2C9-4D51-812F-BBB41391E227}"/>
              </a:ext>
            </a:extLst>
          </p:cNvPr>
          <p:cNvGrpSpPr/>
          <p:nvPr/>
        </p:nvGrpSpPr>
        <p:grpSpPr>
          <a:xfrm>
            <a:off x="4255004" y="3065930"/>
            <a:ext cx="521640" cy="268200"/>
            <a:chOff x="4255004" y="3065930"/>
            <a:chExt cx="521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4525CF-8812-42CD-97E5-1AFDF1AB2B08}"/>
                    </a:ext>
                  </a:extLst>
                </p14:cNvPr>
                <p14:cNvContentPartPr/>
                <p14:nvPr/>
              </p14:nvContentPartPr>
              <p14:xfrm>
                <a:off x="4255004" y="3065930"/>
                <a:ext cx="145800" cy="219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4525CF-8812-42CD-97E5-1AFDF1AB2B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45982" y="3056930"/>
                  <a:ext cx="163484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9ED3CB6-4425-4F20-B26C-0FA3EF603C7F}"/>
                    </a:ext>
                  </a:extLst>
                </p14:cNvPr>
                <p14:cNvContentPartPr/>
                <p14:nvPr/>
              </p14:nvContentPartPr>
              <p14:xfrm>
                <a:off x="4293884" y="3170690"/>
                <a:ext cx="72000" cy="5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9ED3CB6-4425-4F20-B26C-0FA3EF603C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84884" y="3161090"/>
                  <a:ext cx="89640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E0A21C4-67AE-475D-8D01-CCF1C5E08034}"/>
                    </a:ext>
                  </a:extLst>
                </p14:cNvPr>
                <p14:cNvContentPartPr/>
                <p14:nvPr/>
              </p14:nvContentPartPr>
              <p14:xfrm>
                <a:off x="4389644" y="3254210"/>
                <a:ext cx="69120" cy="79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E0A21C4-67AE-475D-8D01-CCF1C5E080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80644" y="3245210"/>
                  <a:ext cx="86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6E0CAE-768D-46B9-B711-EA6F54B39475}"/>
                    </a:ext>
                  </a:extLst>
                </p14:cNvPr>
                <p14:cNvContentPartPr/>
                <p14:nvPr/>
              </p14:nvContentPartPr>
              <p14:xfrm>
                <a:off x="4572884" y="3126770"/>
                <a:ext cx="117000" cy="137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6E0CAE-768D-46B9-B711-EA6F54B394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3856" y="3117770"/>
                  <a:ext cx="134694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0E1817-3327-44A0-9733-F2B142AD6055}"/>
                    </a:ext>
                  </a:extLst>
                </p14:cNvPr>
                <p14:cNvContentPartPr/>
                <p14:nvPr/>
              </p14:nvContentPartPr>
              <p14:xfrm>
                <a:off x="4555604" y="3112370"/>
                <a:ext cx="142920" cy="15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0E1817-3327-44A0-9733-F2B142AD60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46604" y="3103370"/>
                  <a:ext cx="160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AC26D2-930A-4536-A1F3-0722BCB991AF}"/>
                    </a:ext>
                  </a:extLst>
                </p14:cNvPr>
                <p14:cNvContentPartPr/>
                <p14:nvPr/>
              </p14:nvContentPartPr>
              <p14:xfrm>
                <a:off x="4710764" y="3239810"/>
                <a:ext cx="65880" cy="79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AC26D2-930A-4536-A1F3-0722BCB99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1764" y="3230851"/>
                  <a:ext cx="83520" cy="9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1D77FD7-5009-4A85-AFE1-942F6F78478C}"/>
              </a:ext>
            </a:extLst>
          </p:cNvPr>
          <p:cNvGrpSpPr/>
          <p:nvPr/>
        </p:nvGrpSpPr>
        <p:grpSpPr>
          <a:xfrm>
            <a:off x="4960244" y="3142970"/>
            <a:ext cx="105120" cy="137520"/>
            <a:chOff x="4960244" y="3142970"/>
            <a:chExt cx="10512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354149-6505-4BD8-B96C-740BAEF97ADD}"/>
                    </a:ext>
                  </a:extLst>
                </p14:cNvPr>
                <p14:cNvContentPartPr/>
                <p14:nvPr/>
              </p14:nvContentPartPr>
              <p14:xfrm>
                <a:off x="5003804" y="3142970"/>
                <a:ext cx="6120" cy="137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354149-6505-4BD8-B96C-740BAEF97A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94804" y="3133946"/>
                  <a:ext cx="23760" cy="155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60708A-8701-413C-9AF6-67353E6DF0AF}"/>
                    </a:ext>
                  </a:extLst>
                </p14:cNvPr>
                <p14:cNvContentPartPr/>
                <p14:nvPr/>
              </p14:nvContentPartPr>
              <p14:xfrm>
                <a:off x="4960244" y="3216770"/>
                <a:ext cx="105120" cy="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60708A-8701-413C-9AF6-67353E6DF0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51244" y="3207770"/>
                  <a:ext cx="122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F3D545C-72DE-475E-B921-F64234BB2296}"/>
              </a:ext>
            </a:extLst>
          </p:cNvPr>
          <p:cNvGrpSpPr/>
          <p:nvPr/>
        </p:nvGrpSpPr>
        <p:grpSpPr>
          <a:xfrm>
            <a:off x="5233124" y="3118850"/>
            <a:ext cx="477000" cy="147240"/>
            <a:chOff x="5233124" y="3118850"/>
            <a:chExt cx="4770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7657787-9E6F-4FE9-845F-404BDD0842A6}"/>
                    </a:ext>
                  </a:extLst>
                </p14:cNvPr>
                <p14:cNvContentPartPr/>
                <p14:nvPr/>
              </p14:nvContentPartPr>
              <p14:xfrm>
                <a:off x="5233124" y="3253130"/>
                <a:ext cx="146520" cy="1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7657787-9E6F-4FE9-845F-404BDD0842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24124" y="3244130"/>
                  <a:ext cx="164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EF29298-77B6-454C-9E3B-8613D54A0ECB}"/>
                    </a:ext>
                  </a:extLst>
                </p14:cNvPr>
                <p14:cNvContentPartPr/>
                <p14:nvPr/>
              </p14:nvContentPartPr>
              <p14:xfrm>
                <a:off x="5460284" y="3118850"/>
                <a:ext cx="227880" cy="140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EF29298-77B6-454C-9E3B-8613D54A0E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51284" y="3109827"/>
                  <a:ext cx="245520" cy="158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F50F8D-1000-4005-8BEB-04EC91ACD5E5}"/>
                    </a:ext>
                  </a:extLst>
                </p14:cNvPr>
                <p14:cNvContentPartPr/>
                <p14:nvPr/>
              </p14:nvContentPartPr>
              <p14:xfrm>
                <a:off x="5636684" y="3177530"/>
                <a:ext cx="73440" cy="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6F50F8D-1000-4005-8BEB-04EC91ACD5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27684" y="3168530"/>
                  <a:ext cx="91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34A4DD0-4D17-4FA1-9E0C-74F09D18C718}"/>
              </a:ext>
            </a:extLst>
          </p:cNvPr>
          <p:cNvGrpSpPr/>
          <p:nvPr/>
        </p:nvGrpSpPr>
        <p:grpSpPr>
          <a:xfrm>
            <a:off x="5972564" y="2924450"/>
            <a:ext cx="966960" cy="485280"/>
            <a:chOff x="5972564" y="2924450"/>
            <a:chExt cx="9669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3E30503-644E-4898-8B4D-542CC802106F}"/>
                    </a:ext>
                  </a:extLst>
                </p14:cNvPr>
                <p14:cNvContentPartPr/>
                <p14:nvPr/>
              </p14:nvContentPartPr>
              <p14:xfrm>
                <a:off x="5972564" y="3014090"/>
                <a:ext cx="192960" cy="228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3E30503-644E-4898-8B4D-542CC80210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63564" y="3005104"/>
                  <a:ext cx="210600" cy="24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F16C26E-A122-46B0-A36B-D91D8D5F95AD}"/>
                    </a:ext>
                  </a:extLst>
                </p14:cNvPr>
                <p14:cNvContentPartPr/>
                <p14:nvPr/>
              </p14:nvContentPartPr>
              <p14:xfrm>
                <a:off x="6021164" y="3138290"/>
                <a:ext cx="75960" cy="4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F16C26E-A122-46B0-A36B-D91D8D5F95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2121" y="3129290"/>
                  <a:ext cx="93684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287901-2609-402B-AA4E-7F3FDBACEC11}"/>
                    </a:ext>
                  </a:extLst>
                </p14:cNvPr>
                <p14:cNvContentPartPr/>
                <p14:nvPr/>
              </p14:nvContentPartPr>
              <p14:xfrm>
                <a:off x="6229964" y="3165650"/>
                <a:ext cx="160560" cy="107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287901-2609-402B-AA4E-7F3FDBACEC1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20964" y="3156650"/>
                  <a:ext cx="178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F279644-6800-46BF-AAC6-2B7B94F69011}"/>
                    </a:ext>
                  </a:extLst>
                </p14:cNvPr>
                <p14:cNvContentPartPr/>
                <p14:nvPr/>
              </p14:nvContentPartPr>
              <p14:xfrm>
                <a:off x="6474764" y="3070970"/>
                <a:ext cx="107640" cy="12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279644-6800-46BF-AAC6-2B7B94F6901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65764" y="3061970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13F547C-FE24-4817-9A7D-84E433B0AD1D}"/>
                    </a:ext>
                  </a:extLst>
                </p14:cNvPr>
                <p14:cNvContentPartPr/>
                <p14:nvPr/>
              </p14:nvContentPartPr>
              <p14:xfrm>
                <a:off x="6468644" y="3064130"/>
                <a:ext cx="136800" cy="144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13F547C-FE24-4817-9A7D-84E433B0AD1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59644" y="3055107"/>
                  <a:ext cx="154440" cy="162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8AF78ED-713D-4110-9882-3D6A7772863D}"/>
                    </a:ext>
                  </a:extLst>
                </p14:cNvPr>
                <p14:cNvContentPartPr/>
                <p14:nvPr/>
              </p14:nvContentPartPr>
              <p14:xfrm>
                <a:off x="6632804" y="3164930"/>
                <a:ext cx="18576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8AF78ED-713D-4110-9882-3D6A777286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23804" y="3155930"/>
                  <a:ext cx="203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EBF22F-A301-4585-8D5D-707DE268FE4B}"/>
                    </a:ext>
                  </a:extLst>
                </p14:cNvPr>
                <p14:cNvContentPartPr/>
                <p14:nvPr/>
              </p14:nvContentPartPr>
              <p14:xfrm>
                <a:off x="6861404" y="2924450"/>
                <a:ext cx="78120" cy="485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EBF22F-A301-4585-8D5D-707DE268FE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52404" y="2915450"/>
                  <a:ext cx="9576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C25E45-C4D9-40E6-8D8E-601204BBEBF8}"/>
                  </a:ext>
                </a:extLst>
              </p14:cNvPr>
              <p14:cNvContentPartPr/>
              <p14:nvPr/>
            </p14:nvContentPartPr>
            <p14:xfrm>
              <a:off x="3035324" y="3137570"/>
              <a:ext cx="66600" cy="98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C25E45-C4D9-40E6-8D8E-601204BBEBF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026275" y="3128570"/>
                <a:ext cx="84336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1AE2A0-ADE5-45C2-960F-2033A2450C56}"/>
                  </a:ext>
                </a:extLst>
              </p14:cNvPr>
              <p14:cNvContentPartPr/>
              <p14:nvPr/>
            </p14:nvContentPartPr>
            <p14:xfrm>
              <a:off x="128520" y="391320"/>
              <a:ext cx="11966760" cy="651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1AE2A0-ADE5-45C2-960F-2033A2450C5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9160" y="381960"/>
                <a:ext cx="11985480" cy="65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4446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B6441-30BC-4EB2-BC34-EDE3934338CD}"/>
              </a:ext>
            </a:extLst>
          </p:cNvPr>
          <p:cNvSpPr/>
          <p:nvPr/>
        </p:nvSpPr>
        <p:spPr>
          <a:xfrm>
            <a:off x="2201441" y="278889"/>
            <a:ext cx="60917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QUIZTIME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D722BB-D302-4DD7-8FFD-0C742834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82" y="1649030"/>
            <a:ext cx="4454767" cy="24409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000A815-F0E5-4F11-BF76-F213112A1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7" y="1638947"/>
            <a:ext cx="3752805" cy="2451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012F3-A15E-47C2-8846-40EF49E60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7" y="4253247"/>
            <a:ext cx="3752805" cy="2520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0BCC8-80CA-495B-8E2D-7960482D1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40" y="4274194"/>
            <a:ext cx="3752805" cy="25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94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initial weights are close to a local minimum, the result of Gradient Descent will be this local minimum.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3A3962-4689-4860-99DC-B362FA63DC9D}"/>
                  </a:ext>
                </a:extLst>
              </p14:cNvPr>
              <p14:cNvContentPartPr/>
              <p14:nvPr/>
            </p14:nvContentPartPr>
            <p14:xfrm>
              <a:off x="923760" y="381960"/>
              <a:ext cx="9992880" cy="428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3A3962-4689-4860-99DC-B362FA63DC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372600"/>
                <a:ext cx="10011600" cy="43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8314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initial weights are close to a local minimum, the result of Gradient Descent will be this local minimum.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EDE5E-5E91-4AB3-9AFA-A867649D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03" y="2754151"/>
            <a:ext cx="2848503" cy="2680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933F6-50AC-44D3-B77C-53808EBD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46" y="2857873"/>
            <a:ext cx="2913184" cy="26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84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initial weights are close to a saddle point, the result of Gradient Descent will be this saddle point.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97D5AB-AC45-4A9D-AA58-50C6B1B50CDC}"/>
                  </a:ext>
                </a:extLst>
              </p14:cNvPr>
              <p14:cNvContentPartPr/>
              <p14:nvPr/>
            </p14:nvContentPartPr>
            <p14:xfrm>
              <a:off x="860400" y="3107880"/>
              <a:ext cx="784440" cy="43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97D5AB-AC45-4A9D-AA58-50C6B1B50C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040" y="3098520"/>
                <a:ext cx="803160" cy="4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4265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initial weights are close to a saddle point, the result of Gradient Descent will be this saddle point.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520C6-6A3B-4BFD-85F7-4CB9DEAC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06" y="2901988"/>
            <a:ext cx="2676331" cy="2515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847DC-99F4-41A9-BB6B-10884D2A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59" y="2811185"/>
            <a:ext cx="2883402" cy="26062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496519-C73A-44A2-99A1-4BFDA80FB5AD}"/>
                  </a:ext>
                </a:extLst>
              </p14:cNvPr>
              <p14:cNvContentPartPr/>
              <p14:nvPr/>
            </p14:nvContentPartPr>
            <p14:xfrm>
              <a:off x="595080" y="2918880"/>
              <a:ext cx="9415080" cy="248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496519-C73A-44A2-99A1-4BFDA80FB5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720" y="2909520"/>
                <a:ext cx="9433800" cy="24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656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Quiztime</a:t>
            </a:r>
            <a:endParaRPr lang="en-US" sz="32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14B663-8703-4A8F-B954-0D1FC35E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68009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Question: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Which of these images shows a logistic regression prediction with weights </a:t>
            </a:r>
            <a:r>
              <a:rPr lang="el-GR" dirty="0"/>
              <a:t>θ</a:t>
            </a:r>
            <a:r>
              <a:rPr lang="en-US" dirty="0"/>
              <a:t> = (-3,1,1)?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A365F13-FF6F-4B9F-9CCC-0CAB4B5C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23" y="2838450"/>
            <a:ext cx="3800475" cy="5905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66BC2F3-5416-484C-A892-E7D41A43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7" y="3504750"/>
            <a:ext cx="2902384" cy="22191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7E858B8-D914-41D0-AC71-B5469D2C5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076" y="3504750"/>
            <a:ext cx="2902384" cy="22191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DED878-680C-4560-991B-C4A37261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488" y="3504750"/>
            <a:ext cx="2902384" cy="221916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2B0C8CF-BB91-4131-9853-1FB31D810907}"/>
              </a:ext>
            </a:extLst>
          </p:cNvPr>
          <p:cNvSpPr/>
          <p:nvPr/>
        </p:nvSpPr>
        <p:spPr bwMode="gray">
          <a:xfrm>
            <a:off x="6320481" y="2940908"/>
            <a:ext cx="160638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0226B-5115-47CF-9584-FD93CE35C402}"/>
              </a:ext>
            </a:extLst>
          </p:cNvPr>
          <p:cNvSpPr/>
          <p:nvPr/>
        </p:nvSpPr>
        <p:spPr bwMode="gray">
          <a:xfrm>
            <a:off x="5004560" y="3033583"/>
            <a:ext cx="246396" cy="395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8A5AF-D620-4B1B-A0CD-2163AD660211}"/>
              </a:ext>
            </a:extLst>
          </p:cNvPr>
          <p:cNvGrpSpPr/>
          <p:nvPr/>
        </p:nvGrpSpPr>
        <p:grpSpPr>
          <a:xfrm>
            <a:off x="5089035" y="3037130"/>
            <a:ext cx="151200" cy="219600"/>
            <a:chOff x="5089035" y="3037130"/>
            <a:chExt cx="1512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75B961-69FF-41C1-A07F-41542FD484EC}"/>
                    </a:ext>
                  </a:extLst>
                </p14:cNvPr>
                <p14:cNvContentPartPr/>
                <p14:nvPr/>
              </p14:nvContentPartPr>
              <p14:xfrm>
                <a:off x="5089035" y="3037130"/>
                <a:ext cx="151200" cy="21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75B961-69FF-41C1-A07F-41542FD484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80395" y="3028130"/>
                  <a:ext cx="168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5A83AA-EE3B-4549-9721-CDD72687B7F8}"/>
                    </a:ext>
                  </a:extLst>
                </p14:cNvPr>
                <p14:cNvContentPartPr/>
                <p14:nvPr/>
              </p14:nvContentPartPr>
              <p14:xfrm>
                <a:off x="5141955" y="3151250"/>
                <a:ext cx="41400" cy="9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5A83AA-EE3B-4549-9721-CDD72687B7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2955" y="3142250"/>
                  <a:ext cx="5904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7441B9-BCD7-43E1-A4A4-6A7468372B8E}"/>
                  </a:ext>
                </a:extLst>
              </p14:cNvPr>
              <p14:cNvContentPartPr/>
              <p14:nvPr/>
            </p14:nvContentPartPr>
            <p14:xfrm>
              <a:off x="512280" y="335520"/>
              <a:ext cx="10937520" cy="6237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7441B9-BCD7-43E1-A4A4-6A7468372B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920" y="326160"/>
                <a:ext cx="10956240" cy="62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4313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Neural Networks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68203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What is the output of the following simple Neural Network?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AA6949-0CA8-4E72-B7A2-975D7D122045}"/>
                  </a:ext>
                </a:extLst>
              </p14:cNvPr>
              <p14:cNvContentPartPr/>
              <p14:nvPr/>
            </p14:nvContentPartPr>
            <p14:xfrm>
              <a:off x="7242915" y="4154570"/>
              <a:ext cx="135720" cy="212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AA6949-0CA8-4E72-B7A2-975D7D1220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3915" y="4145930"/>
                <a:ext cx="153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8F382A-1BB5-4A38-8362-97B5228D5CB9}"/>
                  </a:ext>
                </a:extLst>
              </p14:cNvPr>
              <p14:cNvContentPartPr/>
              <p14:nvPr/>
            </p14:nvContentPartPr>
            <p14:xfrm>
              <a:off x="7300515" y="4526450"/>
              <a:ext cx="10800" cy="30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8F382A-1BB5-4A38-8362-97B5228D5C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1515" y="4517810"/>
                <a:ext cx="284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17C1C0F-A074-459A-AF50-C917415CD92A}"/>
              </a:ext>
            </a:extLst>
          </p:cNvPr>
          <p:cNvGrpSpPr/>
          <p:nvPr/>
        </p:nvGrpSpPr>
        <p:grpSpPr>
          <a:xfrm>
            <a:off x="9402195" y="1976210"/>
            <a:ext cx="606240" cy="919080"/>
            <a:chOff x="9402195" y="1976210"/>
            <a:chExt cx="606240" cy="9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AD09CD-3DB3-40C5-9FA3-D7C02090270A}"/>
                    </a:ext>
                  </a:extLst>
                </p14:cNvPr>
                <p14:cNvContentPartPr/>
                <p14:nvPr/>
              </p14:nvContentPartPr>
              <p14:xfrm>
                <a:off x="9402195" y="1976210"/>
                <a:ext cx="236160" cy="9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AD09CD-3DB3-40C5-9FA3-D7C0209027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3195" y="1967210"/>
                  <a:ext cx="25380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53736D-B1CC-4EE4-954C-963549394C47}"/>
                    </a:ext>
                  </a:extLst>
                </p14:cNvPr>
                <p14:cNvContentPartPr/>
                <p14:nvPr/>
              </p14:nvContentPartPr>
              <p14:xfrm>
                <a:off x="9720075" y="2074490"/>
                <a:ext cx="15876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53736D-B1CC-4EE4-954C-963549394C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11435" y="2065490"/>
                  <a:ext cx="176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89355-A41C-4CEF-A9AE-E63CECD86F1B}"/>
                    </a:ext>
                  </a:extLst>
                </p14:cNvPr>
                <p14:cNvContentPartPr/>
                <p14:nvPr/>
              </p14:nvContentPartPr>
              <p14:xfrm>
                <a:off x="10005195" y="2241530"/>
                <a:ext cx="3240" cy="79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89355-A41C-4CEF-A9AE-E63CECD86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96555" y="2232530"/>
                  <a:ext cx="208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CBA363-E66F-447B-9290-F98E5A80660C}"/>
              </a:ext>
            </a:extLst>
          </p:cNvPr>
          <p:cNvGrpSpPr/>
          <p:nvPr/>
        </p:nvGrpSpPr>
        <p:grpSpPr>
          <a:xfrm>
            <a:off x="10436115" y="2030570"/>
            <a:ext cx="145080" cy="292680"/>
            <a:chOff x="10436115" y="2030570"/>
            <a:chExt cx="1450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395E39-3234-4BCC-9F4C-F0A91594E28C}"/>
                    </a:ext>
                  </a:extLst>
                </p14:cNvPr>
                <p14:cNvContentPartPr/>
                <p14:nvPr/>
              </p14:nvContentPartPr>
              <p14:xfrm>
                <a:off x="10436115" y="2082410"/>
                <a:ext cx="9000" cy="151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395E39-3234-4BCC-9F4C-F0A91594E2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27115" y="2073770"/>
                  <a:ext cx="2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FC677C-B34F-421D-9A37-9953EFFDCB93}"/>
                    </a:ext>
                  </a:extLst>
                </p14:cNvPr>
                <p14:cNvContentPartPr/>
                <p14:nvPr/>
              </p14:nvContentPartPr>
              <p14:xfrm>
                <a:off x="10512435" y="2030570"/>
                <a:ext cx="68760" cy="29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FC677C-B34F-421D-9A37-9953EFFDCB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03795" y="2021570"/>
                  <a:ext cx="86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29AA81-9DB3-469F-BC66-FE75D388B44F}"/>
                    </a:ext>
                  </a:extLst>
                </p14:cNvPr>
                <p14:cNvContentPartPr/>
                <p14:nvPr/>
              </p14:nvContentPartPr>
              <p14:xfrm>
                <a:off x="10479315" y="2213090"/>
                <a:ext cx="59760" cy="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29AA81-9DB3-469F-BC66-FE75D388B4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70315" y="2204450"/>
                  <a:ext cx="774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CB0917-E685-4147-8691-1951AA76FAC8}"/>
              </a:ext>
            </a:extLst>
          </p:cNvPr>
          <p:cNvGrpSpPr/>
          <p:nvPr/>
        </p:nvGrpSpPr>
        <p:grpSpPr>
          <a:xfrm>
            <a:off x="8264955" y="2219930"/>
            <a:ext cx="869040" cy="284760"/>
            <a:chOff x="8264955" y="2219930"/>
            <a:chExt cx="8690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8BF228-5FE1-4775-8D28-3C92C8328660}"/>
                    </a:ext>
                  </a:extLst>
                </p14:cNvPr>
                <p14:cNvContentPartPr/>
                <p14:nvPr/>
              </p14:nvContentPartPr>
              <p14:xfrm>
                <a:off x="8925915" y="2308130"/>
                <a:ext cx="168840" cy="14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8BF228-5FE1-4775-8D28-3C92C83286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17275" y="2299490"/>
                  <a:ext cx="186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21C2EB-5D48-44A8-9DC8-AAE29329AA98}"/>
                    </a:ext>
                  </a:extLst>
                </p14:cNvPr>
                <p14:cNvContentPartPr/>
                <p14:nvPr/>
              </p14:nvContentPartPr>
              <p14:xfrm>
                <a:off x="8950035" y="2366090"/>
                <a:ext cx="183960" cy="1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21C2EB-5D48-44A8-9DC8-AAE29329AA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1035" y="2357090"/>
                  <a:ext cx="201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122CEB-37E4-438B-A695-747A8CA12EBE}"/>
                    </a:ext>
                  </a:extLst>
                </p14:cNvPr>
                <p14:cNvContentPartPr/>
                <p14:nvPr/>
              </p14:nvContentPartPr>
              <p14:xfrm>
                <a:off x="8264955" y="2309570"/>
                <a:ext cx="135000" cy="11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122CEB-37E4-438B-A695-747A8CA12E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55955" y="2300570"/>
                  <a:ext cx="152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985896-4392-4DC7-925B-4ED404F60AA8}"/>
                    </a:ext>
                  </a:extLst>
                </p14:cNvPr>
                <p14:cNvContentPartPr/>
                <p14:nvPr/>
              </p14:nvContentPartPr>
              <p14:xfrm>
                <a:off x="8476995" y="2219930"/>
                <a:ext cx="63000" cy="23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985896-4392-4DC7-925B-4ED404F60A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7995" y="2211290"/>
                  <a:ext cx="80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E87290-EA65-4628-B17C-9D28DB61C61F}"/>
                    </a:ext>
                  </a:extLst>
                </p14:cNvPr>
                <p14:cNvContentPartPr/>
                <p14:nvPr/>
              </p14:nvContentPartPr>
              <p14:xfrm>
                <a:off x="8568795" y="2293730"/>
                <a:ext cx="73440" cy="12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E87290-EA65-4628-B17C-9D28DB61C6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60155" y="2285090"/>
                  <a:ext cx="9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B8C11F-A7FA-4DB1-BA77-FCDB2D6C8694}"/>
                    </a:ext>
                  </a:extLst>
                </p14:cNvPr>
                <p14:cNvContentPartPr/>
                <p14:nvPr/>
              </p14:nvContentPartPr>
              <p14:xfrm>
                <a:off x="8578515" y="2350250"/>
                <a:ext cx="85680" cy="11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B8C11F-A7FA-4DB1-BA77-FCDB2D6C86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69875" y="2341250"/>
                  <a:ext cx="103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1794A-5182-47F1-AD8B-EDDD1D3EC207}"/>
                    </a:ext>
                  </a:extLst>
                </p14:cNvPr>
                <p14:cNvContentPartPr/>
                <p14:nvPr/>
              </p14:nvContentPartPr>
              <p14:xfrm>
                <a:off x="8735115" y="2228570"/>
                <a:ext cx="74160" cy="27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1794A-5182-47F1-AD8B-EDDD1D3EC2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26475" y="2219930"/>
                  <a:ext cx="9180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CA03B9-D73E-41A6-BA72-15550322546F}"/>
              </a:ext>
            </a:extLst>
          </p:cNvPr>
          <p:cNvGrpSpPr/>
          <p:nvPr/>
        </p:nvGrpSpPr>
        <p:grpSpPr>
          <a:xfrm>
            <a:off x="11160435" y="2116250"/>
            <a:ext cx="425520" cy="153000"/>
            <a:chOff x="11160435" y="2116250"/>
            <a:chExt cx="4255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858BC1-32F1-4B79-935F-4DD35C99CBDA}"/>
                    </a:ext>
                  </a:extLst>
                </p14:cNvPr>
                <p14:cNvContentPartPr/>
                <p14:nvPr/>
              </p14:nvContentPartPr>
              <p14:xfrm>
                <a:off x="11160435" y="2145770"/>
                <a:ext cx="147960" cy="9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858BC1-32F1-4B79-935F-4DD35C99CB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51435" y="2137130"/>
                  <a:ext cx="165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6101EB-4702-456B-AF75-B8DA78D93FDF}"/>
                    </a:ext>
                  </a:extLst>
                </p14:cNvPr>
                <p14:cNvContentPartPr/>
                <p14:nvPr/>
              </p14:nvContentPartPr>
              <p14:xfrm>
                <a:off x="11405955" y="2116250"/>
                <a:ext cx="180000" cy="153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6101EB-4702-456B-AF75-B8DA78D93F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96955" y="2107250"/>
                  <a:ext cx="1976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FD5BC86-EB37-4D0F-AA99-E23D44760B00}"/>
              </a:ext>
            </a:extLst>
          </p:cNvPr>
          <p:cNvGrpSpPr/>
          <p:nvPr/>
        </p:nvGrpSpPr>
        <p:grpSpPr>
          <a:xfrm>
            <a:off x="9740235" y="2570570"/>
            <a:ext cx="338040" cy="274320"/>
            <a:chOff x="9740235" y="2570570"/>
            <a:chExt cx="3380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8204FC-9D7A-49EF-B09E-C5490B5C0E74}"/>
                    </a:ext>
                  </a:extLst>
                </p14:cNvPr>
                <p14:cNvContentPartPr/>
                <p14:nvPr/>
              </p14:nvContentPartPr>
              <p14:xfrm>
                <a:off x="9740235" y="2570570"/>
                <a:ext cx="217800" cy="18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8204FC-9D7A-49EF-B09E-C5490B5C0E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31235" y="2561570"/>
                  <a:ext cx="235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B195C7-C241-4D55-90D3-03D2E74EAF2E}"/>
                    </a:ext>
                  </a:extLst>
                </p14:cNvPr>
                <p14:cNvContentPartPr/>
                <p14:nvPr/>
              </p14:nvContentPartPr>
              <p14:xfrm>
                <a:off x="10041195" y="2705930"/>
                <a:ext cx="37080" cy="138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B195C7-C241-4D55-90D3-03D2E74EAF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32195" y="2697290"/>
                  <a:ext cx="547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909E289-C519-4858-8B64-1176AC8E38FA}"/>
              </a:ext>
            </a:extLst>
          </p:cNvPr>
          <p:cNvGrpSpPr/>
          <p:nvPr/>
        </p:nvGrpSpPr>
        <p:grpSpPr>
          <a:xfrm>
            <a:off x="10430355" y="2505770"/>
            <a:ext cx="367200" cy="244800"/>
            <a:chOff x="10430355" y="2505770"/>
            <a:chExt cx="367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47129E-57A4-497E-9A4A-FB831859EB3C}"/>
                    </a:ext>
                  </a:extLst>
                </p14:cNvPr>
                <p14:cNvContentPartPr/>
                <p14:nvPr/>
              </p14:nvContentPartPr>
              <p14:xfrm>
                <a:off x="10430355" y="2604410"/>
                <a:ext cx="114840" cy="122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47129E-57A4-497E-9A4A-FB831859EB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21715" y="2595410"/>
                  <a:ext cx="132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AC8660-A590-4D00-AB92-9F7BE73EB14D}"/>
                    </a:ext>
                  </a:extLst>
                </p14:cNvPr>
                <p14:cNvContentPartPr/>
                <p14:nvPr/>
              </p14:nvContentPartPr>
              <p14:xfrm>
                <a:off x="10576875" y="2505770"/>
                <a:ext cx="36360" cy="232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AC8660-A590-4D00-AB92-9F7BE73EB1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67875" y="2497130"/>
                  <a:ext cx="54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C7BF6C1-FB3F-41DB-AA0F-8A42D01F9675}"/>
                    </a:ext>
                  </a:extLst>
                </p14:cNvPr>
                <p14:cNvContentPartPr/>
                <p14:nvPr/>
              </p14:nvContentPartPr>
              <p14:xfrm>
                <a:off x="10643115" y="2649050"/>
                <a:ext cx="154440" cy="101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C7BF6C1-FB3F-41DB-AA0F-8A42D01F96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34115" y="2640410"/>
                  <a:ext cx="1720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83635F2-A814-4950-B080-AD4F0E1DB2BF}"/>
              </a:ext>
            </a:extLst>
          </p:cNvPr>
          <p:cNvGrpSpPr/>
          <p:nvPr/>
        </p:nvGrpSpPr>
        <p:grpSpPr>
          <a:xfrm>
            <a:off x="10901955" y="2145770"/>
            <a:ext cx="136080" cy="139680"/>
            <a:chOff x="10901955" y="2145770"/>
            <a:chExt cx="1360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3286A7-ADB1-4D26-9638-C5B1CCA74396}"/>
                    </a:ext>
                  </a:extLst>
                </p14:cNvPr>
                <p14:cNvContentPartPr/>
                <p14:nvPr/>
              </p14:nvContentPartPr>
              <p14:xfrm>
                <a:off x="10951635" y="2145770"/>
                <a:ext cx="86400" cy="139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3286A7-ADB1-4D26-9638-C5B1CCA743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42635" y="2137130"/>
                  <a:ext cx="104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02D77A-4297-4392-946C-4834A1855BCB}"/>
                    </a:ext>
                  </a:extLst>
                </p14:cNvPr>
                <p14:cNvContentPartPr/>
                <p14:nvPr/>
              </p14:nvContentPartPr>
              <p14:xfrm>
                <a:off x="10901955" y="2222810"/>
                <a:ext cx="111600" cy="3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02D77A-4297-4392-946C-4834A1855B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92955" y="2214170"/>
                  <a:ext cx="1292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6DCC4A0-CCE6-46F7-8ADF-7D11EF28ABFF}"/>
              </a:ext>
            </a:extLst>
          </p:cNvPr>
          <p:cNvGrpSpPr/>
          <p:nvPr/>
        </p:nvGrpSpPr>
        <p:grpSpPr>
          <a:xfrm>
            <a:off x="8263875" y="3551210"/>
            <a:ext cx="883440" cy="263520"/>
            <a:chOff x="8263875" y="3551210"/>
            <a:chExt cx="8834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60556F1-6709-4739-ADCA-B17A909EEA3E}"/>
                    </a:ext>
                  </a:extLst>
                </p14:cNvPr>
                <p14:cNvContentPartPr/>
                <p14:nvPr/>
              </p14:nvContentPartPr>
              <p14:xfrm>
                <a:off x="8263875" y="3615290"/>
                <a:ext cx="180000" cy="131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60556F1-6709-4739-ADCA-B17A909EEA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54875" y="3606290"/>
                  <a:ext cx="19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D83EAB-4F2C-488E-BB53-CB387F832438}"/>
                    </a:ext>
                  </a:extLst>
                </p14:cNvPr>
                <p14:cNvContentPartPr/>
                <p14:nvPr/>
              </p14:nvContentPartPr>
              <p14:xfrm>
                <a:off x="8518395" y="3558770"/>
                <a:ext cx="88200" cy="210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D83EAB-4F2C-488E-BB53-CB387F8324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09755" y="3549770"/>
                  <a:ext cx="105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11DC55-F930-4A9C-B135-2F8602C0972F}"/>
                    </a:ext>
                  </a:extLst>
                </p14:cNvPr>
                <p14:cNvContentPartPr/>
                <p14:nvPr/>
              </p14:nvContentPartPr>
              <p14:xfrm>
                <a:off x="8645475" y="3636890"/>
                <a:ext cx="63000" cy="122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11DC55-F930-4A9C-B135-2F8602C097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6475" y="3628250"/>
                  <a:ext cx="80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5E05BE0-797D-468D-AF03-DAD86DC2E23E}"/>
                    </a:ext>
                  </a:extLst>
                </p14:cNvPr>
                <p14:cNvContentPartPr/>
                <p14:nvPr/>
              </p14:nvContentPartPr>
              <p14:xfrm>
                <a:off x="8637555" y="3551210"/>
                <a:ext cx="230400" cy="263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5E05BE0-797D-468D-AF03-DAD86DC2E2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28555" y="3542570"/>
                  <a:ext cx="248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363A62-A8D5-418F-AE91-16201AE7AD23}"/>
                    </a:ext>
                  </a:extLst>
                </p14:cNvPr>
                <p14:cNvContentPartPr/>
                <p14:nvPr/>
              </p14:nvContentPartPr>
              <p14:xfrm>
                <a:off x="9023475" y="3654890"/>
                <a:ext cx="12384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363A62-A8D5-418F-AE91-16201AE7AD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14835" y="3646250"/>
                  <a:ext cx="141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A2F03F-C2CB-49EA-B159-A993F125A03C}"/>
                    </a:ext>
                  </a:extLst>
                </p14:cNvPr>
                <p14:cNvContentPartPr/>
                <p14:nvPr/>
              </p14:nvContentPartPr>
              <p14:xfrm>
                <a:off x="8993955" y="3710690"/>
                <a:ext cx="140760" cy="7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A2F03F-C2CB-49EA-B159-A993F125A0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84955" y="3702050"/>
                  <a:ext cx="1584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6FA9152-7398-40AD-A2BC-E4AF6F57548E}"/>
              </a:ext>
            </a:extLst>
          </p:cNvPr>
          <p:cNvGrpSpPr/>
          <p:nvPr/>
        </p:nvGrpSpPr>
        <p:grpSpPr>
          <a:xfrm>
            <a:off x="9385275" y="3276170"/>
            <a:ext cx="1897200" cy="802080"/>
            <a:chOff x="9385275" y="3276170"/>
            <a:chExt cx="1897200" cy="80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04E153-73BB-4291-8875-619D13D2DEAC}"/>
                    </a:ext>
                  </a:extLst>
                </p14:cNvPr>
                <p14:cNvContentPartPr/>
                <p14:nvPr/>
              </p14:nvContentPartPr>
              <p14:xfrm>
                <a:off x="10225875" y="3276170"/>
                <a:ext cx="108000" cy="256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04E153-73BB-4291-8875-619D13D2DE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6875" y="3267170"/>
                  <a:ext cx="125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E988E91-EF52-45A2-BB25-7201D11E6365}"/>
                    </a:ext>
                  </a:extLst>
                </p14:cNvPr>
                <p14:cNvContentPartPr/>
                <p14:nvPr/>
              </p14:nvContentPartPr>
              <p14:xfrm>
                <a:off x="9385275" y="3556970"/>
                <a:ext cx="189720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E988E91-EF52-45A2-BB25-7201D11E63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76635" y="3548330"/>
                  <a:ext cx="1914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C20A83C-8F02-4AA4-AC2F-20F50D3AC46B}"/>
                    </a:ext>
                  </a:extLst>
                </p14:cNvPr>
                <p14:cNvContentPartPr/>
                <p14:nvPr/>
              </p14:nvContentPartPr>
              <p14:xfrm>
                <a:off x="9658515" y="3834170"/>
                <a:ext cx="166320" cy="244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C20A83C-8F02-4AA4-AC2F-20F50D3AC4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49515" y="3825170"/>
                  <a:ext cx="183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A07BD3-9CE4-46CB-88F8-260909449843}"/>
                    </a:ext>
                  </a:extLst>
                </p14:cNvPr>
                <p14:cNvContentPartPr/>
                <p14:nvPr/>
              </p14:nvContentPartPr>
              <p14:xfrm>
                <a:off x="9985035" y="3865130"/>
                <a:ext cx="12240" cy="136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A07BD3-9CE4-46CB-88F8-2609094498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76395" y="3856130"/>
                  <a:ext cx="29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1AC974C-20F2-41B8-839D-C212D18A30E1}"/>
                    </a:ext>
                  </a:extLst>
                </p14:cNvPr>
                <p14:cNvContentPartPr/>
                <p14:nvPr/>
              </p14:nvContentPartPr>
              <p14:xfrm>
                <a:off x="9906915" y="3933530"/>
                <a:ext cx="156960" cy="2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1AC974C-20F2-41B8-839D-C212D18A30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97915" y="3924890"/>
                  <a:ext cx="174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9600E59-8656-4200-8C2E-FA91C9EFA817}"/>
                    </a:ext>
                  </a:extLst>
                </p14:cNvPr>
                <p14:cNvContentPartPr/>
                <p14:nvPr/>
              </p14:nvContentPartPr>
              <p14:xfrm>
                <a:off x="10395435" y="3890330"/>
                <a:ext cx="143640" cy="176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9600E59-8656-4200-8C2E-FA91C9EFA81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86435" y="3881330"/>
                  <a:ext cx="16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58D3434-B6F8-4E1C-8AF9-08D71F44FA59}"/>
                    </a:ext>
                  </a:extLst>
                </p14:cNvPr>
                <p14:cNvContentPartPr/>
                <p14:nvPr/>
              </p14:nvContentPartPr>
              <p14:xfrm>
                <a:off x="10597395" y="3824090"/>
                <a:ext cx="89280" cy="2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58D3434-B6F8-4E1C-8AF9-08D71F44FA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88755" y="3815450"/>
                  <a:ext cx="106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0D2D693-56B2-43C4-9F66-3D97E38B55B9}"/>
                    </a:ext>
                  </a:extLst>
                </p14:cNvPr>
                <p14:cNvContentPartPr/>
                <p14:nvPr/>
              </p14:nvContentPartPr>
              <p14:xfrm>
                <a:off x="10786035" y="3755690"/>
                <a:ext cx="132120" cy="119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0D2D693-56B2-43C4-9F66-3D97E38B55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77395" y="3746690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2298BEA-390C-42F5-8431-EC485914C7D5}"/>
              </a:ext>
            </a:extLst>
          </p:cNvPr>
          <p:cNvGrpSpPr/>
          <p:nvPr/>
        </p:nvGrpSpPr>
        <p:grpSpPr>
          <a:xfrm>
            <a:off x="5796795" y="3516290"/>
            <a:ext cx="433800" cy="223920"/>
            <a:chOff x="5796795" y="3516290"/>
            <a:chExt cx="4338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D2FE78-FC46-4232-934A-7910BAF515A2}"/>
                    </a:ext>
                  </a:extLst>
                </p14:cNvPr>
                <p14:cNvContentPartPr/>
                <p14:nvPr/>
              </p14:nvContentPartPr>
              <p14:xfrm>
                <a:off x="5796795" y="3626090"/>
                <a:ext cx="159480" cy="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D2FE78-FC46-4232-934A-7910BAF515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7795" y="3617450"/>
                  <a:ext cx="177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43FF907-03CA-4956-BFC4-9EB59A69F482}"/>
                    </a:ext>
                  </a:extLst>
                </p14:cNvPr>
                <p14:cNvContentPartPr/>
                <p14:nvPr/>
              </p14:nvContentPartPr>
              <p14:xfrm>
                <a:off x="6049155" y="3516290"/>
                <a:ext cx="80640" cy="207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43FF907-03CA-4956-BFC4-9EB59A69F4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40515" y="3507290"/>
                  <a:ext cx="98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4C1255-9E2F-42F0-A01C-FAF8FBC62B29}"/>
                    </a:ext>
                  </a:extLst>
                </p14:cNvPr>
                <p14:cNvContentPartPr/>
                <p14:nvPr/>
              </p14:nvContentPartPr>
              <p14:xfrm>
                <a:off x="6065355" y="3733010"/>
                <a:ext cx="165240" cy="7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4C1255-9E2F-42F0-A01C-FAF8FBC62B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6355" y="3724370"/>
                  <a:ext cx="1828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0888AAF-ADD4-4C47-8908-C2284EBD0438}"/>
              </a:ext>
            </a:extLst>
          </p:cNvPr>
          <p:cNvGrpSpPr/>
          <p:nvPr/>
        </p:nvGrpSpPr>
        <p:grpSpPr>
          <a:xfrm>
            <a:off x="5001555" y="4912370"/>
            <a:ext cx="334440" cy="262440"/>
            <a:chOff x="5001555" y="4912370"/>
            <a:chExt cx="3344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E51E23-5D4C-47E7-AFBF-5F8668E4D396}"/>
                    </a:ext>
                  </a:extLst>
                </p14:cNvPr>
                <p14:cNvContentPartPr/>
                <p14:nvPr/>
              </p14:nvContentPartPr>
              <p14:xfrm>
                <a:off x="5001555" y="5027210"/>
                <a:ext cx="1476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E51E23-5D4C-47E7-AFBF-5F8668E4D3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2555" y="5018210"/>
                  <a:ext cx="165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DA9AC9-E2A7-4B8E-A6CD-2E1DCF7EB3FE}"/>
                    </a:ext>
                  </a:extLst>
                </p14:cNvPr>
                <p14:cNvContentPartPr/>
                <p14:nvPr/>
              </p14:nvContentPartPr>
              <p14:xfrm>
                <a:off x="5170395" y="4912370"/>
                <a:ext cx="165600" cy="262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DA9AC9-E2A7-4B8E-A6CD-2E1DCF7EB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61395" y="4903370"/>
                  <a:ext cx="18324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A9D8F0B-7117-4C69-8D90-5658C858EF25}"/>
              </a:ext>
            </a:extLst>
          </p:cNvPr>
          <p:cNvGrpSpPr/>
          <p:nvPr/>
        </p:nvGrpSpPr>
        <p:grpSpPr>
          <a:xfrm>
            <a:off x="1958835" y="3326930"/>
            <a:ext cx="381240" cy="277200"/>
            <a:chOff x="1958835" y="3326930"/>
            <a:chExt cx="3812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2D8EC1-ADC2-4C13-9BD3-98104462BAB3}"/>
                    </a:ext>
                  </a:extLst>
                </p14:cNvPr>
                <p14:cNvContentPartPr/>
                <p14:nvPr/>
              </p14:nvContentPartPr>
              <p14:xfrm>
                <a:off x="1958835" y="3449330"/>
                <a:ext cx="150480" cy="1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2D8EC1-ADC2-4C13-9BD3-98104462BA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49835" y="3440690"/>
                  <a:ext cx="168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123BCC0-EAD4-480A-95F9-403FEAA24E5E}"/>
                    </a:ext>
                  </a:extLst>
                </p14:cNvPr>
                <p14:cNvContentPartPr/>
                <p14:nvPr/>
              </p14:nvContentPartPr>
              <p14:xfrm>
                <a:off x="2194635" y="3326930"/>
                <a:ext cx="145440" cy="27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123BCC0-EAD4-480A-95F9-403FEAA24E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85995" y="3318290"/>
                  <a:ext cx="1630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20BEC1D-6BE8-4B3C-B76E-6E866FBC2EA7}"/>
                  </a:ext>
                </a:extLst>
              </p14:cNvPr>
              <p14:cNvContentPartPr/>
              <p14:nvPr/>
            </p14:nvContentPartPr>
            <p14:xfrm>
              <a:off x="2221275" y="5151410"/>
              <a:ext cx="224280" cy="299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20BEC1D-6BE8-4B3C-B76E-6E866FBC2EA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12275" y="5142410"/>
                <a:ext cx="2419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82D4D8-634A-4EDA-8AA5-B519440787ED}"/>
                  </a:ext>
                </a:extLst>
              </p14:cNvPr>
              <p14:cNvContentPartPr/>
              <p14:nvPr/>
            </p14:nvContentPartPr>
            <p14:xfrm>
              <a:off x="3071235" y="3148370"/>
              <a:ext cx="123840" cy="198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82D4D8-634A-4EDA-8AA5-B519440787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62235" y="3139370"/>
                <a:ext cx="141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D12D81F-791F-49DC-97BC-7B2AC9D5360A}"/>
                  </a:ext>
                </a:extLst>
              </p14:cNvPr>
              <p14:cNvContentPartPr/>
              <p14:nvPr/>
            </p14:nvContentPartPr>
            <p14:xfrm>
              <a:off x="2835795" y="4586930"/>
              <a:ext cx="138960" cy="188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D12D81F-791F-49DC-97BC-7B2AC9D5360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26795" y="4577930"/>
                <a:ext cx="1566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EB583FF-9C66-420F-A5A8-16806412265D}"/>
              </a:ext>
            </a:extLst>
          </p:cNvPr>
          <p:cNvGrpSpPr/>
          <p:nvPr/>
        </p:nvGrpSpPr>
        <p:grpSpPr>
          <a:xfrm>
            <a:off x="4038195" y="2686130"/>
            <a:ext cx="408960" cy="214920"/>
            <a:chOff x="4038195" y="2686130"/>
            <a:chExt cx="40896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171BC8-B739-4D9D-A84B-DF5DEE26FDBF}"/>
                    </a:ext>
                  </a:extLst>
                </p14:cNvPr>
                <p14:cNvContentPartPr/>
                <p14:nvPr/>
              </p14:nvContentPartPr>
              <p14:xfrm>
                <a:off x="4038195" y="2821130"/>
                <a:ext cx="121320" cy="9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171BC8-B739-4D9D-A84B-DF5DEE26FD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29555" y="2812490"/>
                  <a:ext cx="138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7E487D-0279-4CF0-88FF-97C58ACB7ADC}"/>
                    </a:ext>
                  </a:extLst>
                </p14:cNvPr>
                <p14:cNvContentPartPr/>
                <p14:nvPr/>
              </p14:nvContentPartPr>
              <p14:xfrm>
                <a:off x="4277235" y="2701970"/>
                <a:ext cx="95400" cy="18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7E487D-0279-4CF0-88FF-97C58ACB7A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68235" y="2693330"/>
                  <a:ext cx="11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5C931D-87C3-4969-9456-A47ED632EB64}"/>
                    </a:ext>
                  </a:extLst>
                </p14:cNvPr>
                <p14:cNvContentPartPr/>
                <p14:nvPr/>
              </p14:nvContentPartPr>
              <p14:xfrm>
                <a:off x="4318275" y="2878730"/>
                <a:ext cx="128880" cy="2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5C931D-87C3-4969-9456-A47ED632EB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9635" y="2870090"/>
                  <a:ext cx="146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EA17A9-F595-4C0E-94C7-5633E16B998D}"/>
                    </a:ext>
                  </a:extLst>
                </p14:cNvPr>
                <p14:cNvContentPartPr/>
                <p14:nvPr/>
              </p14:nvContentPartPr>
              <p14:xfrm>
                <a:off x="4277955" y="2686130"/>
                <a:ext cx="90000" cy="20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EA17A9-F595-4C0E-94C7-5633E16B99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9315" y="2677490"/>
                  <a:ext cx="107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E4DAF7D-D84E-4140-B0DD-6B1938BFE825}"/>
                    </a:ext>
                  </a:extLst>
                </p14:cNvPr>
                <p14:cNvContentPartPr/>
                <p14:nvPr/>
              </p14:nvContentPartPr>
              <p14:xfrm>
                <a:off x="4321875" y="2865410"/>
                <a:ext cx="123840" cy="1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E4DAF7D-D84E-4140-B0DD-6B1938BFE8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3235" y="2856410"/>
                  <a:ext cx="1414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5E399BD-AE4C-481F-B3D2-E59FA628C43B}"/>
              </a:ext>
            </a:extLst>
          </p:cNvPr>
          <p:cNvGrpSpPr/>
          <p:nvPr/>
        </p:nvGrpSpPr>
        <p:grpSpPr>
          <a:xfrm>
            <a:off x="4992195" y="3630050"/>
            <a:ext cx="177480" cy="216360"/>
            <a:chOff x="4992195" y="3630050"/>
            <a:chExt cx="17748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E07485-65CA-434E-9C79-9D25DF36A2FC}"/>
                    </a:ext>
                  </a:extLst>
                </p14:cNvPr>
                <p14:cNvContentPartPr/>
                <p14:nvPr/>
              </p14:nvContentPartPr>
              <p14:xfrm>
                <a:off x="4992195" y="3630050"/>
                <a:ext cx="88920" cy="198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E07485-65CA-434E-9C79-9D25DF36A2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83555" y="3621410"/>
                  <a:ext cx="106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77A550-079F-4E0E-BA43-B972BC98D30A}"/>
                    </a:ext>
                  </a:extLst>
                </p14:cNvPr>
                <p14:cNvContentPartPr/>
                <p14:nvPr/>
              </p14:nvContentPartPr>
              <p14:xfrm>
                <a:off x="5033955" y="3839210"/>
                <a:ext cx="135720" cy="7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77A550-079F-4E0E-BA43-B972BC98D3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25315" y="3830210"/>
                  <a:ext cx="1533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27E769F-3797-491D-8F02-3DB862BB2DF8}"/>
                  </a:ext>
                </a:extLst>
              </p14:cNvPr>
              <p14:cNvContentPartPr/>
              <p14:nvPr/>
            </p14:nvContentPartPr>
            <p14:xfrm>
              <a:off x="3112635" y="3752450"/>
              <a:ext cx="143640" cy="196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27E769F-3797-491D-8F02-3DB862BB2D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03635" y="3743450"/>
                <a:ext cx="16128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D6F0490-4EF9-4750-91DD-B5926832881D}"/>
              </a:ext>
            </a:extLst>
          </p:cNvPr>
          <p:cNvGrpSpPr/>
          <p:nvPr/>
        </p:nvGrpSpPr>
        <p:grpSpPr>
          <a:xfrm>
            <a:off x="3281835" y="5405930"/>
            <a:ext cx="152280" cy="162360"/>
            <a:chOff x="3281835" y="5405930"/>
            <a:chExt cx="1522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5D60890-C386-4D9B-A7E5-557919C0F341}"/>
                    </a:ext>
                  </a:extLst>
                </p14:cNvPr>
                <p14:cNvContentPartPr/>
                <p14:nvPr/>
              </p14:nvContentPartPr>
              <p14:xfrm>
                <a:off x="3281835" y="5405930"/>
                <a:ext cx="76680" cy="162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5D60890-C386-4D9B-A7E5-557919C0F3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73195" y="5397290"/>
                  <a:ext cx="94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C3A54D-3222-431C-8270-A58AFFD07EC6}"/>
                    </a:ext>
                  </a:extLst>
                </p14:cNvPr>
                <p14:cNvContentPartPr/>
                <p14:nvPr/>
              </p14:nvContentPartPr>
              <p14:xfrm>
                <a:off x="3306675" y="5548850"/>
                <a:ext cx="127440" cy="1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C3A54D-3222-431C-8270-A58AFFD07E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98035" y="5539850"/>
                  <a:ext cx="1450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1B887C-F0CD-4ABE-BF66-58179681C91F}"/>
                  </a:ext>
                </a:extLst>
              </p14:cNvPr>
              <p14:cNvContentPartPr/>
              <p14:nvPr/>
            </p14:nvContentPartPr>
            <p14:xfrm>
              <a:off x="4259595" y="4515290"/>
              <a:ext cx="140400" cy="168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1B887C-F0CD-4ABE-BF66-58179681C91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50955" y="4506650"/>
                <a:ext cx="15804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8147D68-C5F3-4F92-8E91-0605C07B7EA7}"/>
              </a:ext>
            </a:extLst>
          </p:cNvPr>
          <p:cNvGrpSpPr/>
          <p:nvPr/>
        </p:nvGrpSpPr>
        <p:grpSpPr>
          <a:xfrm>
            <a:off x="2670195" y="2963330"/>
            <a:ext cx="4123080" cy="2581200"/>
            <a:chOff x="2670195" y="2963330"/>
            <a:chExt cx="4123080" cy="25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8B87CE-B8C2-4842-8168-D7A135600E86}"/>
                    </a:ext>
                  </a:extLst>
                </p14:cNvPr>
                <p14:cNvContentPartPr/>
                <p14:nvPr/>
              </p14:nvContentPartPr>
              <p14:xfrm>
                <a:off x="3888795" y="3191570"/>
                <a:ext cx="604080" cy="567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8B87CE-B8C2-4842-8168-D7A135600E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80155" y="3182930"/>
                  <a:ext cx="62172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2CC227-5E14-493A-8D76-837687C29417}"/>
                    </a:ext>
                  </a:extLst>
                </p14:cNvPr>
                <p14:cNvContentPartPr/>
                <p14:nvPr/>
              </p14:nvContentPartPr>
              <p14:xfrm>
                <a:off x="3947835" y="4985810"/>
                <a:ext cx="597240" cy="55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2CC227-5E14-493A-8D76-837687C294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38835" y="4977170"/>
                  <a:ext cx="6148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1872D2B-DB20-4073-917B-F71C8F6D0CAB}"/>
                    </a:ext>
                  </a:extLst>
                </p14:cNvPr>
                <p14:cNvContentPartPr/>
                <p14:nvPr/>
              </p14:nvContentPartPr>
              <p14:xfrm>
                <a:off x="4127835" y="3394610"/>
                <a:ext cx="164520" cy="18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1872D2B-DB20-4073-917B-F71C8F6D0C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19195" y="3385970"/>
                  <a:ext cx="182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7D1530-86AC-454F-9CE6-FF28269F8F5A}"/>
                    </a:ext>
                  </a:extLst>
                </p14:cNvPr>
                <p14:cNvContentPartPr/>
                <p14:nvPr/>
              </p14:nvContentPartPr>
              <p14:xfrm>
                <a:off x="5616435" y="4135850"/>
                <a:ext cx="662400" cy="61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7D1530-86AC-454F-9CE6-FF28269F8F5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07795" y="4126850"/>
                  <a:ext cx="6800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D92149-68F5-454F-B9CA-5119A8C94266}"/>
                    </a:ext>
                  </a:extLst>
                </p14:cNvPr>
                <p14:cNvContentPartPr/>
                <p14:nvPr/>
              </p14:nvContentPartPr>
              <p14:xfrm>
                <a:off x="5958435" y="4134770"/>
                <a:ext cx="182880" cy="9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D92149-68F5-454F-B9CA-5119A8C942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49435" y="4126130"/>
                  <a:ext cx="200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C24837-4FD3-4943-BF13-B400D79D420C}"/>
                    </a:ext>
                  </a:extLst>
                </p14:cNvPr>
                <p14:cNvContentPartPr/>
                <p14:nvPr/>
              </p14:nvContentPartPr>
              <p14:xfrm>
                <a:off x="4490715" y="3588290"/>
                <a:ext cx="1172520" cy="78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C24837-4FD3-4943-BF13-B400D79D42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82075" y="3579290"/>
                  <a:ext cx="119016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BFB589-783B-492F-A821-3B1460667AA7}"/>
                    </a:ext>
                  </a:extLst>
                </p14:cNvPr>
                <p14:cNvContentPartPr/>
                <p14:nvPr/>
              </p14:nvContentPartPr>
              <p14:xfrm>
                <a:off x="4559835" y="4552010"/>
                <a:ext cx="1095480" cy="628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BFB589-783B-492F-A821-3B1460667AA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51195" y="4543010"/>
                  <a:ext cx="111312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7396DE-39E7-4F4C-818A-75C48FD340C3}"/>
                    </a:ext>
                  </a:extLst>
                </p14:cNvPr>
                <p14:cNvContentPartPr/>
                <p14:nvPr/>
              </p14:nvContentPartPr>
              <p14:xfrm>
                <a:off x="2670195" y="3430610"/>
                <a:ext cx="1221480" cy="4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7396DE-39E7-4F4C-818A-75C48FD340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61555" y="3421970"/>
                  <a:ext cx="123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96856A-3E8D-405D-B0A4-6DF9229E86AF}"/>
                    </a:ext>
                  </a:extLst>
                </p14:cNvPr>
                <p14:cNvContentPartPr/>
                <p14:nvPr/>
              </p14:nvContentPartPr>
              <p14:xfrm>
                <a:off x="2764875" y="3700250"/>
                <a:ext cx="1267200" cy="136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96856A-3E8D-405D-B0A4-6DF9229E86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56235" y="3691610"/>
                  <a:ext cx="1284840" cy="13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66AECE-AB0A-44D5-B582-EB022FA497C1}"/>
                    </a:ext>
                  </a:extLst>
                </p14:cNvPr>
                <p14:cNvContentPartPr/>
                <p14:nvPr/>
              </p14:nvContentPartPr>
              <p14:xfrm>
                <a:off x="2686395" y="3586850"/>
                <a:ext cx="1361520" cy="138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66AECE-AB0A-44D5-B582-EB022FA497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77395" y="3578210"/>
                  <a:ext cx="137916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055F28-CB79-4FB0-98FE-8F068EAF88AF}"/>
                    </a:ext>
                  </a:extLst>
                </p14:cNvPr>
                <p14:cNvContentPartPr/>
                <p14:nvPr/>
              </p14:nvContentPartPr>
              <p14:xfrm>
                <a:off x="2725635" y="5318450"/>
                <a:ext cx="1203840" cy="4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055F28-CB79-4FB0-98FE-8F068EAF88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16995" y="5309450"/>
                  <a:ext cx="1221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64FC71-B4C8-465B-A01F-2A7CB1EA8781}"/>
                    </a:ext>
                  </a:extLst>
                </p14:cNvPr>
                <p14:cNvContentPartPr/>
                <p14:nvPr/>
              </p14:nvContentPartPr>
              <p14:xfrm>
                <a:off x="4033515" y="4940810"/>
                <a:ext cx="61920" cy="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64FC71-B4C8-465B-A01F-2A7CB1EA87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24875" y="4931810"/>
                  <a:ext cx="79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16DACB-D092-498B-A42D-8B89D13191B9}"/>
                    </a:ext>
                  </a:extLst>
                </p14:cNvPr>
                <p14:cNvContentPartPr/>
                <p14:nvPr/>
              </p14:nvContentPartPr>
              <p14:xfrm>
                <a:off x="4243755" y="2963330"/>
                <a:ext cx="22320" cy="21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16DACB-D092-498B-A42D-8B89D13191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34755" y="2954690"/>
                  <a:ext cx="39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D9E06D-1108-41D6-957A-ACDEAAFC9A0D}"/>
                    </a:ext>
                  </a:extLst>
                </p14:cNvPr>
                <p14:cNvContentPartPr/>
                <p14:nvPr/>
              </p14:nvContentPartPr>
              <p14:xfrm>
                <a:off x="4287675" y="4786730"/>
                <a:ext cx="24480" cy="16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D9E06D-1108-41D6-957A-ACDEAAFC9A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78675" y="4778090"/>
                  <a:ext cx="4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2344F4-3ADA-498F-917B-0F7E3E261D10}"/>
                    </a:ext>
                  </a:extLst>
                </p14:cNvPr>
                <p14:cNvContentPartPr/>
                <p14:nvPr/>
              </p14:nvContentPartPr>
              <p14:xfrm>
                <a:off x="4317915" y="4967450"/>
                <a:ext cx="161640" cy="54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2344F4-3ADA-498F-917B-0F7E3E261D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09275" y="4958450"/>
                  <a:ext cx="179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0FF5E3-901B-4EE8-9784-33D4FB479B35}"/>
                    </a:ext>
                  </a:extLst>
                </p14:cNvPr>
                <p14:cNvContentPartPr/>
                <p14:nvPr/>
              </p14:nvContentPartPr>
              <p14:xfrm>
                <a:off x="4322595" y="4987250"/>
                <a:ext cx="95760" cy="38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0FF5E3-901B-4EE8-9784-33D4FB479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13955" y="4978250"/>
                  <a:ext cx="113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1A3E71-D6CA-4BA6-8061-34E64ED978EB}"/>
                    </a:ext>
                  </a:extLst>
                </p14:cNvPr>
                <p14:cNvContentPartPr/>
                <p14:nvPr/>
              </p14:nvContentPartPr>
              <p14:xfrm>
                <a:off x="5984355" y="3851810"/>
                <a:ext cx="27360" cy="27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1A3E71-D6CA-4BA6-8061-34E64ED978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75715" y="3843170"/>
                  <a:ext cx="450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BEAF5B-4843-419C-A67E-69F5F9853A3D}"/>
                    </a:ext>
                  </a:extLst>
                </p14:cNvPr>
                <p14:cNvContentPartPr/>
                <p14:nvPr/>
              </p14:nvContentPartPr>
              <p14:xfrm>
                <a:off x="6312675" y="4442210"/>
                <a:ext cx="480600" cy="1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BEAF5B-4843-419C-A67E-69F5F9853A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03675" y="4433210"/>
                  <a:ext cx="498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941205-A6FD-4C7A-B3FC-80B181E4C9B4}"/>
                    </a:ext>
                  </a:extLst>
                </p14:cNvPr>
                <p14:cNvContentPartPr/>
                <p14:nvPr/>
              </p14:nvContentPartPr>
              <p14:xfrm>
                <a:off x="6252195" y="4441850"/>
                <a:ext cx="475560" cy="1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941205-A6FD-4C7A-B3FC-80B181E4C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43555" y="4433210"/>
                  <a:ext cx="493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78C3318-E642-40E0-9E10-5F6D1258DAEB}"/>
                    </a:ext>
                  </a:extLst>
                </p14:cNvPr>
                <p14:cNvContentPartPr/>
                <p14:nvPr/>
              </p14:nvContentPartPr>
              <p14:xfrm>
                <a:off x="4091475" y="3386690"/>
                <a:ext cx="204120" cy="215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78C3318-E642-40E0-9E10-5F6D1258DA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82475" y="3378050"/>
                  <a:ext cx="221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9F2363B-53B4-4847-954E-CB494CBA5E18}"/>
                    </a:ext>
                  </a:extLst>
                </p14:cNvPr>
                <p14:cNvContentPartPr/>
                <p14:nvPr/>
              </p14:nvContentPartPr>
              <p14:xfrm>
                <a:off x="4097955" y="3396050"/>
                <a:ext cx="207000" cy="189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9F2363B-53B4-4847-954E-CB494CBA5E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89315" y="3387050"/>
                  <a:ext cx="224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2071C83-8E37-477C-B05D-7AAA14828373}"/>
                    </a:ext>
                  </a:extLst>
                </p14:cNvPr>
                <p14:cNvContentPartPr/>
                <p14:nvPr/>
              </p14:nvContentPartPr>
              <p14:xfrm>
                <a:off x="4095435" y="3383090"/>
                <a:ext cx="224280" cy="197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2071C83-8E37-477C-B05D-7AAA148283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86435" y="3374090"/>
                  <a:ext cx="241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4E8B316-649A-4569-9CC8-1C47BA65577F}"/>
                    </a:ext>
                  </a:extLst>
                </p14:cNvPr>
                <p14:cNvContentPartPr/>
                <p14:nvPr/>
              </p14:nvContentPartPr>
              <p14:xfrm>
                <a:off x="4119555" y="5140610"/>
                <a:ext cx="174600" cy="234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4E8B316-649A-4569-9CC8-1C47BA6557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10915" y="5131970"/>
                  <a:ext cx="192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E27E4AA-AA9C-4FC4-941B-8D3FA5897453}"/>
                    </a:ext>
                  </a:extLst>
                </p14:cNvPr>
                <p14:cNvContentPartPr/>
                <p14:nvPr/>
              </p14:nvContentPartPr>
              <p14:xfrm>
                <a:off x="4126755" y="5140250"/>
                <a:ext cx="178200" cy="225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E27E4AA-AA9C-4FC4-941B-8D3FA58974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17755" y="5131610"/>
                  <a:ext cx="195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4F2603-949A-47D9-A156-7F0FA067C66A}"/>
                    </a:ext>
                  </a:extLst>
                </p14:cNvPr>
                <p14:cNvContentPartPr/>
                <p14:nvPr/>
              </p14:nvContentPartPr>
              <p14:xfrm>
                <a:off x="4155555" y="5143490"/>
                <a:ext cx="162720" cy="199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4F2603-949A-47D9-A156-7F0FA067C6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46915" y="5134490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DD0692F-0A30-4CEB-A8D2-24D26A394ADC}"/>
                    </a:ext>
                  </a:extLst>
                </p14:cNvPr>
                <p14:cNvContentPartPr/>
                <p14:nvPr/>
              </p14:nvContentPartPr>
              <p14:xfrm>
                <a:off x="5821275" y="4345370"/>
                <a:ext cx="250200" cy="218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DD0692F-0A30-4CEB-A8D2-24D26A394AD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12635" y="4336370"/>
                  <a:ext cx="267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4D381F8-E3AE-47B7-B5EB-ECA5E3C7B701}"/>
                    </a:ext>
                  </a:extLst>
                </p14:cNvPr>
                <p14:cNvContentPartPr/>
                <p14:nvPr/>
              </p14:nvContentPartPr>
              <p14:xfrm>
                <a:off x="5796435" y="4358330"/>
                <a:ext cx="253800" cy="20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4D381F8-E3AE-47B7-B5EB-ECA5E3C7B7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87795" y="4349690"/>
                  <a:ext cx="271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2DBCA14-5781-4CC8-AC66-AFB9482769E1}"/>
                    </a:ext>
                  </a:extLst>
                </p14:cNvPr>
                <p14:cNvContentPartPr/>
                <p14:nvPr/>
              </p14:nvContentPartPr>
              <p14:xfrm>
                <a:off x="5804715" y="4355090"/>
                <a:ext cx="239400" cy="207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2DBCA14-5781-4CC8-AC66-AFB9482769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95715" y="4346090"/>
                  <a:ext cx="25704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AD88B0-8437-419D-8638-DF7E1C6C9DF5}"/>
                  </a:ext>
                </a:extLst>
              </p14:cNvPr>
              <p14:cNvContentPartPr/>
              <p14:nvPr/>
            </p14:nvContentPartPr>
            <p14:xfrm>
              <a:off x="4445280" y="238680"/>
              <a:ext cx="6385680" cy="590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AD88B0-8437-419D-8638-DF7E1C6C9D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35920" y="229320"/>
                <a:ext cx="6404400" cy="59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188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68203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overfitting, you should increase the regularization parameter.</a:t>
            </a:r>
          </a:p>
        </p:txBody>
      </p:sp>
    </p:spTree>
    <p:extLst>
      <p:ext uri="{BB962C8B-B14F-4D97-AF65-F5344CB8AC3E}">
        <p14:creationId xmlns:p14="http://schemas.microsoft.com/office/powerpoint/2010/main" val="8307905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59298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overfitting, you should increase the regularization parameter.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FD52F-E348-48B1-9146-D8C2E5E8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10" y="3175760"/>
            <a:ext cx="5447667" cy="11772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736292-613D-45FD-AB37-D9309D1EB97E}"/>
                  </a:ext>
                </a:extLst>
              </p14:cNvPr>
              <p14:cNvContentPartPr/>
              <p14:nvPr/>
            </p14:nvContentPartPr>
            <p14:xfrm>
              <a:off x="795600" y="308160"/>
              <a:ext cx="8672760" cy="475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736292-613D-45FD-AB37-D9309D1EB9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40" y="298800"/>
                <a:ext cx="8691480" cy="47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780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1DEB8-94DD-45CE-84D6-0D26A01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" y="1406352"/>
            <a:ext cx="9021145" cy="3051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90E3BB-1F8D-4A9C-8EAD-7227D625A550}"/>
                  </a:ext>
                </a:extLst>
              </p14:cNvPr>
              <p14:cNvContentPartPr/>
              <p14:nvPr/>
            </p14:nvContentPartPr>
            <p14:xfrm>
              <a:off x="605880" y="294120"/>
              <a:ext cx="10749600" cy="625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90E3BB-1F8D-4A9C-8EAD-7227D625A5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520" y="284760"/>
                <a:ext cx="10768320" cy="62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1462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What can be said about the learning rate during these different runs of Gradient Descent based on how the loss function behaves with increasing iterations?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E5E6F-0C23-4DEB-A1B3-24F0A9B7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41" y="2748962"/>
            <a:ext cx="6190010" cy="41090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9E5B7-3472-4C92-B08C-47A444492753}"/>
              </a:ext>
            </a:extLst>
          </p:cNvPr>
          <p:cNvSpPr/>
          <p:nvPr/>
        </p:nvSpPr>
        <p:spPr bwMode="gray">
          <a:xfrm>
            <a:off x="7461668" y="6411916"/>
            <a:ext cx="668033" cy="22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6E9F6-4CD3-4444-BF2F-55BB918BB530}"/>
              </a:ext>
            </a:extLst>
          </p:cNvPr>
          <p:cNvSpPr txBox="1"/>
          <p:nvPr/>
        </p:nvSpPr>
        <p:spPr bwMode="gray">
          <a:xfrm>
            <a:off x="7430205" y="6472531"/>
            <a:ext cx="900683" cy="2048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 err="1"/>
              <a:t>Iterations</a:t>
            </a: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8535643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2D564E-3748-48D4-A5B8-E90AC19082B9}"/>
              </a:ext>
            </a:extLst>
          </p:cNvPr>
          <p:cNvSpPr txBox="1"/>
          <p:nvPr/>
        </p:nvSpPr>
        <p:spPr bwMode="gray">
          <a:xfrm>
            <a:off x="1478371" y="3126481"/>
            <a:ext cx="8218649" cy="2228508"/>
          </a:xfrm>
          <a:prstGeom prst="rect">
            <a:avLst/>
          </a:prstGeom>
          <a:solidFill>
            <a:srgbClr val="DD640C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sz="40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4000" dirty="0">
                <a:solidFill>
                  <a:schemeClr val="bg1"/>
                </a:solidFill>
              </a:rPr>
              <a:t>  </a:t>
            </a:r>
            <a:r>
              <a:rPr lang="de-DE" sz="4000" dirty="0" err="1">
                <a:solidFill>
                  <a:schemeClr val="bg1"/>
                </a:solidFill>
              </a:rPr>
              <a:t>Thank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attention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407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40B48-4303-4D6A-8CD9-634F6938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6" y="1513562"/>
            <a:ext cx="10429875" cy="1695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4EE572-4F30-4702-AA68-D262EC4FBFC0}"/>
                  </a:ext>
                </a:extLst>
              </p14:cNvPr>
              <p14:cNvContentPartPr/>
              <p14:nvPr/>
            </p14:nvContentPartPr>
            <p14:xfrm>
              <a:off x="1406880" y="233280"/>
              <a:ext cx="10152360" cy="5409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4EE572-4F30-4702-AA68-D262EC4FB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7520" y="223920"/>
                <a:ext cx="10171080" cy="54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4194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40B48-4303-4D6A-8CD9-634F6938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6" y="1513562"/>
            <a:ext cx="10429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84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1DEB8-94DD-45CE-84D6-0D26A01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" y="1406352"/>
            <a:ext cx="9021145" cy="305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B6929-7CAA-4C10-8B60-834276A0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" y="3429000"/>
            <a:ext cx="11645910" cy="10546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A61C2C-93FE-4ABD-8A8D-7E3A4D369500}"/>
                  </a:ext>
                </a:extLst>
              </p14:cNvPr>
              <p14:cNvContentPartPr/>
              <p14:nvPr/>
            </p14:nvContentPartPr>
            <p14:xfrm>
              <a:off x="2032920" y="303480"/>
              <a:ext cx="9046080" cy="567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A61C2C-93FE-4ABD-8A8D-7E3A4D3695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3560" y="294120"/>
                <a:ext cx="9064800" cy="56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7827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53F65-9E6D-4DE3-ACAE-1F4D77D8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482"/>
            <a:ext cx="12192000" cy="851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B22AAD-2498-4C62-95AD-7AE7DB1F2B9F}"/>
                  </a:ext>
                </a:extLst>
              </p14:cNvPr>
              <p14:cNvContentPartPr/>
              <p14:nvPr/>
            </p14:nvContentPartPr>
            <p14:xfrm>
              <a:off x="265320" y="236880"/>
              <a:ext cx="11835000" cy="631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B22AAD-2498-4C62-95AD-7AE7DB1F2B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960" y="227520"/>
                <a:ext cx="11853720" cy="63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3466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53F65-9E6D-4DE3-ACAE-1F4D77D8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482"/>
            <a:ext cx="12192000" cy="851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1F781D-9425-4674-81DE-972ADFE538B3}"/>
                  </a:ext>
                </a:extLst>
              </p14:cNvPr>
              <p14:cNvContentPartPr/>
              <p14:nvPr/>
            </p14:nvContentPartPr>
            <p14:xfrm>
              <a:off x="1361160" y="3629160"/>
              <a:ext cx="7985880" cy="91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1F781D-9425-4674-81DE-972ADFE538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1800" y="3619800"/>
                <a:ext cx="800460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9787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E14A2-54CB-4ACF-BA81-B1B079AA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268"/>
            <a:ext cx="12192000" cy="116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B2DC0-397D-4186-ADDA-6A419D76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6656"/>
            <a:ext cx="12428736" cy="28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03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I_Bachelorseminar_2015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Widescreen</PresentationFormat>
  <Paragraphs>62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Verdana</vt:lpstr>
      <vt:lpstr>Wingdings</vt:lpstr>
      <vt:lpstr>Office Theme</vt:lpstr>
      <vt:lpstr>HPI_Bachelorseminar_2015</vt:lpstr>
      <vt:lpstr>Exercise 2 Linear regression &amp; Gradient descent</vt:lpstr>
      <vt:lpstr>General Information</vt:lpstr>
      <vt:lpstr>Problem 1</vt:lpstr>
      <vt:lpstr>Problem 1</vt:lpstr>
      <vt:lpstr>Problem 1</vt:lpstr>
      <vt:lpstr>Problem 1</vt:lpstr>
      <vt:lpstr>Problem 2</vt:lpstr>
      <vt:lpstr>Problem 2</vt:lpstr>
      <vt:lpstr>Problem 2</vt:lpstr>
      <vt:lpstr>Local minima</vt:lpstr>
      <vt:lpstr>Saddle points</vt:lpstr>
      <vt:lpstr>Problem 2</vt:lpstr>
      <vt:lpstr>Problem 2</vt:lpstr>
      <vt:lpstr>Problem 2</vt:lpstr>
      <vt:lpstr>Problem 2</vt:lpstr>
      <vt:lpstr>Problem 2</vt:lpstr>
      <vt:lpstr>Another example</vt:lpstr>
      <vt:lpstr>Logistic loss - Motivation</vt:lpstr>
      <vt:lpstr>Logistic loss - Motivation</vt:lpstr>
      <vt:lpstr>Logistic loss - Motivation</vt:lpstr>
      <vt:lpstr>PowerPoint Presentation</vt:lpstr>
      <vt:lpstr>Quiztime</vt:lpstr>
      <vt:lpstr>Quiztime</vt:lpstr>
      <vt:lpstr>Quiztime</vt:lpstr>
      <vt:lpstr>Quiztime</vt:lpstr>
      <vt:lpstr>Quiztime</vt:lpstr>
      <vt:lpstr>Neural Networks</vt:lpstr>
      <vt:lpstr>Regularization</vt:lpstr>
      <vt:lpstr>Regularization</vt:lpstr>
      <vt:lpstr>Learning rate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Linear regression &amp; Gradient descent</dc:title>
  <dc:creator>Karg, Christoph Antoine</dc:creator>
  <cp:lastModifiedBy>Karg, Christoph Antoine</cp:lastModifiedBy>
  <cp:revision>35</cp:revision>
  <dcterms:created xsi:type="dcterms:W3CDTF">2023-04-19T12:43:48Z</dcterms:created>
  <dcterms:modified xsi:type="dcterms:W3CDTF">2024-04-23T13:07:50Z</dcterms:modified>
</cp:coreProperties>
</file>